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309" r:id="rId4"/>
    <p:sldId id="312" r:id="rId5"/>
    <p:sldId id="258" r:id="rId6"/>
    <p:sldId id="313" r:id="rId7"/>
    <p:sldId id="314" r:id="rId8"/>
    <p:sldId id="325" r:id="rId9"/>
    <p:sldId id="327" r:id="rId10"/>
    <p:sldId id="328" r:id="rId11"/>
    <p:sldId id="315" r:id="rId12"/>
    <p:sldId id="316" r:id="rId13"/>
    <p:sldId id="317" r:id="rId14"/>
    <p:sldId id="319" r:id="rId15"/>
    <p:sldId id="320" r:id="rId16"/>
    <p:sldId id="321" r:id="rId17"/>
    <p:sldId id="323" r:id="rId18"/>
    <p:sldId id="318" r:id="rId19"/>
    <p:sldId id="324" r:id="rId20"/>
  </p:sldIdLst>
  <p:sldSz cx="6858000" cy="51435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ard Turcotte" initials="BT" lastIdx="2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2BCC6BF4-3FE2-4FE4-BB71-FCA2149CBB4A}">
  <a:tblStyle styleId="{2BCC6BF4-3FE2-4FE4-BB71-FCA2149CBB4A}" styleName="Table_0"/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4"/>
    <p:restoredTop sz="94643"/>
  </p:normalViewPr>
  <p:slideViewPr>
    <p:cSldViewPr snapToGrid="0" snapToObjects="1">
      <p:cViewPr>
        <p:scale>
          <a:sx n="150" d="100"/>
          <a:sy n="150" d="100"/>
        </p:scale>
        <p:origin x="-960" y="-80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E8E28A-AABB-460F-A9C8-3661888C96A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7854554-8D4A-4167-88E3-56303E72DFEF}">
      <dgm:prSet phldrT="[Texte]"/>
      <dgm:spPr/>
      <dgm:t>
        <a:bodyPr/>
        <a:lstStyle/>
        <a:p>
          <a:r>
            <a:rPr lang="en-US" noProof="0" smtClean="0"/>
            <a:t>Initial drafting</a:t>
          </a:r>
          <a:endParaRPr lang="en-US" noProof="0"/>
        </a:p>
      </dgm:t>
    </dgm:pt>
    <dgm:pt modelId="{A05A4E2B-B9E4-45F1-A372-C170F32DAFB7}" type="parTrans" cxnId="{B9C516AD-65C0-4BEA-8641-252E483B9757}">
      <dgm:prSet/>
      <dgm:spPr/>
      <dgm:t>
        <a:bodyPr/>
        <a:lstStyle/>
        <a:p>
          <a:endParaRPr lang="fr-FR"/>
        </a:p>
      </dgm:t>
    </dgm:pt>
    <dgm:pt modelId="{66273937-CBFD-4532-8C9D-0FCD138FD575}" type="sibTrans" cxnId="{B9C516AD-65C0-4BEA-8641-252E483B9757}">
      <dgm:prSet/>
      <dgm:spPr/>
      <dgm:t>
        <a:bodyPr/>
        <a:lstStyle/>
        <a:p>
          <a:endParaRPr lang="fr-FR"/>
        </a:p>
      </dgm:t>
    </dgm:pt>
    <dgm:pt modelId="{7E54B157-B589-4354-8765-BEB08EBC7222}">
      <dgm:prSet phldrT="[Texte]" custT="1"/>
      <dgm:spPr/>
      <dgm:t>
        <a:bodyPr/>
        <a:lstStyle/>
        <a:p>
          <a:r>
            <a:rPr lang="en-US" sz="1000" noProof="0" smtClean="0">
              <a:solidFill>
                <a:srgbClr val="695D46"/>
              </a:solidFill>
            </a:rPr>
            <a:t>Driven by Lawyers </a:t>
          </a:r>
          <a:endParaRPr lang="en-US" sz="1000" noProof="0">
            <a:solidFill>
              <a:srgbClr val="695D46"/>
            </a:solidFill>
          </a:endParaRPr>
        </a:p>
      </dgm:t>
    </dgm:pt>
    <dgm:pt modelId="{5ABCAB20-C82B-488A-94AF-AAD7C63AD363}" type="parTrans" cxnId="{21027C28-70F4-41B2-8EBD-25E63C9F1C7E}">
      <dgm:prSet/>
      <dgm:spPr/>
      <dgm:t>
        <a:bodyPr/>
        <a:lstStyle/>
        <a:p>
          <a:endParaRPr lang="fr-FR"/>
        </a:p>
      </dgm:t>
    </dgm:pt>
    <dgm:pt modelId="{2B22C000-B013-4D9F-A5C1-BC280BDC49D7}" type="sibTrans" cxnId="{21027C28-70F4-41B2-8EBD-25E63C9F1C7E}">
      <dgm:prSet/>
      <dgm:spPr/>
      <dgm:t>
        <a:bodyPr/>
        <a:lstStyle/>
        <a:p>
          <a:endParaRPr lang="fr-FR"/>
        </a:p>
      </dgm:t>
    </dgm:pt>
    <dgm:pt modelId="{3D0BEC97-93F6-4D37-8CD2-F28538C23FE8}">
      <dgm:prSet phldrT="[Texte]" custT="1"/>
      <dgm:spPr/>
      <dgm:t>
        <a:bodyPr/>
        <a:lstStyle/>
        <a:p>
          <a:r>
            <a:rPr lang="en-US" sz="1000" noProof="0" smtClean="0">
              <a:solidFill>
                <a:srgbClr val="695D46"/>
              </a:solidFill>
            </a:rPr>
            <a:t>Asking for directions if need be</a:t>
          </a:r>
          <a:endParaRPr lang="en-US" sz="1000" noProof="0">
            <a:solidFill>
              <a:srgbClr val="695D46"/>
            </a:solidFill>
          </a:endParaRPr>
        </a:p>
      </dgm:t>
    </dgm:pt>
    <dgm:pt modelId="{2DD6259B-FC8B-43BB-BAC8-E5982E06A9E7}" type="parTrans" cxnId="{F01F93EF-3B07-499F-9579-B6C0E0322FEA}">
      <dgm:prSet/>
      <dgm:spPr/>
      <dgm:t>
        <a:bodyPr/>
        <a:lstStyle/>
        <a:p>
          <a:endParaRPr lang="fr-FR"/>
        </a:p>
      </dgm:t>
    </dgm:pt>
    <dgm:pt modelId="{646EE594-27E7-41B9-AF19-52C89E1F292A}" type="sibTrans" cxnId="{F01F93EF-3B07-499F-9579-B6C0E0322FEA}">
      <dgm:prSet/>
      <dgm:spPr/>
      <dgm:t>
        <a:bodyPr/>
        <a:lstStyle/>
        <a:p>
          <a:endParaRPr lang="fr-FR"/>
        </a:p>
      </dgm:t>
    </dgm:pt>
    <dgm:pt modelId="{D3FC2DD5-EB44-4192-ADAA-5635689F27A2}">
      <dgm:prSet phldrT="[Texte]"/>
      <dgm:spPr/>
      <dgm:t>
        <a:bodyPr/>
        <a:lstStyle/>
        <a:p>
          <a:r>
            <a:rPr lang="en-US" noProof="0" smtClean="0"/>
            <a:t>OIT review</a:t>
          </a:r>
          <a:endParaRPr lang="en-US" noProof="0"/>
        </a:p>
      </dgm:t>
    </dgm:pt>
    <dgm:pt modelId="{D8D9B96F-89ED-4BFB-8CFA-F65AA6834110}" type="parTrans" cxnId="{F6A1570B-C24B-427C-82F0-B16DA4BB48BA}">
      <dgm:prSet/>
      <dgm:spPr/>
      <dgm:t>
        <a:bodyPr/>
        <a:lstStyle/>
        <a:p>
          <a:endParaRPr lang="fr-FR"/>
        </a:p>
      </dgm:t>
    </dgm:pt>
    <dgm:pt modelId="{B20D5E54-67A1-4927-8D92-6915DE6A4CB8}" type="sibTrans" cxnId="{F6A1570B-C24B-427C-82F0-B16DA4BB48BA}">
      <dgm:prSet/>
      <dgm:spPr/>
      <dgm:t>
        <a:bodyPr/>
        <a:lstStyle/>
        <a:p>
          <a:endParaRPr lang="fr-FR"/>
        </a:p>
      </dgm:t>
    </dgm:pt>
    <dgm:pt modelId="{A05E5FC1-4C4D-49BE-9D84-16A6EC0C105A}">
      <dgm:prSet phldrT="[Texte]" custT="1"/>
      <dgm:spPr/>
      <dgm:t>
        <a:bodyPr/>
        <a:lstStyle/>
        <a:p>
          <a:r>
            <a:rPr lang="en-US" sz="1000" noProof="0" smtClean="0">
              <a:solidFill>
                <a:srgbClr val="695D46"/>
              </a:solidFill>
            </a:rPr>
            <a:t>Compliance check with Recommendations</a:t>
          </a:r>
          <a:endParaRPr lang="en-US" sz="1000" noProof="0">
            <a:solidFill>
              <a:srgbClr val="695D46"/>
            </a:solidFill>
          </a:endParaRPr>
        </a:p>
      </dgm:t>
    </dgm:pt>
    <dgm:pt modelId="{DCDED9D3-C102-4610-AB4D-090A34A73D3D}" type="parTrans" cxnId="{EC41D308-8D6B-43C9-9C63-856BEE577B93}">
      <dgm:prSet/>
      <dgm:spPr/>
      <dgm:t>
        <a:bodyPr/>
        <a:lstStyle/>
        <a:p>
          <a:endParaRPr lang="fr-FR"/>
        </a:p>
      </dgm:t>
    </dgm:pt>
    <dgm:pt modelId="{CC06BECA-0A5F-4F98-B03B-A8E137C53373}" type="sibTrans" cxnId="{EC41D308-8D6B-43C9-9C63-856BEE577B93}">
      <dgm:prSet/>
      <dgm:spPr/>
      <dgm:t>
        <a:bodyPr/>
        <a:lstStyle/>
        <a:p>
          <a:endParaRPr lang="fr-FR"/>
        </a:p>
      </dgm:t>
    </dgm:pt>
    <dgm:pt modelId="{B7507375-69B1-4C99-BEE2-78A2A1206092}">
      <dgm:prSet phldrT="[Texte]"/>
      <dgm:spPr/>
      <dgm:t>
        <a:bodyPr/>
        <a:lstStyle/>
        <a:p>
          <a:r>
            <a:rPr lang="en-US" noProof="0" smtClean="0"/>
            <a:t>CCWG Approval</a:t>
          </a:r>
          <a:endParaRPr lang="en-US" noProof="0"/>
        </a:p>
      </dgm:t>
    </dgm:pt>
    <dgm:pt modelId="{89474172-B2FB-41B1-9516-DFD6EDE0CCEA}" type="parTrans" cxnId="{4F748049-C032-4C87-B574-5CF5E611491F}">
      <dgm:prSet/>
      <dgm:spPr/>
      <dgm:t>
        <a:bodyPr/>
        <a:lstStyle/>
        <a:p>
          <a:endParaRPr lang="fr-FR"/>
        </a:p>
      </dgm:t>
    </dgm:pt>
    <dgm:pt modelId="{B2ED9168-8230-4B32-BCFA-7296B7BEC46D}" type="sibTrans" cxnId="{4F748049-C032-4C87-B574-5CF5E611491F}">
      <dgm:prSet/>
      <dgm:spPr/>
      <dgm:t>
        <a:bodyPr/>
        <a:lstStyle/>
        <a:p>
          <a:endParaRPr lang="fr-FR"/>
        </a:p>
      </dgm:t>
    </dgm:pt>
    <dgm:pt modelId="{8CCA8611-F721-4F9F-B1E4-93D682BCE173}">
      <dgm:prSet phldrT="[Texte]" custT="1"/>
      <dgm:spPr/>
      <dgm:t>
        <a:bodyPr/>
        <a:lstStyle/>
        <a:p>
          <a:r>
            <a:rPr lang="en-US" sz="1000" noProof="0" smtClean="0">
              <a:solidFill>
                <a:srgbClr val="695D46"/>
              </a:solidFill>
            </a:rPr>
            <a:t>Plenary</a:t>
          </a:r>
          <a:endParaRPr lang="en-US" sz="1000" noProof="0">
            <a:solidFill>
              <a:srgbClr val="695D46"/>
            </a:solidFill>
          </a:endParaRPr>
        </a:p>
      </dgm:t>
    </dgm:pt>
    <dgm:pt modelId="{87A32059-0F6B-4C07-A133-C0239A85AFFF}" type="parTrans" cxnId="{558DF344-47AE-43C7-8D97-49F069FF5DCC}">
      <dgm:prSet/>
      <dgm:spPr/>
      <dgm:t>
        <a:bodyPr/>
        <a:lstStyle/>
        <a:p>
          <a:endParaRPr lang="fr-FR"/>
        </a:p>
      </dgm:t>
    </dgm:pt>
    <dgm:pt modelId="{1FA00EF4-85A2-4943-ABE1-3F81026C9C56}" type="sibTrans" cxnId="{558DF344-47AE-43C7-8D97-49F069FF5DCC}">
      <dgm:prSet/>
      <dgm:spPr/>
      <dgm:t>
        <a:bodyPr/>
        <a:lstStyle/>
        <a:p>
          <a:endParaRPr lang="fr-FR"/>
        </a:p>
      </dgm:t>
    </dgm:pt>
    <dgm:pt modelId="{E4E404C8-75C3-4622-BBF9-50249F90EA28}">
      <dgm:prSet phldrT="[Texte]" custT="1"/>
      <dgm:spPr/>
      <dgm:t>
        <a:bodyPr/>
        <a:lstStyle/>
        <a:p>
          <a:r>
            <a:rPr lang="en-US" sz="1000" noProof="0" smtClean="0">
              <a:solidFill>
                <a:srgbClr val="695D46"/>
              </a:solidFill>
            </a:rPr>
            <a:t>OIT acts as « rapporteur »</a:t>
          </a:r>
          <a:endParaRPr lang="en-US" sz="1000" noProof="0">
            <a:solidFill>
              <a:srgbClr val="695D46"/>
            </a:solidFill>
          </a:endParaRPr>
        </a:p>
      </dgm:t>
    </dgm:pt>
    <dgm:pt modelId="{CC6C7ADC-96EA-454A-A6A1-4ABB9FB836F1}" type="parTrans" cxnId="{BAB04778-19BA-4AD1-B53A-E77488120384}">
      <dgm:prSet/>
      <dgm:spPr/>
      <dgm:t>
        <a:bodyPr/>
        <a:lstStyle/>
        <a:p>
          <a:endParaRPr lang="fr-FR"/>
        </a:p>
      </dgm:t>
    </dgm:pt>
    <dgm:pt modelId="{DC35E7AB-B16F-44D5-ACDC-5657F3AA4953}" type="sibTrans" cxnId="{BAB04778-19BA-4AD1-B53A-E77488120384}">
      <dgm:prSet/>
      <dgm:spPr/>
      <dgm:t>
        <a:bodyPr/>
        <a:lstStyle/>
        <a:p>
          <a:endParaRPr lang="fr-FR"/>
        </a:p>
      </dgm:t>
    </dgm:pt>
    <dgm:pt modelId="{86FBE057-A865-4293-A613-B220BBC35CC0}">
      <dgm:prSet phldrT="[Texte]" custT="1"/>
      <dgm:spPr/>
      <dgm:t>
        <a:bodyPr/>
        <a:lstStyle/>
        <a:p>
          <a:r>
            <a:rPr lang="en-US" sz="1000" noProof="0" smtClean="0">
              <a:solidFill>
                <a:srgbClr val="695D46"/>
              </a:solidFill>
            </a:rPr>
            <a:t>Involves Board and Icann Legal</a:t>
          </a:r>
          <a:endParaRPr lang="en-US" sz="1000" noProof="0">
            <a:solidFill>
              <a:srgbClr val="695D46"/>
            </a:solidFill>
          </a:endParaRPr>
        </a:p>
      </dgm:t>
    </dgm:pt>
    <dgm:pt modelId="{CAC1C946-5031-4D03-BE19-E819DF2510A8}" type="parTrans" cxnId="{75ECA1A7-01E2-4615-9508-75BBC0AA077B}">
      <dgm:prSet/>
      <dgm:spPr/>
      <dgm:t>
        <a:bodyPr/>
        <a:lstStyle/>
        <a:p>
          <a:endParaRPr lang="fr-FR"/>
        </a:p>
      </dgm:t>
    </dgm:pt>
    <dgm:pt modelId="{16BF2A14-9C97-4F3A-AD96-0AD0B6BF93A3}" type="sibTrans" cxnId="{75ECA1A7-01E2-4615-9508-75BBC0AA077B}">
      <dgm:prSet/>
      <dgm:spPr/>
      <dgm:t>
        <a:bodyPr/>
        <a:lstStyle/>
        <a:p>
          <a:endParaRPr lang="fr-FR"/>
        </a:p>
      </dgm:t>
    </dgm:pt>
    <dgm:pt modelId="{22B52FDB-95B9-4C59-B4B9-37D36142AEB8}">
      <dgm:prSet phldrT="[Texte]"/>
      <dgm:spPr/>
      <dgm:t>
        <a:bodyPr/>
        <a:lstStyle/>
        <a:p>
          <a:r>
            <a:rPr lang="en-US" noProof="0" smtClean="0"/>
            <a:t>Board approval</a:t>
          </a:r>
          <a:endParaRPr lang="en-US" noProof="0"/>
        </a:p>
      </dgm:t>
    </dgm:pt>
    <dgm:pt modelId="{518F8D6A-267F-4104-8624-837BD423A7F2}" type="parTrans" cxnId="{BAFAF906-5C99-4BBA-9E6E-67A2EC5E41A3}">
      <dgm:prSet/>
      <dgm:spPr/>
      <dgm:t>
        <a:bodyPr/>
        <a:lstStyle/>
        <a:p>
          <a:endParaRPr lang="fr-FR"/>
        </a:p>
      </dgm:t>
    </dgm:pt>
    <dgm:pt modelId="{99B6EA73-5C81-4D13-8E3D-E9CCC25D24C7}" type="sibTrans" cxnId="{BAFAF906-5C99-4BBA-9E6E-67A2EC5E41A3}">
      <dgm:prSet/>
      <dgm:spPr/>
      <dgm:t>
        <a:bodyPr/>
        <a:lstStyle/>
        <a:p>
          <a:endParaRPr lang="fr-FR"/>
        </a:p>
      </dgm:t>
    </dgm:pt>
    <dgm:pt modelId="{67086596-F6A4-42C8-965C-48A4F8DBE9F7}">
      <dgm:prSet phldrT="[Texte]" custT="1"/>
      <dgm:spPr/>
      <dgm:t>
        <a:bodyPr/>
        <a:lstStyle/>
        <a:p>
          <a:r>
            <a:rPr lang="en-US" sz="1000" noProof="0" smtClean="0">
              <a:solidFill>
                <a:srgbClr val="695D46"/>
              </a:solidFill>
            </a:rPr>
            <a:t>Public comment</a:t>
          </a:r>
          <a:endParaRPr lang="en-US" sz="1000" noProof="0">
            <a:solidFill>
              <a:srgbClr val="695D46"/>
            </a:solidFill>
          </a:endParaRPr>
        </a:p>
      </dgm:t>
    </dgm:pt>
    <dgm:pt modelId="{2364695D-5DC7-474D-9CF2-B66151E59BA3}" type="parTrans" cxnId="{54A6656E-88CF-4FAA-BC27-0B7E85CE13A3}">
      <dgm:prSet/>
      <dgm:spPr/>
      <dgm:t>
        <a:bodyPr/>
        <a:lstStyle/>
        <a:p>
          <a:endParaRPr lang="fr-FR"/>
        </a:p>
      </dgm:t>
    </dgm:pt>
    <dgm:pt modelId="{A99AFA27-A1EB-4908-AB63-49FB3CD2CC19}" type="sibTrans" cxnId="{54A6656E-88CF-4FAA-BC27-0B7E85CE13A3}">
      <dgm:prSet/>
      <dgm:spPr/>
      <dgm:t>
        <a:bodyPr/>
        <a:lstStyle/>
        <a:p>
          <a:endParaRPr lang="fr-FR"/>
        </a:p>
      </dgm:t>
    </dgm:pt>
    <dgm:pt modelId="{02538055-879A-4A57-8DB7-27819E724157}">
      <dgm:prSet phldrT="[Texte]" custT="1"/>
      <dgm:spPr/>
      <dgm:t>
        <a:bodyPr/>
        <a:lstStyle/>
        <a:p>
          <a:r>
            <a:rPr lang="en-US" sz="1000" noProof="0" dirty="0" smtClean="0">
              <a:solidFill>
                <a:srgbClr val="695D46"/>
              </a:solidFill>
            </a:rPr>
            <a:t>Any change referred back to CCWG for approval</a:t>
          </a:r>
          <a:endParaRPr lang="en-US" sz="1000" noProof="0" dirty="0">
            <a:solidFill>
              <a:srgbClr val="695D46"/>
            </a:solidFill>
          </a:endParaRPr>
        </a:p>
      </dgm:t>
    </dgm:pt>
    <dgm:pt modelId="{C6C0E267-9E6A-4246-B627-0C68028575A6}" type="parTrans" cxnId="{AEBF006C-3216-475E-899B-F5510CDDA7BC}">
      <dgm:prSet/>
      <dgm:spPr/>
      <dgm:t>
        <a:bodyPr/>
        <a:lstStyle/>
        <a:p>
          <a:endParaRPr lang="fr-FR"/>
        </a:p>
      </dgm:t>
    </dgm:pt>
    <dgm:pt modelId="{62B0E633-9F71-4631-AC8C-B4CF340B244C}" type="sibTrans" cxnId="{AEBF006C-3216-475E-899B-F5510CDDA7BC}">
      <dgm:prSet/>
      <dgm:spPr/>
      <dgm:t>
        <a:bodyPr/>
        <a:lstStyle/>
        <a:p>
          <a:endParaRPr lang="fr-FR"/>
        </a:p>
      </dgm:t>
    </dgm:pt>
    <dgm:pt modelId="{5560C6E3-E748-4E6F-8BB3-9E827DAD26F1}" type="pres">
      <dgm:prSet presAssocID="{F7E8E28A-AABB-460F-A9C8-3661888C96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D150E5-06DF-4553-A953-A0ACE0859339}" type="pres">
      <dgm:prSet presAssocID="{F7E8E28A-AABB-460F-A9C8-3661888C96A1}" presName="tSp" presStyleCnt="0"/>
      <dgm:spPr/>
    </dgm:pt>
    <dgm:pt modelId="{3963D1ED-41A6-447C-B383-86CFFC64A4A6}" type="pres">
      <dgm:prSet presAssocID="{F7E8E28A-AABB-460F-A9C8-3661888C96A1}" presName="bSp" presStyleCnt="0"/>
      <dgm:spPr/>
    </dgm:pt>
    <dgm:pt modelId="{1972986F-8078-4BF9-B117-BDD242B05EF0}" type="pres">
      <dgm:prSet presAssocID="{F7E8E28A-AABB-460F-A9C8-3661888C96A1}" presName="process" presStyleCnt="0"/>
      <dgm:spPr/>
    </dgm:pt>
    <dgm:pt modelId="{8BD1433C-89F2-4AA2-98F7-47847ECF5211}" type="pres">
      <dgm:prSet presAssocID="{77854554-8D4A-4167-88E3-56303E72DFEF}" presName="composite1" presStyleCnt="0"/>
      <dgm:spPr/>
    </dgm:pt>
    <dgm:pt modelId="{1B89F2BC-1056-4468-91F9-27D8AD3DFF6A}" type="pres">
      <dgm:prSet presAssocID="{77854554-8D4A-4167-88E3-56303E72DFEF}" presName="dummyNode1" presStyleLbl="node1" presStyleIdx="0" presStyleCnt="4"/>
      <dgm:spPr/>
    </dgm:pt>
    <dgm:pt modelId="{89395DA7-4F75-4EB3-88FD-0E0A9102982D}" type="pres">
      <dgm:prSet presAssocID="{77854554-8D4A-4167-88E3-56303E72DFEF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F75B1-FF94-4907-8E3C-895B69300EC9}" type="pres">
      <dgm:prSet presAssocID="{77854554-8D4A-4167-88E3-56303E72DFEF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8A20C-2DFB-4503-B866-AD9A80436C6D}" type="pres">
      <dgm:prSet presAssocID="{77854554-8D4A-4167-88E3-56303E72DFEF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18F0B2-B26E-4353-942E-F608BF805A2F}" type="pres">
      <dgm:prSet presAssocID="{77854554-8D4A-4167-88E3-56303E72DFEF}" presName="connSite1" presStyleCnt="0"/>
      <dgm:spPr/>
    </dgm:pt>
    <dgm:pt modelId="{B1181056-2DDA-4078-918B-47F574191B5E}" type="pres">
      <dgm:prSet presAssocID="{66273937-CBFD-4532-8C9D-0FCD138FD575}" presName="Name9" presStyleLbl="sibTrans2D1" presStyleIdx="0" presStyleCnt="3"/>
      <dgm:spPr/>
      <dgm:t>
        <a:bodyPr/>
        <a:lstStyle/>
        <a:p>
          <a:endParaRPr lang="en-US"/>
        </a:p>
      </dgm:t>
    </dgm:pt>
    <dgm:pt modelId="{EAF114A7-E8B5-466D-9D19-D916174D597A}" type="pres">
      <dgm:prSet presAssocID="{D3FC2DD5-EB44-4192-ADAA-5635689F27A2}" presName="composite2" presStyleCnt="0"/>
      <dgm:spPr/>
    </dgm:pt>
    <dgm:pt modelId="{EFB511AF-0642-496B-AA54-B06A2C20D9A1}" type="pres">
      <dgm:prSet presAssocID="{D3FC2DD5-EB44-4192-ADAA-5635689F27A2}" presName="dummyNode2" presStyleLbl="node1" presStyleIdx="0" presStyleCnt="4"/>
      <dgm:spPr/>
    </dgm:pt>
    <dgm:pt modelId="{03557E15-5E07-4D7B-907F-AEAF329EDB05}" type="pres">
      <dgm:prSet presAssocID="{D3FC2DD5-EB44-4192-ADAA-5635689F27A2}" presName="childNode2" presStyleLbl="bgAcc1" presStyleIdx="1" presStyleCnt="4" custScaleY="1255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A1806D-7F8D-43F8-9941-FE5AB69F1453}" type="pres">
      <dgm:prSet presAssocID="{D3FC2DD5-EB44-4192-ADAA-5635689F27A2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92F943-51DB-4EFB-92F0-73263B9BC35C}" type="pres">
      <dgm:prSet presAssocID="{D3FC2DD5-EB44-4192-ADAA-5635689F27A2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1F772-FB81-4344-BF16-C54A786CF067}" type="pres">
      <dgm:prSet presAssocID="{D3FC2DD5-EB44-4192-ADAA-5635689F27A2}" presName="connSite2" presStyleCnt="0"/>
      <dgm:spPr/>
    </dgm:pt>
    <dgm:pt modelId="{AAF93D2E-0DCA-4408-BE42-978A16EE9D46}" type="pres">
      <dgm:prSet presAssocID="{B20D5E54-67A1-4927-8D92-6915DE6A4CB8}" presName="Name18" presStyleLbl="sibTrans2D1" presStyleIdx="1" presStyleCnt="3"/>
      <dgm:spPr/>
      <dgm:t>
        <a:bodyPr/>
        <a:lstStyle/>
        <a:p>
          <a:endParaRPr lang="en-US"/>
        </a:p>
      </dgm:t>
    </dgm:pt>
    <dgm:pt modelId="{BB2AC542-FDA6-47A4-B794-6E7CEA430255}" type="pres">
      <dgm:prSet presAssocID="{B7507375-69B1-4C99-BEE2-78A2A1206092}" presName="composite1" presStyleCnt="0"/>
      <dgm:spPr/>
    </dgm:pt>
    <dgm:pt modelId="{C2736929-B7EF-442A-8D8B-CC0FD6E35648}" type="pres">
      <dgm:prSet presAssocID="{B7507375-69B1-4C99-BEE2-78A2A1206092}" presName="dummyNode1" presStyleLbl="node1" presStyleIdx="1" presStyleCnt="4"/>
      <dgm:spPr/>
    </dgm:pt>
    <dgm:pt modelId="{3F0CC465-0473-4DF4-9360-E85B9FDF238A}" type="pres">
      <dgm:prSet presAssocID="{B7507375-69B1-4C99-BEE2-78A2A1206092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072DFC-FD02-4830-843D-3302FE1BC8FD}" type="pres">
      <dgm:prSet presAssocID="{B7507375-69B1-4C99-BEE2-78A2A1206092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427450-39A9-4B65-8C48-16D57D5557F8}" type="pres">
      <dgm:prSet presAssocID="{B7507375-69B1-4C99-BEE2-78A2A1206092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CD7D0-F310-42AC-A23F-91297CE1EB74}" type="pres">
      <dgm:prSet presAssocID="{B7507375-69B1-4C99-BEE2-78A2A1206092}" presName="connSite1" presStyleCnt="0"/>
      <dgm:spPr/>
    </dgm:pt>
    <dgm:pt modelId="{F5B026E7-93CD-477D-8453-0C62E0EFF13E}" type="pres">
      <dgm:prSet presAssocID="{B2ED9168-8230-4B32-BCFA-7296B7BEC46D}" presName="Name9" presStyleLbl="sibTrans2D1" presStyleIdx="2" presStyleCnt="3"/>
      <dgm:spPr/>
      <dgm:t>
        <a:bodyPr/>
        <a:lstStyle/>
        <a:p>
          <a:endParaRPr lang="en-US"/>
        </a:p>
      </dgm:t>
    </dgm:pt>
    <dgm:pt modelId="{9C0E2A16-D248-4F57-8D16-E9BBB1377C18}" type="pres">
      <dgm:prSet presAssocID="{22B52FDB-95B9-4C59-B4B9-37D36142AEB8}" presName="composite2" presStyleCnt="0"/>
      <dgm:spPr/>
    </dgm:pt>
    <dgm:pt modelId="{4324222C-859F-434C-9368-473C02056177}" type="pres">
      <dgm:prSet presAssocID="{22B52FDB-95B9-4C59-B4B9-37D36142AEB8}" presName="dummyNode2" presStyleLbl="node1" presStyleIdx="2" presStyleCnt="4"/>
      <dgm:spPr/>
    </dgm:pt>
    <dgm:pt modelId="{CA873A3D-EDAE-46D1-964E-7097F563919D}" type="pres">
      <dgm:prSet presAssocID="{22B52FDB-95B9-4C59-B4B9-37D36142AEB8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C7CB5-A2A2-4006-890D-9351DA46A7AC}" type="pres">
      <dgm:prSet presAssocID="{22B52FDB-95B9-4C59-B4B9-37D36142AEB8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3DE4F-625C-4772-8019-5019154B9700}" type="pres">
      <dgm:prSet presAssocID="{22B52FDB-95B9-4C59-B4B9-37D36142AEB8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9A660-BB67-4245-B92D-40174486D0F2}" type="pres">
      <dgm:prSet presAssocID="{22B52FDB-95B9-4C59-B4B9-37D36142AEB8}" presName="connSite2" presStyleCnt="0"/>
      <dgm:spPr/>
    </dgm:pt>
  </dgm:ptLst>
  <dgm:cxnLst>
    <dgm:cxn modelId="{5C402F2B-779B-4317-B551-EB7CE1A32181}" type="presOf" srcId="{B2ED9168-8230-4B32-BCFA-7296B7BEC46D}" destId="{F5B026E7-93CD-477D-8453-0C62E0EFF13E}" srcOrd="0" destOrd="0" presId="urn:microsoft.com/office/officeart/2005/8/layout/hProcess4"/>
    <dgm:cxn modelId="{DF89581A-D7FF-401B-B888-A6F3FDD1FAB4}" type="presOf" srcId="{8CCA8611-F721-4F9F-B1E4-93D682BCE173}" destId="{2E072DFC-FD02-4830-843D-3302FE1BC8FD}" srcOrd="1" destOrd="0" presId="urn:microsoft.com/office/officeart/2005/8/layout/hProcess4"/>
    <dgm:cxn modelId="{6E92AE77-3D6E-45C2-8E89-1CE569F91341}" type="presOf" srcId="{8CCA8611-F721-4F9F-B1E4-93D682BCE173}" destId="{3F0CC465-0473-4DF4-9360-E85B9FDF238A}" srcOrd="0" destOrd="0" presId="urn:microsoft.com/office/officeart/2005/8/layout/hProcess4"/>
    <dgm:cxn modelId="{EC41D308-8D6B-43C9-9C63-856BEE577B93}" srcId="{D3FC2DD5-EB44-4192-ADAA-5635689F27A2}" destId="{A05E5FC1-4C4D-49BE-9D84-16A6EC0C105A}" srcOrd="0" destOrd="0" parTransId="{DCDED9D3-C102-4610-AB4D-090A34A73D3D}" sibTransId="{CC06BECA-0A5F-4F98-B03B-A8E137C53373}"/>
    <dgm:cxn modelId="{DAF5CCA7-3D5D-47CA-8700-470A7595DBAE}" type="presOf" srcId="{77854554-8D4A-4167-88E3-56303E72DFEF}" destId="{2778A20C-2DFB-4503-B866-AD9A80436C6D}" srcOrd="0" destOrd="0" presId="urn:microsoft.com/office/officeart/2005/8/layout/hProcess4"/>
    <dgm:cxn modelId="{DEA2D147-1364-48FE-8066-8E768651BECC}" type="presOf" srcId="{7E54B157-B589-4354-8765-BEB08EBC7222}" destId="{89395DA7-4F75-4EB3-88FD-0E0A9102982D}" srcOrd="0" destOrd="0" presId="urn:microsoft.com/office/officeart/2005/8/layout/hProcess4"/>
    <dgm:cxn modelId="{63592D0A-8A23-49C0-857C-F8F35577D936}" type="presOf" srcId="{66273937-CBFD-4532-8C9D-0FCD138FD575}" destId="{B1181056-2DDA-4078-918B-47F574191B5E}" srcOrd="0" destOrd="0" presId="urn:microsoft.com/office/officeart/2005/8/layout/hProcess4"/>
    <dgm:cxn modelId="{F4CB3E90-A9CB-4C4A-8A15-35E8748B59BA}" type="presOf" srcId="{22B52FDB-95B9-4C59-B4B9-37D36142AEB8}" destId="{7053DE4F-625C-4772-8019-5019154B9700}" srcOrd="0" destOrd="0" presId="urn:microsoft.com/office/officeart/2005/8/layout/hProcess4"/>
    <dgm:cxn modelId="{9BC6FA37-F5D6-41A9-A801-985256425033}" type="presOf" srcId="{A05E5FC1-4C4D-49BE-9D84-16A6EC0C105A}" destId="{61A1806D-7F8D-43F8-9941-FE5AB69F1453}" srcOrd="1" destOrd="0" presId="urn:microsoft.com/office/officeart/2005/8/layout/hProcess4"/>
    <dgm:cxn modelId="{F6A1570B-C24B-427C-82F0-B16DA4BB48BA}" srcId="{F7E8E28A-AABB-460F-A9C8-3661888C96A1}" destId="{D3FC2DD5-EB44-4192-ADAA-5635689F27A2}" srcOrd="1" destOrd="0" parTransId="{D8D9B96F-89ED-4BFB-8CFA-F65AA6834110}" sibTransId="{B20D5E54-67A1-4927-8D92-6915DE6A4CB8}"/>
    <dgm:cxn modelId="{D32C0E5B-B8E6-4C8B-88A9-76998F8E1FC6}" type="presOf" srcId="{B20D5E54-67A1-4927-8D92-6915DE6A4CB8}" destId="{AAF93D2E-0DCA-4408-BE42-978A16EE9D46}" srcOrd="0" destOrd="0" presId="urn:microsoft.com/office/officeart/2005/8/layout/hProcess4"/>
    <dgm:cxn modelId="{C14BD83A-EB45-4956-B93C-713772DCE383}" type="presOf" srcId="{86FBE057-A865-4293-A613-B220BBC35CC0}" destId="{61A1806D-7F8D-43F8-9941-FE5AB69F1453}" srcOrd="1" destOrd="1" presId="urn:microsoft.com/office/officeart/2005/8/layout/hProcess4"/>
    <dgm:cxn modelId="{D15C4602-4C0D-43E8-B0BC-344E6FFD0830}" type="presOf" srcId="{02538055-879A-4A57-8DB7-27819E724157}" destId="{EB9C7CB5-A2A2-4006-890D-9351DA46A7AC}" srcOrd="1" destOrd="1" presId="urn:microsoft.com/office/officeart/2005/8/layout/hProcess4"/>
    <dgm:cxn modelId="{E54D6585-5AA0-4C03-BF43-7AEE95CFCC6C}" type="presOf" srcId="{86FBE057-A865-4293-A613-B220BBC35CC0}" destId="{03557E15-5E07-4D7B-907F-AEAF329EDB05}" srcOrd="0" destOrd="1" presId="urn:microsoft.com/office/officeart/2005/8/layout/hProcess4"/>
    <dgm:cxn modelId="{55D2F13C-2C44-4D27-9D6A-AFE203750A21}" type="presOf" srcId="{67086596-F6A4-42C8-965C-48A4F8DBE9F7}" destId="{CA873A3D-EDAE-46D1-964E-7097F563919D}" srcOrd="0" destOrd="0" presId="urn:microsoft.com/office/officeart/2005/8/layout/hProcess4"/>
    <dgm:cxn modelId="{29249C79-DC2B-465D-8ABA-B60C2CC077B7}" type="presOf" srcId="{67086596-F6A4-42C8-965C-48A4F8DBE9F7}" destId="{EB9C7CB5-A2A2-4006-890D-9351DA46A7AC}" srcOrd="1" destOrd="0" presId="urn:microsoft.com/office/officeart/2005/8/layout/hProcess4"/>
    <dgm:cxn modelId="{AEBF006C-3216-475E-899B-F5510CDDA7BC}" srcId="{22B52FDB-95B9-4C59-B4B9-37D36142AEB8}" destId="{02538055-879A-4A57-8DB7-27819E724157}" srcOrd="1" destOrd="0" parTransId="{C6C0E267-9E6A-4246-B627-0C68028575A6}" sibTransId="{62B0E633-9F71-4631-AC8C-B4CF340B244C}"/>
    <dgm:cxn modelId="{54A6656E-88CF-4FAA-BC27-0B7E85CE13A3}" srcId="{22B52FDB-95B9-4C59-B4B9-37D36142AEB8}" destId="{67086596-F6A4-42C8-965C-48A4F8DBE9F7}" srcOrd="0" destOrd="0" parTransId="{2364695D-5DC7-474D-9CF2-B66151E59BA3}" sibTransId="{A99AFA27-A1EB-4908-AB63-49FB3CD2CC19}"/>
    <dgm:cxn modelId="{BAFAF906-5C99-4BBA-9E6E-67A2EC5E41A3}" srcId="{F7E8E28A-AABB-460F-A9C8-3661888C96A1}" destId="{22B52FDB-95B9-4C59-B4B9-37D36142AEB8}" srcOrd="3" destOrd="0" parTransId="{518F8D6A-267F-4104-8624-837BD423A7F2}" sibTransId="{99B6EA73-5C81-4D13-8E3D-E9CCC25D24C7}"/>
    <dgm:cxn modelId="{F01F93EF-3B07-499F-9579-B6C0E0322FEA}" srcId="{77854554-8D4A-4167-88E3-56303E72DFEF}" destId="{3D0BEC97-93F6-4D37-8CD2-F28538C23FE8}" srcOrd="1" destOrd="0" parTransId="{2DD6259B-FC8B-43BB-BAC8-E5982E06A9E7}" sibTransId="{646EE594-27E7-41B9-AF19-52C89E1F292A}"/>
    <dgm:cxn modelId="{75ECA1A7-01E2-4615-9508-75BBC0AA077B}" srcId="{D3FC2DD5-EB44-4192-ADAA-5635689F27A2}" destId="{86FBE057-A865-4293-A613-B220BBC35CC0}" srcOrd="1" destOrd="0" parTransId="{CAC1C946-5031-4D03-BE19-E819DF2510A8}" sibTransId="{16BF2A14-9C97-4F3A-AD96-0AD0B6BF93A3}"/>
    <dgm:cxn modelId="{558DF344-47AE-43C7-8D97-49F069FF5DCC}" srcId="{B7507375-69B1-4C99-BEE2-78A2A1206092}" destId="{8CCA8611-F721-4F9F-B1E4-93D682BCE173}" srcOrd="0" destOrd="0" parTransId="{87A32059-0F6B-4C07-A133-C0239A85AFFF}" sibTransId="{1FA00EF4-85A2-4943-ABE1-3F81026C9C56}"/>
    <dgm:cxn modelId="{21027C28-70F4-41B2-8EBD-25E63C9F1C7E}" srcId="{77854554-8D4A-4167-88E3-56303E72DFEF}" destId="{7E54B157-B589-4354-8765-BEB08EBC7222}" srcOrd="0" destOrd="0" parTransId="{5ABCAB20-C82B-488A-94AF-AAD7C63AD363}" sibTransId="{2B22C000-B013-4D9F-A5C1-BC280BDC49D7}"/>
    <dgm:cxn modelId="{D7D49B3C-1A3F-42FF-9843-6F8CF86713FE}" type="presOf" srcId="{E4E404C8-75C3-4622-BBF9-50249F90EA28}" destId="{3F0CC465-0473-4DF4-9360-E85B9FDF238A}" srcOrd="0" destOrd="1" presId="urn:microsoft.com/office/officeart/2005/8/layout/hProcess4"/>
    <dgm:cxn modelId="{6E27FEE4-DAA2-4D1D-B71D-9307E00B9F05}" type="presOf" srcId="{02538055-879A-4A57-8DB7-27819E724157}" destId="{CA873A3D-EDAE-46D1-964E-7097F563919D}" srcOrd="0" destOrd="1" presId="urn:microsoft.com/office/officeart/2005/8/layout/hProcess4"/>
    <dgm:cxn modelId="{9E3FF8FD-B074-4C86-990F-97C727ED0E01}" type="presOf" srcId="{B7507375-69B1-4C99-BEE2-78A2A1206092}" destId="{0C427450-39A9-4B65-8C48-16D57D5557F8}" srcOrd="0" destOrd="0" presId="urn:microsoft.com/office/officeart/2005/8/layout/hProcess4"/>
    <dgm:cxn modelId="{848402C3-AC79-4D5B-9958-15F0B2FA70C7}" type="presOf" srcId="{7E54B157-B589-4354-8765-BEB08EBC7222}" destId="{15FF75B1-FF94-4907-8E3C-895B69300EC9}" srcOrd="1" destOrd="0" presId="urn:microsoft.com/office/officeart/2005/8/layout/hProcess4"/>
    <dgm:cxn modelId="{4F748049-C032-4C87-B574-5CF5E611491F}" srcId="{F7E8E28A-AABB-460F-A9C8-3661888C96A1}" destId="{B7507375-69B1-4C99-BEE2-78A2A1206092}" srcOrd="2" destOrd="0" parTransId="{89474172-B2FB-41B1-9516-DFD6EDE0CCEA}" sibTransId="{B2ED9168-8230-4B32-BCFA-7296B7BEC46D}"/>
    <dgm:cxn modelId="{F5FEB4B2-F19F-4E56-95FC-123720D55A3B}" type="presOf" srcId="{A05E5FC1-4C4D-49BE-9D84-16A6EC0C105A}" destId="{03557E15-5E07-4D7B-907F-AEAF329EDB05}" srcOrd="0" destOrd="0" presId="urn:microsoft.com/office/officeart/2005/8/layout/hProcess4"/>
    <dgm:cxn modelId="{C749678D-09A0-45AA-8C10-1F3C772792EF}" type="presOf" srcId="{3D0BEC97-93F6-4D37-8CD2-F28538C23FE8}" destId="{15FF75B1-FF94-4907-8E3C-895B69300EC9}" srcOrd="1" destOrd="1" presId="urn:microsoft.com/office/officeart/2005/8/layout/hProcess4"/>
    <dgm:cxn modelId="{BAB04778-19BA-4AD1-B53A-E77488120384}" srcId="{B7507375-69B1-4C99-BEE2-78A2A1206092}" destId="{E4E404C8-75C3-4622-BBF9-50249F90EA28}" srcOrd="1" destOrd="0" parTransId="{CC6C7ADC-96EA-454A-A6A1-4ABB9FB836F1}" sibTransId="{DC35E7AB-B16F-44D5-ACDC-5657F3AA4953}"/>
    <dgm:cxn modelId="{205B2456-8317-44BA-A94F-389147088C56}" type="presOf" srcId="{3D0BEC97-93F6-4D37-8CD2-F28538C23FE8}" destId="{89395DA7-4F75-4EB3-88FD-0E0A9102982D}" srcOrd="0" destOrd="1" presId="urn:microsoft.com/office/officeart/2005/8/layout/hProcess4"/>
    <dgm:cxn modelId="{B9C516AD-65C0-4BEA-8641-252E483B9757}" srcId="{F7E8E28A-AABB-460F-A9C8-3661888C96A1}" destId="{77854554-8D4A-4167-88E3-56303E72DFEF}" srcOrd="0" destOrd="0" parTransId="{A05A4E2B-B9E4-45F1-A372-C170F32DAFB7}" sibTransId="{66273937-CBFD-4532-8C9D-0FCD138FD575}"/>
    <dgm:cxn modelId="{3C014921-907B-46C3-ADBD-2118CA12212D}" type="presOf" srcId="{D3FC2DD5-EB44-4192-ADAA-5635689F27A2}" destId="{4492F943-51DB-4EFB-92F0-73263B9BC35C}" srcOrd="0" destOrd="0" presId="urn:microsoft.com/office/officeart/2005/8/layout/hProcess4"/>
    <dgm:cxn modelId="{BF9E5A5B-DADF-4CD9-AECD-45E8AC26BE9F}" type="presOf" srcId="{E4E404C8-75C3-4622-BBF9-50249F90EA28}" destId="{2E072DFC-FD02-4830-843D-3302FE1BC8FD}" srcOrd="1" destOrd="1" presId="urn:microsoft.com/office/officeart/2005/8/layout/hProcess4"/>
    <dgm:cxn modelId="{D6013706-DDFC-474E-AFBC-FE619767779A}" type="presOf" srcId="{F7E8E28A-AABB-460F-A9C8-3661888C96A1}" destId="{5560C6E3-E748-4E6F-8BB3-9E827DAD26F1}" srcOrd="0" destOrd="0" presId="urn:microsoft.com/office/officeart/2005/8/layout/hProcess4"/>
    <dgm:cxn modelId="{FDE7F57E-8CE3-4102-B230-258194BA89E7}" type="presParOf" srcId="{5560C6E3-E748-4E6F-8BB3-9E827DAD26F1}" destId="{93D150E5-06DF-4553-A953-A0ACE0859339}" srcOrd="0" destOrd="0" presId="urn:microsoft.com/office/officeart/2005/8/layout/hProcess4"/>
    <dgm:cxn modelId="{4BD67F54-ED0D-425B-84A8-E184D5A35156}" type="presParOf" srcId="{5560C6E3-E748-4E6F-8BB3-9E827DAD26F1}" destId="{3963D1ED-41A6-447C-B383-86CFFC64A4A6}" srcOrd="1" destOrd="0" presId="urn:microsoft.com/office/officeart/2005/8/layout/hProcess4"/>
    <dgm:cxn modelId="{DC22B9FB-A84D-4801-B0BA-AD3B2548E72A}" type="presParOf" srcId="{5560C6E3-E748-4E6F-8BB3-9E827DAD26F1}" destId="{1972986F-8078-4BF9-B117-BDD242B05EF0}" srcOrd="2" destOrd="0" presId="urn:microsoft.com/office/officeart/2005/8/layout/hProcess4"/>
    <dgm:cxn modelId="{77DBD910-12A8-44E1-B8FD-01D98D3C8AE1}" type="presParOf" srcId="{1972986F-8078-4BF9-B117-BDD242B05EF0}" destId="{8BD1433C-89F2-4AA2-98F7-47847ECF5211}" srcOrd="0" destOrd="0" presId="urn:microsoft.com/office/officeart/2005/8/layout/hProcess4"/>
    <dgm:cxn modelId="{8761E092-AFF7-4BB4-9307-E3B1D80314E4}" type="presParOf" srcId="{8BD1433C-89F2-4AA2-98F7-47847ECF5211}" destId="{1B89F2BC-1056-4468-91F9-27D8AD3DFF6A}" srcOrd="0" destOrd="0" presId="urn:microsoft.com/office/officeart/2005/8/layout/hProcess4"/>
    <dgm:cxn modelId="{AB209826-683F-41CF-B29E-9F594CB4C448}" type="presParOf" srcId="{8BD1433C-89F2-4AA2-98F7-47847ECF5211}" destId="{89395DA7-4F75-4EB3-88FD-0E0A9102982D}" srcOrd="1" destOrd="0" presId="urn:microsoft.com/office/officeart/2005/8/layout/hProcess4"/>
    <dgm:cxn modelId="{0AD2A10F-81D6-4D9E-A5D4-73E66F4FFB1C}" type="presParOf" srcId="{8BD1433C-89F2-4AA2-98F7-47847ECF5211}" destId="{15FF75B1-FF94-4907-8E3C-895B69300EC9}" srcOrd="2" destOrd="0" presId="urn:microsoft.com/office/officeart/2005/8/layout/hProcess4"/>
    <dgm:cxn modelId="{89D7EF60-60BE-47C7-9AC1-BB496F359E3A}" type="presParOf" srcId="{8BD1433C-89F2-4AA2-98F7-47847ECF5211}" destId="{2778A20C-2DFB-4503-B866-AD9A80436C6D}" srcOrd="3" destOrd="0" presId="urn:microsoft.com/office/officeart/2005/8/layout/hProcess4"/>
    <dgm:cxn modelId="{5BDBAE76-559F-415E-977E-05D13DBEF89B}" type="presParOf" srcId="{8BD1433C-89F2-4AA2-98F7-47847ECF5211}" destId="{0718F0B2-B26E-4353-942E-F608BF805A2F}" srcOrd="4" destOrd="0" presId="urn:microsoft.com/office/officeart/2005/8/layout/hProcess4"/>
    <dgm:cxn modelId="{94084282-2617-4474-A683-7B5E900B9317}" type="presParOf" srcId="{1972986F-8078-4BF9-B117-BDD242B05EF0}" destId="{B1181056-2DDA-4078-918B-47F574191B5E}" srcOrd="1" destOrd="0" presId="urn:microsoft.com/office/officeart/2005/8/layout/hProcess4"/>
    <dgm:cxn modelId="{070040FD-3C26-405B-BBA7-6B49D924646F}" type="presParOf" srcId="{1972986F-8078-4BF9-B117-BDD242B05EF0}" destId="{EAF114A7-E8B5-466D-9D19-D916174D597A}" srcOrd="2" destOrd="0" presId="urn:microsoft.com/office/officeart/2005/8/layout/hProcess4"/>
    <dgm:cxn modelId="{6017F226-D372-4F04-AAC9-94ED1DA355C8}" type="presParOf" srcId="{EAF114A7-E8B5-466D-9D19-D916174D597A}" destId="{EFB511AF-0642-496B-AA54-B06A2C20D9A1}" srcOrd="0" destOrd="0" presId="urn:microsoft.com/office/officeart/2005/8/layout/hProcess4"/>
    <dgm:cxn modelId="{C7A77B3D-C652-44AD-AA8E-24BCF12833DD}" type="presParOf" srcId="{EAF114A7-E8B5-466D-9D19-D916174D597A}" destId="{03557E15-5E07-4D7B-907F-AEAF329EDB05}" srcOrd="1" destOrd="0" presId="urn:microsoft.com/office/officeart/2005/8/layout/hProcess4"/>
    <dgm:cxn modelId="{DA904327-F4E0-487A-9064-D3C9DEFF4C12}" type="presParOf" srcId="{EAF114A7-E8B5-466D-9D19-D916174D597A}" destId="{61A1806D-7F8D-43F8-9941-FE5AB69F1453}" srcOrd="2" destOrd="0" presId="urn:microsoft.com/office/officeart/2005/8/layout/hProcess4"/>
    <dgm:cxn modelId="{2F2E066E-0A69-47E7-B0A4-9717CE3A9387}" type="presParOf" srcId="{EAF114A7-E8B5-466D-9D19-D916174D597A}" destId="{4492F943-51DB-4EFB-92F0-73263B9BC35C}" srcOrd="3" destOrd="0" presId="urn:microsoft.com/office/officeart/2005/8/layout/hProcess4"/>
    <dgm:cxn modelId="{52D96690-848E-45C8-B3DF-468C45CCFC1A}" type="presParOf" srcId="{EAF114A7-E8B5-466D-9D19-D916174D597A}" destId="{1211F772-FB81-4344-BF16-C54A786CF067}" srcOrd="4" destOrd="0" presId="urn:microsoft.com/office/officeart/2005/8/layout/hProcess4"/>
    <dgm:cxn modelId="{A804FE5F-ABED-4BAC-888A-753458F717D3}" type="presParOf" srcId="{1972986F-8078-4BF9-B117-BDD242B05EF0}" destId="{AAF93D2E-0DCA-4408-BE42-978A16EE9D46}" srcOrd="3" destOrd="0" presId="urn:microsoft.com/office/officeart/2005/8/layout/hProcess4"/>
    <dgm:cxn modelId="{EBEC926C-6C8B-494D-BC77-8D541F190487}" type="presParOf" srcId="{1972986F-8078-4BF9-B117-BDD242B05EF0}" destId="{BB2AC542-FDA6-47A4-B794-6E7CEA430255}" srcOrd="4" destOrd="0" presId="urn:microsoft.com/office/officeart/2005/8/layout/hProcess4"/>
    <dgm:cxn modelId="{679A3E16-1F1E-4934-8ADF-60666C4D4B9E}" type="presParOf" srcId="{BB2AC542-FDA6-47A4-B794-6E7CEA430255}" destId="{C2736929-B7EF-442A-8D8B-CC0FD6E35648}" srcOrd="0" destOrd="0" presId="urn:microsoft.com/office/officeart/2005/8/layout/hProcess4"/>
    <dgm:cxn modelId="{BE915CC2-A6D6-44EC-9BAE-F6D2D06D8C41}" type="presParOf" srcId="{BB2AC542-FDA6-47A4-B794-6E7CEA430255}" destId="{3F0CC465-0473-4DF4-9360-E85B9FDF238A}" srcOrd="1" destOrd="0" presId="urn:microsoft.com/office/officeart/2005/8/layout/hProcess4"/>
    <dgm:cxn modelId="{9E8A60B2-49FA-4DF9-8822-52BDD3FAA3EC}" type="presParOf" srcId="{BB2AC542-FDA6-47A4-B794-6E7CEA430255}" destId="{2E072DFC-FD02-4830-843D-3302FE1BC8FD}" srcOrd="2" destOrd="0" presId="urn:microsoft.com/office/officeart/2005/8/layout/hProcess4"/>
    <dgm:cxn modelId="{377C92F2-16D0-4691-86E3-42E8CB5AC6E8}" type="presParOf" srcId="{BB2AC542-FDA6-47A4-B794-6E7CEA430255}" destId="{0C427450-39A9-4B65-8C48-16D57D5557F8}" srcOrd="3" destOrd="0" presId="urn:microsoft.com/office/officeart/2005/8/layout/hProcess4"/>
    <dgm:cxn modelId="{850EA456-610E-4D44-8748-5455320B14A2}" type="presParOf" srcId="{BB2AC542-FDA6-47A4-B794-6E7CEA430255}" destId="{266CD7D0-F310-42AC-A23F-91297CE1EB74}" srcOrd="4" destOrd="0" presId="urn:microsoft.com/office/officeart/2005/8/layout/hProcess4"/>
    <dgm:cxn modelId="{7BCC1F51-AD29-4670-8BE9-136BA130A7C2}" type="presParOf" srcId="{1972986F-8078-4BF9-B117-BDD242B05EF0}" destId="{F5B026E7-93CD-477D-8453-0C62E0EFF13E}" srcOrd="5" destOrd="0" presId="urn:microsoft.com/office/officeart/2005/8/layout/hProcess4"/>
    <dgm:cxn modelId="{D686454A-49BB-4500-A8EB-C11A0763C599}" type="presParOf" srcId="{1972986F-8078-4BF9-B117-BDD242B05EF0}" destId="{9C0E2A16-D248-4F57-8D16-E9BBB1377C18}" srcOrd="6" destOrd="0" presId="urn:microsoft.com/office/officeart/2005/8/layout/hProcess4"/>
    <dgm:cxn modelId="{AEC6BAB8-D2F7-45A1-BA00-091E1CD6B8A0}" type="presParOf" srcId="{9C0E2A16-D248-4F57-8D16-E9BBB1377C18}" destId="{4324222C-859F-434C-9368-473C02056177}" srcOrd="0" destOrd="0" presId="urn:microsoft.com/office/officeart/2005/8/layout/hProcess4"/>
    <dgm:cxn modelId="{5D11AABA-365C-4A22-B163-469ED9D1D2B0}" type="presParOf" srcId="{9C0E2A16-D248-4F57-8D16-E9BBB1377C18}" destId="{CA873A3D-EDAE-46D1-964E-7097F563919D}" srcOrd="1" destOrd="0" presId="urn:microsoft.com/office/officeart/2005/8/layout/hProcess4"/>
    <dgm:cxn modelId="{549F8E81-C827-4207-8DDF-E6CBF3E40F96}" type="presParOf" srcId="{9C0E2A16-D248-4F57-8D16-E9BBB1377C18}" destId="{EB9C7CB5-A2A2-4006-890D-9351DA46A7AC}" srcOrd="2" destOrd="0" presId="urn:microsoft.com/office/officeart/2005/8/layout/hProcess4"/>
    <dgm:cxn modelId="{1CB3DC81-B696-4AA3-B296-4092F58D69B7}" type="presParOf" srcId="{9C0E2A16-D248-4F57-8D16-E9BBB1377C18}" destId="{7053DE4F-625C-4772-8019-5019154B9700}" srcOrd="3" destOrd="0" presId="urn:microsoft.com/office/officeart/2005/8/layout/hProcess4"/>
    <dgm:cxn modelId="{F61882FD-AC94-4391-BD74-387472E4338E}" type="presParOf" srcId="{9C0E2A16-D248-4F57-8D16-E9BBB1377C18}" destId="{64E9A660-BB67-4245-B92D-40174486D0F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E8E28A-AABB-460F-A9C8-3661888C96A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7854554-8D4A-4167-88E3-56303E72DFEF}">
      <dgm:prSet phldrT="[Texte]"/>
      <dgm:spPr/>
      <dgm:t>
        <a:bodyPr/>
        <a:lstStyle/>
        <a:p>
          <a:r>
            <a:rPr lang="en-GB" noProof="0" smtClean="0"/>
            <a:t>Initial drafting</a:t>
          </a:r>
          <a:endParaRPr lang="en-GB" noProof="0"/>
        </a:p>
      </dgm:t>
    </dgm:pt>
    <dgm:pt modelId="{A05A4E2B-B9E4-45F1-A372-C170F32DAFB7}" type="parTrans" cxnId="{B9C516AD-65C0-4BEA-8641-252E483B9757}">
      <dgm:prSet/>
      <dgm:spPr/>
      <dgm:t>
        <a:bodyPr/>
        <a:lstStyle/>
        <a:p>
          <a:endParaRPr lang="fr-FR"/>
        </a:p>
      </dgm:t>
    </dgm:pt>
    <dgm:pt modelId="{66273937-CBFD-4532-8C9D-0FCD138FD575}" type="sibTrans" cxnId="{B9C516AD-65C0-4BEA-8641-252E483B9757}">
      <dgm:prSet/>
      <dgm:spPr/>
      <dgm:t>
        <a:bodyPr/>
        <a:lstStyle/>
        <a:p>
          <a:endParaRPr lang="fr-FR"/>
        </a:p>
      </dgm:t>
    </dgm:pt>
    <dgm:pt modelId="{7E54B157-B589-4354-8765-BEB08EBC7222}">
      <dgm:prSet phldrT="[Texte]" custT="1"/>
      <dgm:spPr/>
      <dgm:t>
        <a:bodyPr/>
        <a:lstStyle/>
        <a:p>
          <a:r>
            <a:rPr lang="en-GB" sz="1000" noProof="0" smtClean="0">
              <a:solidFill>
                <a:srgbClr val="695D46"/>
              </a:solidFill>
            </a:rPr>
            <a:t>Driven by Lawyers </a:t>
          </a:r>
          <a:endParaRPr lang="en-GB" sz="1000" noProof="0">
            <a:solidFill>
              <a:srgbClr val="695D46"/>
            </a:solidFill>
          </a:endParaRPr>
        </a:p>
      </dgm:t>
    </dgm:pt>
    <dgm:pt modelId="{5ABCAB20-C82B-488A-94AF-AAD7C63AD363}" type="parTrans" cxnId="{21027C28-70F4-41B2-8EBD-25E63C9F1C7E}">
      <dgm:prSet/>
      <dgm:spPr/>
      <dgm:t>
        <a:bodyPr/>
        <a:lstStyle/>
        <a:p>
          <a:endParaRPr lang="fr-FR"/>
        </a:p>
      </dgm:t>
    </dgm:pt>
    <dgm:pt modelId="{2B22C000-B013-4D9F-A5C1-BC280BDC49D7}" type="sibTrans" cxnId="{21027C28-70F4-41B2-8EBD-25E63C9F1C7E}">
      <dgm:prSet/>
      <dgm:spPr/>
      <dgm:t>
        <a:bodyPr/>
        <a:lstStyle/>
        <a:p>
          <a:endParaRPr lang="fr-FR"/>
        </a:p>
      </dgm:t>
    </dgm:pt>
    <dgm:pt modelId="{3D0BEC97-93F6-4D37-8CD2-F28538C23FE8}">
      <dgm:prSet phldrT="[Texte]" custT="1"/>
      <dgm:spPr/>
      <dgm:t>
        <a:bodyPr/>
        <a:lstStyle/>
        <a:p>
          <a:r>
            <a:rPr lang="en-GB" sz="1000" noProof="0" dirty="0" smtClean="0">
              <a:solidFill>
                <a:srgbClr val="695D46"/>
              </a:solidFill>
            </a:rPr>
            <a:t>Asking for directions if need be</a:t>
          </a:r>
          <a:endParaRPr lang="en-GB" sz="1000" noProof="0" dirty="0">
            <a:solidFill>
              <a:srgbClr val="695D46"/>
            </a:solidFill>
          </a:endParaRPr>
        </a:p>
      </dgm:t>
    </dgm:pt>
    <dgm:pt modelId="{2DD6259B-FC8B-43BB-BAC8-E5982E06A9E7}" type="parTrans" cxnId="{F01F93EF-3B07-499F-9579-B6C0E0322FEA}">
      <dgm:prSet/>
      <dgm:spPr/>
      <dgm:t>
        <a:bodyPr/>
        <a:lstStyle/>
        <a:p>
          <a:endParaRPr lang="fr-FR"/>
        </a:p>
      </dgm:t>
    </dgm:pt>
    <dgm:pt modelId="{646EE594-27E7-41B9-AF19-52C89E1F292A}" type="sibTrans" cxnId="{F01F93EF-3B07-499F-9579-B6C0E0322FEA}">
      <dgm:prSet/>
      <dgm:spPr/>
      <dgm:t>
        <a:bodyPr/>
        <a:lstStyle/>
        <a:p>
          <a:endParaRPr lang="fr-FR"/>
        </a:p>
      </dgm:t>
    </dgm:pt>
    <dgm:pt modelId="{D3FC2DD5-EB44-4192-ADAA-5635689F27A2}">
      <dgm:prSet phldrT="[Texte]"/>
      <dgm:spPr/>
      <dgm:t>
        <a:bodyPr/>
        <a:lstStyle/>
        <a:p>
          <a:r>
            <a:rPr lang="en-GB" noProof="0" smtClean="0"/>
            <a:t>OIT review</a:t>
          </a:r>
          <a:endParaRPr lang="en-GB" noProof="0"/>
        </a:p>
      </dgm:t>
    </dgm:pt>
    <dgm:pt modelId="{D8D9B96F-89ED-4BFB-8CFA-F65AA6834110}" type="parTrans" cxnId="{F6A1570B-C24B-427C-82F0-B16DA4BB48BA}">
      <dgm:prSet/>
      <dgm:spPr/>
      <dgm:t>
        <a:bodyPr/>
        <a:lstStyle/>
        <a:p>
          <a:endParaRPr lang="fr-FR"/>
        </a:p>
      </dgm:t>
    </dgm:pt>
    <dgm:pt modelId="{B20D5E54-67A1-4927-8D92-6915DE6A4CB8}" type="sibTrans" cxnId="{F6A1570B-C24B-427C-82F0-B16DA4BB48BA}">
      <dgm:prSet/>
      <dgm:spPr/>
      <dgm:t>
        <a:bodyPr/>
        <a:lstStyle/>
        <a:p>
          <a:endParaRPr lang="fr-FR"/>
        </a:p>
      </dgm:t>
    </dgm:pt>
    <dgm:pt modelId="{A05E5FC1-4C4D-49BE-9D84-16A6EC0C105A}">
      <dgm:prSet phldrT="[Texte]" custT="1"/>
      <dgm:spPr/>
      <dgm:t>
        <a:bodyPr/>
        <a:lstStyle/>
        <a:p>
          <a:r>
            <a:rPr lang="en-GB" sz="1000" noProof="0" smtClean="0">
              <a:solidFill>
                <a:srgbClr val="695D46"/>
              </a:solidFill>
            </a:rPr>
            <a:t>Compliance check with Recommendations</a:t>
          </a:r>
          <a:endParaRPr lang="en-GB" sz="1000" noProof="0">
            <a:solidFill>
              <a:srgbClr val="695D46"/>
            </a:solidFill>
          </a:endParaRPr>
        </a:p>
      </dgm:t>
    </dgm:pt>
    <dgm:pt modelId="{DCDED9D3-C102-4610-AB4D-090A34A73D3D}" type="parTrans" cxnId="{EC41D308-8D6B-43C9-9C63-856BEE577B93}">
      <dgm:prSet/>
      <dgm:spPr/>
      <dgm:t>
        <a:bodyPr/>
        <a:lstStyle/>
        <a:p>
          <a:endParaRPr lang="fr-FR"/>
        </a:p>
      </dgm:t>
    </dgm:pt>
    <dgm:pt modelId="{CC06BECA-0A5F-4F98-B03B-A8E137C53373}" type="sibTrans" cxnId="{EC41D308-8D6B-43C9-9C63-856BEE577B93}">
      <dgm:prSet/>
      <dgm:spPr/>
      <dgm:t>
        <a:bodyPr/>
        <a:lstStyle/>
        <a:p>
          <a:endParaRPr lang="fr-FR"/>
        </a:p>
      </dgm:t>
    </dgm:pt>
    <dgm:pt modelId="{B7507375-69B1-4C99-BEE2-78A2A1206092}">
      <dgm:prSet phldrT="[Texte]"/>
      <dgm:spPr/>
      <dgm:t>
        <a:bodyPr/>
        <a:lstStyle/>
        <a:p>
          <a:r>
            <a:rPr lang="en-GB" noProof="0" smtClean="0"/>
            <a:t>CCWG Approval</a:t>
          </a:r>
          <a:endParaRPr lang="en-GB" noProof="0"/>
        </a:p>
      </dgm:t>
    </dgm:pt>
    <dgm:pt modelId="{89474172-B2FB-41B1-9516-DFD6EDE0CCEA}" type="parTrans" cxnId="{4F748049-C032-4C87-B574-5CF5E611491F}">
      <dgm:prSet/>
      <dgm:spPr/>
      <dgm:t>
        <a:bodyPr/>
        <a:lstStyle/>
        <a:p>
          <a:endParaRPr lang="fr-FR"/>
        </a:p>
      </dgm:t>
    </dgm:pt>
    <dgm:pt modelId="{B2ED9168-8230-4B32-BCFA-7296B7BEC46D}" type="sibTrans" cxnId="{4F748049-C032-4C87-B574-5CF5E611491F}">
      <dgm:prSet/>
      <dgm:spPr/>
      <dgm:t>
        <a:bodyPr/>
        <a:lstStyle/>
        <a:p>
          <a:endParaRPr lang="fr-FR"/>
        </a:p>
      </dgm:t>
    </dgm:pt>
    <dgm:pt modelId="{8CCA8611-F721-4F9F-B1E4-93D682BCE173}">
      <dgm:prSet phldrT="[Texte]" custT="1"/>
      <dgm:spPr/>
      <dgm:t>
        <a:bodyPr/>
        <a:lstStyle/>
        <a:p>
          <a:r>
            <a:rPr lang="en-GB" sz="1000" noProof="0" smtClean="0">
              <a:solidFill>
                <a:srgbClr val="695D46"/>
              </a:solidFill>
            </a:rPr>
            <a:t>Plenary</a:t>
          </a:r>
          <a:endParaRPr lang="en-GB" sz="1000" noProof="0">
            <a:solidFill>
              <a:srgbClr val="695D46"/>
            </a:solidFill>
          </a:endParaRPr>
        </a:p>
      </dgm:t>
    </dgm:pt>
    <dgm:pt modelId="{87A32059-0F6B-4C07-A133-C0239A85AFFF}" type="parTrans" cxnId="{558DF344-47AE-43C7-8D97-49F069FF5DCC}">
      <dgm:prSet/>
      <dgm:spPr/>
      <dgm:t>
        <a:bodyPr/>
        <a:lstStyle/>
        <a:p>
          <a:endParaRPr lang="fr-FR"/>
        </a:p>
      </dgm:t>
    </dgm:pt>
    <dgm:pt modelId="{1FA00EF4-85A2-4943-ABE1-3F81026C9C56}" type="sibTrans" cxnId="{558DF344-47AE-43C7-8D97-49F069FF5DCC}">
      <dgm:prSet/>
      <dgm:spPr/>
      <dgm:t>
        <a:bodyPr/>
        <a:lstStyle/>
        <a:p>
          <a:endParaRPr lang="fr-FR"/>
        </a:p>
      </dgm:t>
    </dgm:pt>
    <dgm:pt modelId="{E4E404C8-75C3-4622-BBF9-50249F90EA28}">
      <dgm:prSet phldrT="[Texte]" custT="1"/>
      <dgm:spPr/>
      <dgm:t>
        <a:bodyPr/>
        <a:lstStyle/>
        <a:p>
          <a:r>
            <a:rPr lang="en-GB" sz="1000" noProof="0" smtClean="0">
              <a:solidFill>
                <a:srgbClr val="695D46"/>
              </a:solidFill>
            </a:rPr>
            <a:t>OIT acts as « rapporteur »</a:t>
          </a:r>
          <a:endParaRPr lang="en-GB" sz="1000" noProof="0">
            <a:solidFill>
              <a:srgbClr val="695D46"/>
            </a:solidFill>
          </a:endParaRPr>
        </a:p>
      </dgm:t>
    </dgm:pt>
    <dgm:pt modelId="{CC6C7ADC-96EA-454A-A6A1-4ABB9FB836F1}" type="parTrans" cxnId="{BAB04778-19BA-4AD1-B53A-E77488120384}">
      <dgm:prSet/>
      <dgm:spPr/>
      <dgm:t>
        <a:bodyPr/>
        <a:lstStyle/>
        <a:p>
          <a:endParaRPr lang="fr-FR"/>
        </a:p>
      </dgm:t>
    </dgm:pt>
    <dgm:pt modelId="{DC35E7AB-B16F-44D5-ACDC-5657F3AA4953}" type="sibTrans" cxnId="{BAB04778-19BA-4AD1-B53A-E77488120384}">
      <dgm:prSet/>
      <dgm:spPr/>
      <dgm:t>
        <a:bodyPr/>
        <a:lstStyle/>
        <a:p>
          <a:endParaRPr lang="fr-FR"/>
        </a:p>
      </dgm:t>
    </dgm:pt>
    <dgm:pt modelId="{86FBE057-A865-4293-A613-B220BBC35CC0}">
      <dgm:prSet phldrT="[Texte]" custT="1"/>
      <dgm:spPr/>
      <dgm:t>
        <a:bodyPr/>
        <a:lstStyle/>
        <a:p>
          <a:r>
            <a:rPr lang="en-GB" sz="1000" noProof="0" smtClean="0">
              <a:solidFill>
                <a:srgbClr val="695D46"/>
              </a:solidFill>
            </a:rPr>
            <a:t>Involves Board and Icann Legal</a:t>
          </a:r>
          <a:endParaRPr lang="en-GB" sz="1000" noProof="0">
            <a:solidFill>
              <a:srgbClr val="695D46"/>
            </a:solidFill>
          </a:endParaRPr>
        </a:p>
      </dgm:t>
    </dgm:pt>
    <dgm:pt modelId="{CAC1C946-5031-4D03-BE19-E819DF2510A8}" type="parTrans" cxnId="{75ECA1A7-01E2-4615-9508-75BBC0AA077B}">
      <dgm:prSet/>
      <dgm:spPr/>
      <dgm:t>
        <a:bodyPr/>
        <a:lstStyle/>
        <a:p>
          <a:endParaRPr lang="fr-FR"/>
        </a:p>
      </dgm:t>
    </dgm:pt>
    <dgm:pt modelId="{16BF2A14-9C97-4F3A-AD96-0AD0B6BF93A3}" type="sibTrans" cxnId="{75ECA1A7-01E2-4615-9508-75BBC0AA077B}">
      <dgm:prSet/>
      <dgm:spPr/>
      <dgm:t>
        <a:bodyPr/>
        <a:lstStyle/>
        <a:p>
          <a:endParaRPr lang="fr-FR"/>
        </a:p>
      </dgm:t>
    </dgm:pt>
    <dgm:pt modelId="{22B52FDB-95B9-4C59-B4B9-37D36142AEB8}">
      <dgm:prSet phldrT="[Texte]"/>
      <dgm:spPr/>
      <dgm:t>
        <a:bodyPr/>
        <a:lstStyle/>
        <a:p>
          <a:r>
            <a:rPr lang="en-GB" noProof="0" smtClean="0"/>
            <a:t>Board approval</a:t>
          </a:r>
          <a:endParaRPr lang="en-GB" noProof="0"/>
        </a:p>
      </dgm:t>
    </dgm:pt>
    <dgm:pt modelId="{518F8D6A-267F-4104-8624-837BD423A7F2}" type="parTrans" cxnId="{BAFAF906-5C99-4BBA-9E6E-67A2EC5E41A3}">
      <dgm:prSet/>
      <dgm:spPr/>
      <dgm:t>
        <a:bodyPr/>
        <a:lstStyle/>
        <a:p>
          <a:endParaRPr lang="fr-FR"/>
        </a:p>
      </dgm:t>
    </dgm:pt>
    <dgm:pt modelId="{99B6EA73-5C81-4D13-8E3D-E9CCC25D24C7}" type="sibTrans" cxnId="{BAFAF906-5C99-4BBA-9E6E-67A2EC5E41A3}">
      <dgm:prSet/>
      <dgm:spPr/>
      <dgm:t>
        <a:bodyPr/>
        <a:lstStyle/>
        <a:p>
          <a:endParaRPr lang="fr-FR"/>
        </a:p>
      </dgm:t>
    </dgm:pt>
    <dgm:pt modelId="{67086596-F6A4-42C8-965C-48A4F8DBE9F7}">
      <dgm:prSet phldrT="[Texte]" custT="1"/>
      <dgm:spPr/>
      <dgm:t>
        <a:bodyPr/>
        <a:lstStyle/>
        <a:p>
          <a:r>
            <a:rPr lang="en-GB" sz="1000" noProof="0" smtClean="0">
              <a:solidFill>
                <a:srgbClr val="695D46"/>
              </a:solidFill>
            </a:rPr>
            <a:t>Public comment</a:t>
          </a:r>
          <a:endParaRPr lang="en-GB" sz="1000" noProof="0">
            <a:solidFill>
              <a:srgbClr val="695D46"/>
            </a:solidFill>
          </a:endParaRPr>
        </a:p>
      </dgm:t>
    </dgm:pt>
    <dgm:pt modelId="{2364695D-5DC7-474D-9CF2-B66151E59BA3}" type="parTrans" cxnId="{54A6656E-88CF-4FAA-BC27-0B7E85CE13A3}">
      <dgm:prSet/>
      <dgm:spPr/>
      <dgm:t>
        <a:bodyPr/>
        <a:lstStyle/>
        <a:p>
          <a:endParaRPr lang="fr-FR"/>
        </a:p>
      </dgm:t>
    </dgm:pt>
    <dgm:pt modelId="{A99AFA27-A1EB-4908-AB63-49FB3CD2CC19}" type="sibTrans" cxnId="{54A6656E-88CF-4FAA-BC27-0B7E85CE13A3}">
      <dgm:prSet/>
      <dgm:spPr/>
      <dgm:t>
        <a:bodyPr/>
        <a:lstStyle/>
        <a:p>
          <a:endParaRPr lang="fr-FR"/>
        </a:p>
      </dgm:t>
    </dgm:pt>
    <dgm:pt modelId="{02538055-879A-4A57-8DB7-27819E724157}">
      <dgm:prSet phldrT="[Texte]" custT="1"/>
      <dgm:spPr/>
      <dgm:t>
        <a:bodyPr/>
        <a:lstStyle/>
        <a:p>
          <a:r>
            <a:rPr lang="en-GB" sz="1000" noProof="0" dirty="0" smtClean="0">
              <a:solidFill>
                <a:srgbClr val="695D46"/>
              </a:solidFill>
            </a:rPr>
            <a:t>Any change referred back to CCWG for approval</a:t>
          </a:r>
          <a:endParaRPr lang="en-GB" sz="1000" noProof="0" dirty="0">
            <a:solidFill>
              <a:srgbClr val="695D46"/>
            </a:solidFill>
          </a:endParaRPr>
        </a:p>
      </dgm:t>
    </dgm:pt>
    <dgm:pt modelId="{C6C0E267-9E6A-4246-B627-0C68028575A6}" type="parTrans" cxnId="{AEBF006C-3216-475E-899B-F5510CDDA7BC}">
      <dgm:prSet/>
      <dgm:spPr/>
      <dgm:t>
        <a:bodyPr/>
        <a:lstStyle/>
        <a:p>
          <a:endParaRPr lang="fr-FR"/>
        </a:p>
      </dgm:t>
    </dgm:pt>
    <dgm:pt modelId="{62B0E633-9F71-4631-AC8C-B4CF340B244C}" type="sibTrans" cxnId="{AEBF006C-3216-475E-899B-F5510CDDA7BC}">
      <dgm:prSet/>
      <dgm:spPr/>
      <dgm:t>
        <a:bodyPr/>
        <a:lstStyle/>
        <a:p>
          <a:endParaRPr lang="fr-FR"/>
        </a:p>
      </dgm:t>
    </dgm:pt>
    <dgm:pt modelId="{5560C6E3-E748-4E6F-8BB3-9E827DAD26F1}" type="pres">
      <dgm:prSet presAssocID="{F7E8E28A-AABB-460F-A9C8-3661888C96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D150E5-06DF-4553-A953-A0ACE0859339}" type="pres">
      <dgm:prSet presAssocID="{F7E8E28A-AABB-460F-A9C8-3661888C96A1}" presName="tSp" presStyleCnt="0"/>
      <dgm:spPr/>
    </dgm:pt>
    <dgm:pt modelId="{3963D1ED-41A6-447C-B383-86CFFC64A4A6}" type="pres">
      <dgm:prSet presAssocID="{F7E8E28A-AABB-460F-A9C8-3661888C96A1}" presName="bSp" presStyleCnt="0"/>
      <dgm:spPr/>
    </dgm:pt>
    <dgm:pt modelId="{1972986F-8078-4BF9-B117-BDD242B05EF0}" type="pres">
      <dgm:prSet presAssocID="{F7E8E28A-AABB-460F-A9C8-3661888C96A1}" presName="process" presStyleCnt="0"/>
      <dgm:spPr/>
    </dgm:pt>
    <dgm:pt modelId="{8BD1433C-89F2-4AA2-98F7-47847ECF5211}" type="pres">
      <dgm:prSet presAssocID="{77854554-8D4A-4167-88E3-56303E72DFEF}" presName="composite1" presStyleCnt="0"/>
      <dgm:spPr/>
    </dgm:pt>
    <dgm:pt modelId="{1B89F2BC-1056-4468-91F9-27D8AD3DFF6A}" type="pres">
      <dgm:prSet presAssocID="{77854554-8D4A-4167-88E3-56303E72DFEF}" presName="dummyNode1" presStyleLbl="node1" presStyleIdx="0" presStyleCnt="4"/>
      <dgm:spPr/>
    </dgm:pt>
    <dgm:pt modelId="{89395DA7-4F75-4EB3-88FD-0E0A9102982D}" type="pres">
      <dgm:prSet presAssocID="{77854554-8D4A-4167-88E3-56303E72DFEF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F75B1-FF94-4907-8E3C-895B69300EC9}" type="pres">
      <dgm:prSet presAssocID="{77854554-8D4A-4167-88E3-56303E72DFEF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8A20C-2DFB-4503-B866-AD9A80436C6D}" type="pres">
      <dgm:prSet presAssocID="{77854554-8D4A-4167-88E3-56303E72DFEF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18F0B2-B26E-4353-942E-F608BF805A2F}" type="pres">
      <dgm:prSet presAssocID="{77854554-8D4A-4167-88E3-56303E72DFEF}" presName="connSite1" presStyleCnt="0"/>
      <dgm:spPr/>
    </dgm:pt>
    <dgm:pt modelId="{B1181056-2DDA-4078-918B-47F574191B5E}" type="pres">
      <dgm:prSet presAssocID="{66273937-CBFD-4532-8C9D-0FCD138FD575}" presName="Name9" presStyleLbl="sibTrans2D1" presStyleIdx="0" presStyleCnt="3"/>
      <dgm:spPr/>
      <dgm:t>
        <a:bodyPr/>
        <a:lstStyle/>
        <a:p>
          <a:endParaRPr lang="en-US"/>
        </a:p>
      </dgm:t>
    </dgm:pt>
    <dgm:pt modelId="{EAF114A7-E8B5-466D-9D19-D916174D597A}" type="pres">
      <dgm:prSet presAssocID="{D3FC2DD5-EB44-4192-ADAA-5635689F27A2}" presName="composite2" presStyleCnt="0"/>
      <dgm:spPr/>
    </dgm:pt>
    <dgm:pt modelId="{EFB511AF-0642-496B-AA54-B06A2C20D9A1}" type="pres">
      <dgm:prSet presAssocID="{D3FC2DD5-EB44-4192-ADAA-5635689F27A2}" presName="dummyNode2" presStyleLbl="node1" presStyleIdx="0" presStyleCnt="4"/>
      <dgm:spPr/>
    </dgm:pt>
    <dgm:pt modelId="{03557E15-5E07-4D7B-907F-AEAF329EDB05}" type="pres">
      <dgm:prSet presAssocID="{D3FC2DD5-EB44-4192-ADAA-5635689F27A2}" presName="childNode2" presStyleLbl="bgAcc1" presStyleIdx="1" presStyleCnt="4" custScaleY="1255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A1806D-7F8D-43F8-9941-FE5AB69F1453}" type="pres">
      <dgm:prSet presAssocID="{D3FC2DD5-EB44-4192-ADAA-5635689F27A2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92F943-51DB-4EFB-92F0-73263B9BC35C}" type="pres">
      <dgm:prSet presAssocID="{D3FC2DD5-EB44-4192-ADAA-5635689F27A2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1F772-FB81-4344-BF16-C54A786CF067}" type="pres">
      <dgm:prSet presAssocID="{D3FC2DD5-EB44-4192-ADAA-5635689F27A2}" presName="connSite2" presStyleCnt="0"/>
      <dgm:spPr/>
    </dgm:pt>
    <dgm:pt modelId="{AAF93D2E-0DCA-4408-BE42-978A16EE9D46}" type="pres">
      <dgm:prSet presAssocID="{B20D5E54-67A1-4927-8D92-6915DE6A4CB8}" presName="Name18" presStyleLbl="sibTrans2D1" presStyleIdx="1" presStyleCnt="3"/>
      <dgm:spPr/>
      <dgm:t>
        <a:bodyPr/>
        <a:lstStyle/>
        <a:p>
          <a:endParaRPr lang="en-US"/>
        </a:p>
      </dgm:t>
    </dgm:pt>
    <dgm:pt modelId="{BB2AC542-FDA6-47A4-B794-6E7CEA430255}" type="pres">
      <dgm:prSet presAssocID="{B7507375-69B1-4C99-BEE2-78A2A1206092}" presName="composite1" presStyleCnt="0"/>
      <dgm:spPr/>
    </dgm:pt>
    <dgm:pt modelId="{C2736929-B7EF-442A-8D8B-CC0FD6E35648}" type="pres">
      <dgm:prSet presAssocID="{B7507375-69B1-4C99-BEE2-78A2A1206092}" presName="dummyNode1" presStyleLbl="node1" presStyleIdx="1" presStyleCnt="4"/>
      <dgm:spPr/>
    </dgm:pt>
    <dgm:pt modelId="{3F0CC465-0473-4DF4-9360-E85B9FDF238A}" type="pres">
      <dgm:prSet presAssocID="{B7507375-69B1-4C99-BEE2-78A2A1206092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072DFC-FD02-4830-843D-3302FE1BC8FD}" type="pres">
      <dgm:prSet presAssocID="{B7507375-69B1-4C99-BEE2-78A2A1206092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427450-39A9-4B65-8C48-16D57D5557F8}" type="pres">
      <dgm:prSet presAssocID="{B7507375-69B1-4C99-BEE2-78A2A1206092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CD7D0-F310-42AC-A23F-91297CE1EB74}" type="pres">
      <dgm:prSet presAssocID="{B7507375-69B1-4C99-BEE2-78A2A1206092}" presName="connSite1" presStyleCnt="0"/>
      <dgm:spPr/>
    </dgm:pt>
    <dgm:pt modelId="{F5B026E7-93CD-477D-8453-0C62E0EFF13E}" type="pres">
      <dgm:prSet presAssocID="{B2ED9168-8230-4B32-BCFA-7296B7BEC46D}" presName="Name9" presStyleLbl="sibTrans2D1" presStyleIdx="2" presStyleCnt="3"/>
      <dgm:spPr/>
      <dgm:t>
        <a:bodyPr/>
        <a:lstStyle/>
        <a:p>
          <a:endParaRPr lang="en-US"/>
        </a:p>
      </dgm:t>
    </dgm:pt>
    <dgm:pt modelId="{9C0E2A16-D248-4F57-8D16-E9BBB1377C18}" type="pres">
      <dgm:prSet presAssocID="{22B52FDB-95B9-4C59-B4B9-37D36142AEB8}" presName="composite2" presStyleCnt="0"/>
      <dgm:spPr/>
    </dgm:pt>
    <dgm:pt modelId="{4324222C-859F-434C-9368-473C02056177}" type="pres">
      <dgm:prSet presAssocID="{22B52FDB-95B9-4C59-B4B9-37D36142AEB8}" presName="dummyNode2" presStyleLbl="node1" presStyleIdx="2" presStyleCnt="4"/>
      <dgm:spPr/>
    </dgm:pt>
    <dgm:pt modelId="{CA873A3D-EDAE-46D1-964E-7097F563919D}" type="pres">
      <dgm:prSet presAssocID="{22B52FDB-95B9-4C59-B4B9-37D36142AEB8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C7CB5-A2A2-4006-890D-9351DA46A7AC}" type="pres">
      <dgm:prSet presAssocID="{22B52FDB-95B9-4C59-B4B9-37D36142AEB8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3DE4F-625C-4772-8019-5019154B9700}" type="pres">
      <dgm:prSet presAssocID="{22B52FDB-95B9-4C59-B4B9-37D36142AEB8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9A660-BB67-4245-B92D-40174486D0F2}" type="pres">
      <dgm:prSet presAssocID="{22B52FDB-95B9-4C59-B4B9-37D36142AEB8}" presName="connSite2" presStyleCnt="0"/>
      <dgm:spPr/>
    </dgm:pt>
  </dgm:ptLst>
  <dgm:cxnLst>
    <dgm:cxn modelId="{930CEE8B-8363-4FDB-BC17-7DFB667B4CEC}" type="presOf" srcId="{D3FC2DD5-EB44-4192-ADAA-5635689F27A2}" destId="{4492F943-51DB-4EFB-92F0-73263B9BC35C}" srcOrd="0" destOrd="0" presId="urn:microsoft.com/office/officeart/2005/8/layout/hProcess4"/>
    <dgm:cxn modelId="{BAB04778-19BA-4AD1-B53A-E77488120384}" srcId="{B7507375-69B1-4C99-BEE2-78A2A1206092}" destId="{E4E404C8-75C3-4622-BBF9-50249F90EA28}" srcOrd="1" destOrd="0" parTransId="{CC6C7ADC-96EA-454A-A6A1-4ABB9FB836F1}" sibTransId="{DC35E7AB-B16F-44D5-ACDC-5657F3AA4953}"/>
    <dgm:cxn modelId="{B9C516AD-65C0-4BEA-8641-252E483B9757}" srcId="{F7E8E28A-AABB-460F-A9C8-3661888C96A1}" destId="{77854554-8D4A-4167-88E3-56303E72DFEF}" srcOrd="0" destOrd="0" parTransId="{A05A4E2B-B9E4-45F1-A372-C170F32DAFB7}" sibTransId="{66273937-CBFD-4532-8C9D-0FCD138FD575}"/>
    <dgm:cxn modelId="{61CFB8FE-504D-45AF-8EA0-47D85E91831C}" type="presOf" srcId="{02538055-879A-4A57-8DB7-27819E724157}" destId="{CA873A3D-EDAE-46D1-964E-7097F563919D}" srcOrd="0" destOrd="1" presId="urn:microsoft.com/office/officeart/2005/8/layout/hProcess4"/>
    <dgm:cxn modelId="{2939C8E1-2AB3-4352-BC1D-779551ADA4CD}" type="presOf" srcId="{B2ED9168-8230-4B32-BCFA-7296B7BEC46D}" destId="{F5B026E7-93CD-477D-8453-0C62E0EFF13E}" srcOrd="0" destOrd="0" presId="urn:microsoft.com/office/officeart/2005/8/layout/hProcess4"/>
    <dgm:cxn modelId="{02D3B5BF-4CD4-49BF-9F2E-6A305633CC8F}" type="presOf" srcId="{22B52FDB-95B9-4C59-B4B9-37D36142AEB8}" destId="{7053DE4F-625C-4772-8019-5019154B9700}" srcOrd="0" destOrd="0" presId="urn:microsoft.com/office/officeart/2005/8/layout/hProcess4"/>
    <dgm:cxn modelId="{0F5ABFFE-2974-4657-8B64-DD06877806C5}" type="presOf" srcId="{B20D5E54-67A1-4927-8D92-6915DE6A4CB8}" destId="{AAF93D2E-0DCA-4408-BE42-978A16EE9D46}" srcOrd="0" destOrd="0" presId="urn:microsoft.com/office/officeart/2005/8/layout/hProcess4"/>
    <dgm:cxn modelId="{E62300B2-5F7B-4C72-953B-ADFB62DE54CB}" type="presOf" srcId="{3D0BEC97-93F6-4D37-8CD2-F28538C23FE8}" destId="{89395DA7-4F75-4EB3-88FD-0E0A9102982D}" srcOrd="0" destOrd="1" presId="urn:microsoft.com/office/officeart/2005/8/layout/hProcess4"/>
    <dgm:cxn modelId="{544782EE-BC64-4FC0-A3C6-12C867F52143}" type="presOf" srcId="{3D0BEC97-93F6-4D37-8CD2-F28538C23FE8}" destId="{15FF75B1-FF94-4907-8E3C-895B69300EC9}" srcOrd="1" destOrd="1" presId="urn:microsoft.com/office/officeart/2005/8/layout/hProcess4"/>
    <dgm:cxn modelId="{1CE329FE-B615-4F15-AD5A-C665C0DCD437}" type="presOf" srcId="{86FBE057-A865-4293-A613-B220BBC35CC0}" destId="{03557E15-5E07-4D7B-907F-AEAF329EDB05}" srcOrd="0" destOrd="1" presId="urn:microsoft.com/office/officeart/2005/8/layout/hProcess4"/>
    <dgm:cxn modelId="{9C79FFF5-6E7E-402A-A3EB-8DBE58E9A676}" type="presOf" srcId="{67086596-F6A4-42C8-965C-48A4F8DBE9F7}" destId="{CA873A3D-EDAE-46D1-964E-7097F563919D}" srcOrd="0" destOrd="0" presId="urn:microsoft.com/office/officeart/2005/8/layout/hProcess4"/>
    <dgm:cxn modelId="{AEBF006C-3216-475E-899B-F5510CDDA7BC}" srcId="{22B52FDB-95B9-4C59-B4B9-37D36142AEB8}" destId="{02538055-879A-4A57-8DB7-27819E724157}" srcOrd="1" destOrd="0" parTransId="{C6C0E267-9E6A-4246-B627-0C68028575A6}" sibTransId="{62B0E633-9F71-4631-AC8C-B4CF340B244C}"/>
    <dgm:cxn modelId="{C4532C82-02DF-4314-94AA-D10DFDC2E789}" type="presOf" srcId="{E4E404C8-75C3-4622-BBF9-50249F90EA28}" destId="{3F0CC465-0473-4DF4-9360-E85B9FDF238A}" srcOrd="0" destOrd="1" presId="urn:microsoft.com/office/officeart/2005/8/layout/hProcess4"/>
    <dgm:cxn modelId="{F87D7697-0EFB-4C5D-96AA-B430EC6D9AC1}" type="presOf" srcId="{77854554-8D4A-4167-88E3-56303E72DFEF}" destId="{2778A20C-2DFB-4503-B866-AD9A80436C6D}" srcOrd="0" destOrd="0" presId="urn:microsoft.com/office/officeart/2005/8/layout/hProcess4"/>
    <dgm:cxn modelId="{FD91F3AC-CB49-4AED-B07D-A5CB8252786E}" type="presOf" srcId="{A05E5FC1-4C4D-49BE-9D84-16A6EC0C105A}" destId="{03557E15-5E07-4D7B-907F-AEAF329EDB05}" srcOrd="0" destOrd="0" presId="urn:microsoft.com/office/officeart/2005/8/layout/hProcess4"/>
    <dgm:cxn modelId="{ACAD06FA-4109-413A-ACFF-95FD9A0088E7}" type="presOf" srcId="{8CCA8611-F721-4F9F-B1E4-93D682BCE173}" destId="{2E072DFC-FD02-4830-843D-3302FE1BC8FD}" srcOrd="1" destOrd="0" presId="urn:microsoft.com/office/officeart/2005/8/layout/hProcess4"/>
    <dgm:cxn modelId="{558DF344-47AE-43C7-8D97-49F069FF5DCC}" srcId="{B7507375-69B1-4C99-BEE2-78A2A1206092}" destId="{8CCA8611-F721-4F9F-B1E4-93D682BCE173}" srcOrd="0" destOrd="0" parTransId="{87A32059-0F6B-4C07-A133-C0239A85AFFF}" sibTransId="{1FA00EF4-85A2-4943-ABE1-3F81026C9C56}"/>
    <dgm:cxn modelId="{EC41D308-8D6B-43C9-9C63-856BEE577B93}" srcId="{D3FC2DD5-EB44-4192-ADAA-5635689F27A2}" destId="{A05E5FC1-4C4D-49BE-9D84-16A6EC0C105A}" srcOrd="0" destOrd="0" parTransId="{DCDED9D3-C102-4610-AB4D-090A34A73D3D}" sibTransId="{CC06BECA-0A5F-4F98-B03B-A8E137C53373}"/>
    <dgm:cxn modelId="{AAACC337-6EED-4955-9817-EF6B8D56E6E0}" type="presOf" srcId="{E4E404C8-75C3-4622-BBF9-50249F90EA28}" destId="{2E072DFC-FD02-4830-843D-3302FE1BC8FD}" srcOrd="1" destOrd="1" presId="urn:microsoft.com/office/officeart/2005/8/layout/hProcess4"/>
    <dgm:cxn modelId="{75ECA1A7-01E2-4615-9508-75BBC0AA077B}" srcId="{D3FC2DD5-EB44-4192-ADAA-5635689F27A2}" destId="{86FBE057-A865-4293-A613-B220BBC35CC0}" srcOrd="1" destOrd="0" parTransId="{CAC1C946-5031-4D03-BE19-E819DF2510A8}" sibTransId="{16BF2A14-9C97-4F3A-AD96-0AD0B6BF93A3}"/>
    <dgm:cxn modelId="{755760A1-FB63-4FD4-9E09-BD18C2BEF744}" type="presOf" srcId="{8CCA8611-F721-4F9F-B1E4-93D682BCE173}" destId="{3F0CC465-0473-4DF4-9360-E85B9FDF238A}" srcOrd="0" destOrd="0" presId="urn:microsoft.com/office/officeart/2005/8/layout/hProcess4"/>
    <dgm:cxn modelId="{DCA52A2F-8AF5-4A06-A84F-F374BAF5536E}" type="presOf" srcId="{66273937-CBFD-4532-8C9D-0FCD138FD575}" destId="{B1181056-2DDA-4078-918B-47F574191B5E}" srcOrd="0" destOrd="0" presId="urn:microsoft.com/office/officeart/2005/8/layout/hProcess4"/>
    <dgm:cxn modelId="{21027C28-70F4-41B2-8EBD-25E63C9F1C7E}" srcId="{77854554-8D4A-4167-88E3-56303E72DFEF}" destId="{7E54B157-B589-4354-8765-BEB08EBC7222}" srcOrd="0" destOrd="0" parTransId="{5ABCAB20-C82B-488A-94AF-AAD7C63AD363}" sibTransId="{2B22C000-B013-4D9F-A5C1-BC280BDC49D7}"/>
    <dgm:cxn modelId="{477BD2EB-735C-403D-AEBE-149F9C62A5DB}" type="presOf" srcId="{7E54B157-B589-4354-8765-BEB08EBC7222}" destId="{89395DA7-4F75-4EB3-88FD-0E0A9102982D}" srcOrd="0" destOrd="0" presId="urn:microsoft.com/office/officeart/2005/8/layout/hProcess4"/>
    <dgm:cxn modelId="{F6A1570B-C24B-427C-82F0-B16DA4BB48BA}" srcId="{F7E8E28A-AABB-460F-A9C8-3661888C96A1}" destId="{D3FC2DD5-EB44-4192-ADAA-5635689F27A2}" srcOrd="1" destOrd="0" parTransId="{D8D9B96F-89ED-4BFB-8CFA-F65AA6834110}" sibTransId="{B20D5E54-67A1-4927-8D92-6915DE6A4CB8}"/>
    <dgm:cxn modelId="{5AAA0DD1-E41D-4413-B07D-6016DCFD4E71}" type="presOf" srcId="{7E54B157-B589-4354-8765-BEB08EBC7222}" destId="{15FF75B1-FF94-4907-8E3C-895B69300EC9}" srcOrd="1" destOrd="0" presId="urn:microsoft.com/office/officeart/2005/8/layout/hProcess4"/>
    <dgm:cxn modelId="{F01F93EF-3B07-499F-9579-B6C0E0322FEA}" srcId="{77854554-8D4A-4167-88E3-56303E72DFEF}" destId="{3D0BEC97-93F6-4D37-8CD2-F28538C23FE8}" srcOrd="1" destOrd="0" parTransId="{2DD6259B-FC8B-43BB-BAC8-E5982E06A9E7}" sibTransId="{646EE594-27E7-41B9-AF19-52C89E1F292A}"/>
    <dgm:cxn modelId="{E362468A-D3C0-4C3B-8B53-F55DEFD73799}" type="presOf" srcId="{86FBE057-A865-4293-A613-B220BBC35CC0}" destId="{61A1806D-7F8D-43F8-9941-FE5AB69F1453}" srcOrd="1" destOrd="1" presId="urn:microsoft.com/office/officeart/2005/8/layout/hProcess4"/>
    <dgm:cxn modelId="{BAFAF906-5C99-4BBA-9E6E-67A2EC5E41A3}" srcId="{F7E8E28A-AABB-460F-A9C8-3661888C96A1}" destId="{22B52FDB-95B9-4C59-B4B9-37D36142AEB8}" srcOrd="3" destOrd="0" parTransId="{518F8D6A-267F-4104-8624-837BD423A7F2}" sibTransId="{99B6EA73-5C81-4D13-8E3D-E9CCC25D24C7}"/>
    <dgm:cxn modelId="{4F748049-C032-4C87-B574-5CF5E611491F}" srcId="{F7E8E28A-AABB-460F-A9C8-3661888C96A1}" destId="{B7507375-69B1-4C99-BEE2-78A2A1206092}" srcOrd="2" destOrd="0" parTransId="{89474172-B2FB-41B1-9516-DFD6EDE0CCEA}" sibTransId="{B2ED9168-8230-4B32-BCFA-7296B7BEC46D}"/>
    <dgm:cxn modelId="{8F1FE936-C980-4D9A-A89D-E525862C6EE1}" type="presOf" srcId="{F7E8E28A-AABB-460F-A9C8-3661888C96A1}" destId="{5560C6E3-E748-4E6F-8BB3-9E827DAD26F1}" srcOrd="0" destOrd="0" presId="urn:microsoft.com/office/officeart/2005/8/layout/hProcess4"/>
    <dgm:cxn modelId="{4E06AE3B-1DC8-44BE-B4C0-C0A3D888C8EB}" type="presOf" srcId="{A05E5FC1-4C4D-49BE-9D84-16A6EC0C105A}" destId="{61A1806D-7F8D-43F8-9941-FE5AB69F1453}" srcOrd="1" destOrd="0" presId="urn:microsoft.com/office/officeart/2005/8/layout/hProcess4"/>
    <dgm:cxn modelId="{7BE877C2-3851-4145-8504-76AEE54E2604}" type="presOf" srcId="{B7507375-69B1-4C99-BEE2-78A2A1206092}" destId="{0C427450-39A9-4B65-8C48-16D57D5557F8}" srcOrd="0" destOrd="0" presId="urn:microsoft.com/office/officeart/2005/8/layout/hProcess4"/>
    <dgm:cxn modelId="{FE119045-D3C5-4901-9E9F-00803E8D9FA0}" type="presOf" srcId="{02538055-879A-4A57-8DB7-27819E724157}" destId="{EB9C7CB5-A2A2-4006-890D-9351DA46A7AC}" srcOrd="1" destOrd="1" presId="urn:microsoft.com/office/officeart/2005/8/layout/hProcess4"/>
    <dgm:cxn modelId="{54A6656E-88CF-4FAA-BC27-0B7E85CE13A3}" srcId="{22B52FDB-95B9-4C59-B4B9-37D36142AEB8}" destId="{67086596-F6A4-42C8-965C-48A4F8DBE9F7}" srcOrd="0" destOrd="0" parTransId="{2364695D-5DC7-474D-9CF2-B66151E59BA3}" sibTransId="{A99AFA27-A1EB-4908-AB63-49FB3CD2CC19}"/>
    <dgm:cxn modelId="{811D832D-9887-44E5-AD6C-5E04D6AEFBB0}" type="presOf" srcId="{67086596-F6A4-42C8-965C-48A4F8DBE9F7}" destId="{EB9C7CB5-A2A2-4006-890D-9351DA46A7AC}" srcOrd="1" destOrd="0" presId="urn:microsoft.com/office/officeart/2005/8/layout/hProcess4"/>
    <dgm:cxn modelId="{39447232-211E-4C2B-B077-BA4C1E6038F2}" type="presParOf" srcId="{5560C6E3-E748-4E6F-8BB3-9E827DAD26F1}" destId="{93D150E5-06DF-4553-A953-A0ACE0859339}" srcOrd="0" destOrd="0" presId="urn:microsoft.com/office/officeart/2005/8/layout/hProcess4"/>
    <dgm:cxn modelId="{FE69F005-769A-4124-AF6F-6E5DD71EA47A}" type="presParOf" srcId="{5560C6E3-E748-4E6F-8BB3-9E827DAD26F1}" destId="{3963D1ED-41A6-447C-B383-86CFFC64A4A6}" srcOrd="1" destOrd="0" presId="urn:microsoft.com/office/officeart/2005/8/layout/hProcess4"/>
    <dgm:cxn modelId="{FBA537BC-5D8F-48E9-8D3E-3E4FCFB1D9D7}" type="presParOf" srcId="{5560C6E3-E748-4E6F-8BB3-9E827DAD26F1}" destId="{1972986F-8078-4BF9-B117-BDD242B05EF0}" srcOrd="2" destOrd="0" presId="urn:microsoft.com/office/officeart/2005/8/layout/hProcess4"/>
    <dgm:cxn modelId="{D03029DF-DB26-4276-A10B-32785C14607B}" type="presParOf" srcId="{1972986F-8078-4BF9-B117-BDD242B05EF0}" destId="{8BD1433C-89F2-4AA2-98F7-47847ECF5211}" srcOrd="0" destOrd="0" presId="urn:microsoft.com/office/officeart/2005/8/layout/hProcess4"/>
    <dgm:cxn modelId="{FBABF22F-5823-4A5B-B59A-BE509E726B29}" type="presParOf" srcId="{8BD1433C-89F2-4AA2-98F7-47847ECF5211}" destId="{1B89F2BC-1056-4468-91F9-27D8AD3DFF6A}" srcOrd="0" destOrd="0" presId="urn:microsoft.com/office/officeart/2005/8/layout/hProcess4"/>
    <dgm:cxn modelId="{447B8ED2-4535-4B12-A9D3-0EA8C2657768}" type="presParOf" srcId="{8BD1433C-89F2-4AA2-98F7-47847ECF5211}" destId="{89395DA7-4F75-4EB3-88FD-0E0A9102982D}" srcOrd="1" destOrd="0" presId="urn:microsoft.com/office/officeart/2005/8/layout/hProcess4"/>
    <dgm:cxn modelId="{82BCBD71-07E2-401D-B024-5556D2B3ADB7}" type="presParOf" srcId="{8BD1433C-89F2-4AA2-98F7-47847ECF5211}" destId="{15FF75B1-FF94-4907-8E3C-895B69300EC9}" srcOrd="2" destOrd="0" presId="urn:microsoft.com/office/officeart/2005/8/layout/hProcess4"/>
    <dgm:cxn modelId="{4E307435-5BB5-4A36-8226-602DB62B52DD}" type="presParOf" srcId="{8BD1433C-89F2-4AA2-98F7-47847ECF5211}" destId="{2778A20C-2DFB-4503-B866-AD9A80436C6D}" srcOrd="3" destOrd="0" presId="urn:microsoft.com/office/officeart/2005/8/layout/hProcess4"/>
    <dgm:cxn modelId="{A21AE246-F99D-4A36-B9D6-8D227437AD7B}" type="presParOf" srcId="{8BD1433C-89F2-4AA2-98F7-47847ECF5211}" destId="{0718F0B2-B26E-4353-942E-F608BF805A2F}" srcOrd="4" destOrd="0" presId="urn:microsoft.com/office/officeart/2005/8/layout/hProcess4"/>
    <dgm:cxn modelId="{FBD75361-B84B-4C45-BDFC-172A65B72F44}" type="presParOf" srcId="{1972986F-8078-4BF9-B117-BDD242B05EF0}" destId="{B1181056-2DDA-4078-918B-47F574191B5E}" srcOrd="1" destOrd="0" presId="urn:microsoft.com/office/officeart/2005/8/layout/hProcess4"/>
    <dgm:cxn modelId="{7978C8E8-196F-4D44-A666-D10AA81D339B}" type="presParOf" srcId="{1972986F-8078-4BF9-B117-BDD242B05EF0}" destId="{EAF114A7-E8B5-466D-9D19-D916174D597A}" srcOrd="2" destOrd="0" presId="urn:microsoft.com/office/officeart/2005/8/layout/hProcess4"/>
    <dgm:cxn modelId="{8A052B81-84F7-4394-B92D-821C998B580F}" type="presParOf" srcId="{EAF114A7-E8B5-466D-9D19-D916174D597A}" destId="{EFB511AF-0642-496B-AA54-B06A2C20D9A1}" srcOrd="0" destOrd="0" presId="urn:microsoft.com/office/officeart/2005/8/layout/hProcess4"/>
    <dgm:cxn modelId="{00E22B23-3BD3-43E6-AE86-CA48D0293DE3}" type="presParOf" srcId="{EAF114A7-E8B5-466D-9D19-D916174D597A}" destId="{03557E15-5E07-4D7B-907F-AEAF329EDB05}" srcOrd="1" destOrd="0" presId="urn:microsoft.com/office/officeart/2005/8/layout/hProcess4"/>
    <dgm:cxn modelId="{11420377-2BDD-46B2-BD9D-D1259A189C04}" type="presParOf" srcId="{EAF114A7-E8B5-466D-9D19-D916174D597A}" destId="{61A1806D-7F8D-43F8-9941-FE5AB69F1453}" srcOrd="2" destOrd="0" presId="urn:microsoft.com/office/officeart/2005/8/layout/hProcess4"/>
    <dgm:cxn modelId="{0A9EFEC2-10EE-47C5-AA2B-BB3C30320488}" type="presParOf" srcId="{EAF114A7-E8B5-466D-9D19-D916174D597A}" destId="{4492F943-51DB-4EFB-92F0-73263B9BC35C}" srcOrd="3" destOrd="0" presId="urn:microsoft.com/office/officeart/2005/8/layout/hProcess4"/>
    <dgm:cxn modelId="{50196DEA-2AF1-4E6B-904E-767EC40484F7}" type="presParOf" srcId="{EAF114A7-E8B5-466D-9D19-D916174D597A}" destId="{1211F772-FB81-4344-BF16-C54A786CF067}" srcOrd="4" destOrd="0" presId="urn:microsoft.com/office/officeart/2005/8/layout/hProcess4"/>
    <dgm:cxn modelId="{DC72C417-2F01-4F6D-833B-1D7843F5734F}" type="presParOf" srcId="{1972986F-8078-4BF9-B117-BDD242B05EF0}" destId="{AAF93D2E-0DCA-4408-BE42-978A16EE9D46}" srcOrd="3" destOrd="0" presId="urn:microsoft.com/office/officeart/2005/8/layout/hProcess4"/>
    <dgm:cxn modelId="{B8B50854-F568-47F9-A6E4-173067FFA9E2}" type="presParOf" srcId="{1972986F-8078-4BF9-B117-BDD242B05EF0}" destId="{BB2AC542-FDA6-47A4-B794-6E7CEA430255}" srcOrd="4" destOrd="0" presId="urn:microsoft.com/office/officeart/2005/8/layout/hProcess4"/>
    <dgm:cxn modelId="{BBAEC78A-4FC0-45D8-9059-E5C9BC102BFB}" type="presParOf" srcId="{BB2AC542-FDA6-47A4-B794-6E7CEA430255}" destId="{C2736929-B7EF-442A-8D8B-CC0FD6E35648}" srcOrd="0" destOrd="0" presId="urn:microsoft.com/office/officeart/2005/8/layout/hProcess4"/>
    <dgm:cxn modelId="{94361DBC-6109-459C-9F92-CCB684C6C105}" type="presParOf" srcId="{BB2AC542-FDA6-47A4-B794-6E7CEA430255}" destId="{3F0CC465-0473-4DF4-9360-E85B9FDF238A}" srcOrd="1" destOrd="0" presId="urn:microsoft.com/office/officeart/2005/8/layout/hProcess4"/>
    <dgm:cxn modelId="{2A37D8D5-87DE-4431-9964-06F7A1BC60B2}" type="presParOf" srcId="{BB2AC542-FDA6-47A4-B794-6E7CEA430255}" destId="{2E072DFC-FD02-4830-843D-3302FE1BC8FD}" srcOrd="2" destOrd="0" presId="urn:microsoft.com/office/officeart/2005/8/layout/hProcess4"/>
    <dgm:cxn modelId="{9932B7CD-AB92-4176-BB36-AD86C5A0B474}" type="presParOf" srcId="{BB2AC542-FDA6-47A4-B794-6E7CEA430255}" destId="{0C427450-39A9-4B65-8C48-16D57D5557F8}" srcOrd="3" destOrd="0" presId="urn:microsoft.com/office/officeart/2005/8/layout/hProcess4"/>
    <dgm:cxn modelId="{8B900DFB-8339-44BE-9F7D-9D7549840FED}" type="presParOf" srcId="{BB2AC542-FDA6-47A4-B794-6E7CEA430255}" destId="{266CD7D0-F310-42AC-A23F-91297CE1EB74}" srcOrd="4" destOrd="0" presId="urn:microsoft.com/office/officeart/2005/8/layout/hProcess4"/>
    <dgm:cxn modelId="{7F95D9B8-4900-45CC-85EE-678C616014B1}" type="presParOf" srcId="{1972986F-8078-4BF9-B117-BDD242B05EF0}" destId="{F5B026E7-93CD-477D-8453-0C62E0EFF13E}" srcOrd="5" destOrd="0" presId="urn:microsoft.com/office/officeart/2005/8/layout/hProcess4"/>
    <dgm:cxn modelId="{2929B519-5BE3-4E15-9497-B63F49F0AECC}" type="presParOf" srcId="{1972986F-8078-4BF9-B117-BDD242B05EF0}" destId="{9C0E2A16-D248-4F57-8D16-E9BBB1377C18}" srcOrd="6" destOrd="0" presId="urn:microsoft.com/office/officeart/2005/8/layout/hProcess4"/>
    <dgm:cxn modelId="{8B19370B-AC5C-4C98-8624-E60D681FDB33}" type="presParOf" srcId="{9C0E2A16-D248-4F57-8D16-E9BBB1377C18}" destId="{4324222C-859F-434C-9368-473C02056177}" srcOrd="0" destOrd="0" presId="urn:microsoft.com/office/officeart/2005/8/layout/hProcess4"/>
    <dgm:cxn modelId="{38915D38-B152-4726-8446-DD07694755F4}" type="presParOf" srcId="{9C0E2A16-D248-4F57-8D16-E9BBB1377C18}" destId="{CA873A3D-EDAE-46D1-964E-7097F563919D}" srcOrd="1" destOrd="0" presId="urn:microsoft.com/office/officeart/2005/8/layout/hProcess4"/>
    <dgm:cxn modelId="{D46FCCCC-582C-4543-B4CD-91F9B4748988}" type="presParOf" srcId="{9C0E2A16-D248-4F57-8D16-E9BBB1377C18}" destId="{EB9C7CB5-A2A2-4006-890D-9351DA46A7AC}" srcOrd="2" destOrd="0" presId="urn:microsoft.com/office/officeart/2005/8/layout/hProcess4"/>
    <dgm:cxn modelId="{814BCFF9-E1D8-4EB3-8C8E-8AFCD337F1D2}" type="presParOf" srcId="{9C0E2A16-D248-4F57-8D16-E9BBB1377C18}" destId="{7053DE4F-625C-4772-8019-5019154B9700}" srcOrd="3" destOrd="0" presId="urn:microsoft.com/office/officeart/2005/8/layout/hProcess4"/>
    <dgm:cxn modelId="{AB02A5CA-30EA-4120-8FAB-FEAF14A53DCF}" type="presParOf" srcId="{9C0E2A16-D248-4F57-8D16-E9BBB1377C18}" destId="{64E9A660-BB67-4245-B92D-40174486D0F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8D68A2-22B8-48C4-A515-FEBF8939283A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9E50845-1116-4FAE-9A4F-0748BD22A0AF}">
      <dgm:prSet phldrT="[Texte]" custT="1"/>
      <dgm:spPr/>
      <dgm:t>
        <a:bodyPr/>
        <a:lstStyle/>
        <a:p>
          <a:r>
            <a:rPr lang="en-GB" sz="900" noProof="0" smtClean="0"/>
            <a:t>Scoping and issue framing</a:t>
          </a:r>
          <a:endParaRPr lang="en-GB" sz="900" noProof="0"/>
        </a:p>
      </dgm:t>
    </dgm:pt>
    <dgm:pt modelId="{34B74897-C46F-4DA9-8148-FCBD53785764}" type="parTrans" cxnId="{2C303C84-60A8-46DE-A9BC-630C4773F32C}">
      <dgm:prSet/>
      <dgm:spPr/>
      <dgm:t>
        <a:bodyPr/>
        <a:lstStyle/>
        <a:p>
          <a:endParaRPr lang="fr-FR" sz="2000"/>
        </a:p>
      </dgm:t>
    </dgm:pt>
    <dgm:pt modelId="{2EDCE9AC-F596-4520-AB36-96548773A0B8}" type="sibTrans" cxnId="{2C303C84-60A8-46DE-A9BC-630C4773F32C}">
      <dgm:prSet custT="1"/>
      <dgm:spPr/>
      <dgm:t>
        <a:bodyPr/>
        <a:lstStyle/>
        <a:p>
          <a:endParaRPr lang="en-GB" sz="700" noProof="0"/>
        </a:p>
      </dgm:t>
    </dgm:pt>
    <dgm:pt modelId="{79972183-3B98-42BF-82B5-7C35FA1381CD}">
      <dgm:prSet phldrT="[Texte]" custT="1"/>
      <dgm:spPr/>
      <dgm:t>
        <a:bodyPr/>
        <a:lstStyle/>
        <a:p>
          <a:r>
            <a:rPr lang="en-GB" sz="900" noProof="0" smtClean="0">
              <a:solidFill>
                <a:srgbClr val="695D46"/>
              </a:solidFill>
            </a:rPr>
            <a:t>Approved by CCWG</a:t>
          </a:r>
          <a:endParaRPr lang="en-GB" sz="900" noProof="0">
            <a:solidFill>
              <a:srgbClr val="695D46"/>
            </a:solidFill>
          </a:endParaRPr>
        </a:p>
      </dgm:t>
    </dgm:pt>
    <dgm:pt modelId="{8701D614-6905-43DB-8285-FAB541E3041B}" type="parTrans" cxnId="{B93F3D73-5E3C-4973-8C9A-5510860A4C44}">
      <dgm:prSet/>
      <dgm:spPr/>
      <dgm:t>
        <a:bodyPr/>
        <a:lstStyle/>
        <a:p>
          <a:endParaRPr lang="fr-FR" sz="2000"/>
        </a:p>
      </dgm:t>
    </dgm:pt>
    <dgm:pt modelId="{ABA8E840-8222-4CC6-9D03-ADAB715934FB}" type="sibTrans" cxnId="{B93F3D73-5E3C-4973-8C9A-5510860A4C44}">
      <dgm:prSet/>
      <dgm:spPr/>
      <dgm:t>
        <a:bodyPr/>
        <a:lstStyle/>
        <a:p>
          <a:endParaRPr lang="fr-FR" sz="2000"/>
        </a:p>
      </dgm:t>
    </dgm:pt>
    <dgm:pt modelId="{137F0462-74CD-4455-88A7-EEC6E2620EC5}">
      <dgm:prSet phldrT="[Texte]" custT="1"/>
      <dgm:spPr/>
      <dgm:t>
        <a:bodyPr/>
        <a:lstStyle/>
        <a:p>
          <a:r>
            <a:rPr lang="en-GB" sz="900" noProof="0" smtClean="0"/>
            <a:t>Elaborate recommendations</a:t>
          </a:r>
          <a:endParaRPr lang="en-GB" sz="900" noProof="0"/>
        </a:p>
      </dgm:t>
    </dgm:pt>
    <dgm:pt modelId="{42FE0A70-811A-466D-80B3-65DB68359F76}" type="parTrans" cxnId="{EDFE7B3A-5052-4373-A3F0-146159D3CD83}">
      <dgm:prSet/>
      <dgm:spPr/>
      <dgm:t>
        <a:bodyPr/>
        <a:lstStyle/>
        <a:p>
          <a:endParaRPr lang="fr-FR" sz="2000"/>
        </a:p>
      </dgm:t>
    </dgm:pt>
    <dgm:pt modelId="{7C911DD6-9589-45B4-AA3E-CCF94D842E07}" type="sibTrans" cxnId="{EDFE7B3A-5052-4373-A3F0-146159D3CD83}">
      <dgm:prSet custT="1"/>
      <dgm:spPr/>
      <dgm:t>
        <a:bodyPr/>
        <a:lstStyle/>
        <a:p>
          <a:endParaRPr lang="en-GB" sz="700" noProof="0"/>
        </a:p>
      </dgm:t>
    </dgm:pt>
    <dgm:pt modelId="{882CDA72-C3DC-40E8-8689-9B9D3A6CC8E6}">
      <dgm:prSet phldrT="[Texte]" custT="1"/>
      <dgm:spPr/>
      <dgm:t>
        <a:bodyPr/>
        <a:lstStyle/>
        <a:p>
          <a:r>
            <a:rPr lang="en-GB" sz="900" noProof="0" smtClean="0">
              <a:solidFill>
                <a:srgbClr val="695D46"/>
              </a:solidFill>
            </a:rPr>
            <a:t>Team</a:t>
          </a:r>
          <a:endParaRPr lang="en-GB" sz="900" noProof="0">
            <a:solidFill>
              <a:srgbClr val="695D46"/>
            </a:solidFill>
          </a:endParaRPr>
        </a:p>
      </dgm:t>
    </dgm:pt>
    <dgm:pt modelId="{300CC518-DDC2-4A61-A8AA-041A5E51A75F}" type="parTrans" cxnId="{0F3B37BB-A4CE-4475-A366-F3977F38C1F1}">
      <dgm:prSet/>
      <dgm:spPr/>
      <dgm:t>
        <a:bodyPr/>
        <a:lstStyle/>
        <a:p>
          <a:endParaRPr lang="fr-FR" sz="2000"/>
        </a:p>
      </dgm:t>
    </dgm:pt>
    <dgm:pt modelId="{F780C3A8-59E0-4BB4-A29A-F9020A85D17E}" type="sibTrans" cxnId="{0F3B37BB-A4CE-4475-A366-F3977F38C1F1}">
      <dgm:prSet/>
      <dgm:spPr/>
      <dgm:t>
        <a:bodyPr/>
        <a:lstStyle/>
        <a:p>
          <a:endParaRPr lang="fr-FR" sz="2000"/>
        </a:p>
      </dgm:t>
    </dgm:pt>
    <dgm:pt modelId="{B15BD298-D773-43BC-A527-39F695BA7E3E}">
      <dgm:prSet phldrT="[Texte]" custT="1"/>
      <dgm:spPr/>
      <dgm:t>
        <a:bodyPr/>
        <a:lstStyle/>
        <a:p>
          <a:r>
            <a:rPr lang="en-GB" sz="900" noProof="0" smtClean="0"/>
            <a:t>Assess consensus on recommendations</a:t>
          </a:r>
          <a:endParaRPr lang="en-GB" sz="900" noProof="0"/>
        </a:p>
      </dgm:t>
    </dgm:pt>
    <dgm:pt modelId="{498A21D5-1F39-4853-AC2F-4D2DC7C26247}" type="parTrans" cxnId="{B34862A5-B198-4F45-8EA9-A9901AEC3BF0}">
      <dgm:prSet/>
      <dgm:spPr/>
      <dgm:t>
        <a:bodyPr/>
        <a:lstStyle/>
        <a:p>
          <a:endParaRPr lang="fr-FR" sz="2000"/>
        </a:p>
      </dgm:t>
    </dgm:pt>
    <dgm:pt modelId="{26EDEDF8-603A-4894-B013-033A7A6E247B}" type="sibTrans" cxnId="{B34862A5-B198-4F45-8EA9-A9901AEC3BF0}">
      <dgm:prSet custT="1"/>
      <dgm:spPr/>
      <dgm:t>
        <a:bodyPr/>
        <a:lstStyle/>
        <a:p>
          <a:endParaRPr lang="en-GB" sz="700" noProof="0"/>
        </a:p>
      </dgm:t>
    </dgm:pt>
    <dgm:pt modelId="{6AC28E16-126C-4602-9FE2-2D833EFED19C}">
      <dgm:prSet phldrT="[Texte]" custT="1"/>
      <dgm:spPr/>
      <dgm:t>
        <a:bodyPr/>
        <a:lstStyle/>
        <a:p>
          <a:r>
            <a:rPr lang="en-GB" sz="900" noProof="0" smtClean="0">
              <a:solidFill>
                <a:srgbClr val="695D46"/>
              </a:solidFill>
            </a:rPr>
            <a:t>CCWG</a:t>
          </a:r>
          <a:endParaRPr lang="en-GB" sz="900" noProof="0">
            <a:solidFill>
              <a:srgbClr val="695D46"/>
            </a:solidFill>
          </a:endParaRPr>
        </a:p>
      </dgm:t>
    </dgm:pt>
    <dgm:pt modelId="{0474BE6E-D57F-4AAB-BC2D-0AE4DC34066D}" type="parTrans" cxnId="{6DBC4CB4-7A9D-4D5E-91DE-AA47864BD801}">
      <dgm:prSet/>
      <dgm:spPr/>
      <dgm:t>
        <a:bodyPr/>
        <a:lstStyle/>
        <a:p>
          <a:endParaRPr lang="fr-FR" sz="2000"/>
        </a:p>
      </dgm:t>
    </dgm:pt>
    <dgm:pt modelId="{8D6582ED-6CF7-4FB7-8ABD-D35DC1290C2C}" type="sibTrans" cxnId="{6DBC4CB4-7A9D-4D5E-91DE-AA47864BD801}">
      <dgm:prSet/>
      <dgm:spPr/>
      <dgm:t>
        <a:bodyPr/>
        <a:lstStyle/>
        <a:p>
          <a:endParaRPr lang="fr-FR" sz="2000"/>
        </a:p>
      </dgm:t>
    </dgm:pt>
    <dgm:pt modelId="{FD83CCB7-7934-4E6B-AA7B-3006CA69D5BE}">
      <dgm:prSet phldrT="[Texte]" custT="1"/>
      <dgm:spPr/>
      <dgm:t>
        <a:bodyPr/>
        <a:lstStyle/>
        <a:p>
          <a:r>
            <a:rPr lang="en-GB" sz="900" noProof="0" smtClean="0">
              <a:solidFill>
                <a:srgbClr val="695D46"/>
              </a:solidFill>
            </a:rPr>
            <a:t>ICANN56 at latest</a:t>
          </a:r>
          <a:endParaRPr lang="en-GB" sz="900" noProof="0">
            <a:solidFill>
              <a:srgbClr val="695D46"/>
            </a:solidFill>
          </a:endParaRPr>
        </a:p>
      </dgm:t>
    </dgm:pt>
    <dgm:pt modelId="{70D7F31E-8D97-4A0C-81A0-37AA73CCA3A6}" type="parTrans" cxnId="{E27AEB1D-F81A-49F2-A687-0A322818B93D}">
      <dgm:prSet/>
      <dgm:spPr/>
      <dgm:t>
        <a:bodyPr/>
        <a:lstStyle/>
        <a:p>
          <a:endParaRPr lang="fr-FR" sz="2000"/>
        </a:p>
      </dgm:t>
    </dgm:pt>
    <dgm:pt modelId="{AFFD18FD-5148-451B-849B-4FE2B1267CA6}" type="sibTrans" cxnId="{E27AEB1D-F81A-49F2-A687-0A322818B93D}">
      <dgm:prSet/>
      <dgm:spPr/>
      <dgm:t>
        <a:bodyPr/>
        <a:lstStyle/>
        <a:p>
          <a:endParaRPr lang="fr-FR" sz="2000"/>
        </a:p>
      </dgm:t>
    </dgm:pt>
    <dgm:pt modelId="{2C229431-1059-4478-BAC1-B18F5A1B1BEF}">
      <dgm:prSet phldrT="[Texte]" custT="1"/>
      <dgm:spPr/>
      <dgm:t>
        <a:bodyPr/>
        <a:lstStyle/>
        <a:p>
          <a:r>
            <a:rPr lang="en-GB" sz="900" noProof="0" smtClean="0">
              <a:solidFill>
                <a:srgbClr val="695D46"/>
              </a:solidFill>
            </a:rPr>
            <a:t>Before ICANN57</a:t>
          </a:r>
          <a:endParaRPr lang="en-GB" sz="900" noProof="0">
            <a:solidFill>
              <a:srgbClr val="695D46"/>
            </a:solidFill>
          </a:endParaRPr>
        </a:p>
      </dgm:t>
    </dgm:pt>
    <dgm:pt modelId="{D14B73EE-017C-464F-9482-A0E704726CF7}" type="parTrans" cxnId="{4320D36E-CEA0-49AB-9D58-7CED6D271E0B}">
      <dgm:prSet/>
      <dgm:spPr/>
      <dgm:t>
        <a:bodyPr/>
        <a:lstStyle/>
        <a:p>
          <a:endParaRPr lang="fr-FR" sz="2000"/>
        </a:p>
      </dgm:t>
    </dgm:pt>
    <dgm:pt modelId="{E7DD3D6E-5388-4258-9EDE-0319084B6806}" type="sibTrans" cxnId="{4320D36E-CEA0-49AB-9D58-7CED6D271E0B}">
      <dgm:prSet/>
      <dgm:spPr/>
      <dgm:t>
        <a:bodyPr/>
        <a:lstStyle/>
        <a:p>
          <a:endParaRPr lang="fr-FR" sz="2000"/>
        </a:p>
      </dgm:t>
    </dgm:pt>
    <dgm:pt modelId="{982AC5AA-492E-4F72-B0DD-55708BC6DDE5}">
      <dgm:prSet phldrT="[Texte]" custT="1"/>
      <dgm:spPr/>
      <dgm:t>
        <a:bodyPr/>
        <a:lstStyle/>
        <a:p>
          <a:r>
            <a:rPr lang="en-GB" sz="900" noProof="0" smtClean="0">
              <a:solidFill>
                <a:srgbClr val="695D46"/>
              </a:solidFill>
            </a:rPr>
            <a:t>ICANN57</a:t>
          </a:r>
          <a:endParaRPr lang="en-GB" sz="900" noProof="0">
            <a:solidFill>
              <a:srgbClr val="695D46"/>
            </a:solidFill>
          </a:endParaRPr>
        </a:p>
      </dgm:t>
    </dgm:pt>
    <dgm:pt modelId="{6D4A40B1-97D8-41ED-92C9-3B667961D71F}" type="parTrans" cxnId="{97E71B58-EABE-47DD-B7C8-FA5BEB5370CA}">
      <dgm:prSet/>
      <dgm:spPr/>
      <dgm:t>
        <a:bodyPr/>
        <a:lstStyle/>
        <a:p>
          <a:endParaRPr lang="fr-FR" sz="2000"/>
        </a:p>
      </dgm:t>
    </dgm:pt>
    <dgm:pt modelId="{51DECBA9-6FA1-4866-9216-C845491B7DBC}" type="sibTrans" cxnId="{97E71B58-EABE-47DD-B7C8-FA5BEB5370CA}">
      <dgm:prSet/>
      <dgm:spPr/>
      <dgm:t>
        <a:bodyPr/>
        <a:lstStyle/>
        <a:p>
          <a:endParaRPr lang="fr-FR" sz="2000"/>
        </a:p>
      </dgm:t>
    </dgm:pt>
    <dgm:pt modelId="{D70F8462-A310-4AF4-BDD2-3A9D432A0CD2}">
      <dgm:prSet phldrT="[Texte]" custT="1"/>
      <dgm:spPr/>
      <dgm:t>
        <a:bodyPr/>
        <a:lstStyle/>
        <a:p>
          <a:r>
            <a:rPr lang="en-GB" sz="900" noProof="0" smtClean="0"/>
            <a:t>Public comment</a:t>
          </a:r>
          <a:endParaRPr lang="en-GB" sz="900" noProof="0"/>
        </a:p>
      </dgm:t>
    </dgm:pt>
    <dgm:pt modelId="{026968C5-0813-4BD2-855A-D32E3AE9DD0B}" type="parTrans" cxnId="{381007A4-4799-4175-A5A6-9A3133E96EB8}">
      <dgm:prSet/>
      <dgm:spPr/>
      <dgm:t>
        <a:bodyPr/>
        <a:lstStyle/>
        <a:p>
          <a:endParaRPr lang="fr-FR" sz="2000"/>
        </a:p>
      </dgm:t>
    </dgm:pt>
    <dgm:pt modelId="{4E63FC43-9653-4C3F-98DF-1E4A9181B067}" type="sibTrans" cxnId="{381007A4-4799-4175-A5A6-9A3133E96EB8}">
      <dgm:prSet/>
      <dgm:spPr/>
      <dgm:t>
        <a:bodyPr/>
        <a:lstStyle/>
        <a:p>
          <a:endParaRPr lang="fr-FR" sz="2000"/>
        </a:p>
      </dgm:t>
    </dgm:pt>
    <dgm:pt modelId="{A952130D-AB1D-4EA4-9CC9-23F01A2EF068}">
      <dgm:prSet phldrT="[Texte]" custT="1"/>
      <dgm:spPr/>
      <dgm:t>
        <a:bodyPr/>
        <a:lstStyle/>
        <a:p>
          <a:r>
            <a:rPr lang="en-GB" sz="900" noProof="0" smtClean="0">
              <a:solidFill>
                <a:srgbClr val="695D46"/>
              </a:solidFill>
            </a:rPr>
            <a:t>By end 2016</a:t>
          </a:r>
          <a:endParaRPr lang="en-GB" sz="900" noProof="0">
            <a:solidFill>
              <a:srgbClr val="695D46"/>
            </a:solidFill>
          </a:endParaRPr>
        </a:p>
      </dgm:t>
    </dgm:pt>
    <dgm:pt modelId="{E75FC769-7164-49D0-8981-8AA7CF20D194}" type="parTrans" cxnId="{0CD85C77-7F88-4D43-BE98-4E22CE87F60E}">
      <dgm:prSet/>
      <dgm:spPr/>
      <dgm:t>
        <a:bodyPr/>
        <a:lstStyle/>
        <a:p>
          <a:endParaRPr lang="fr-FR" sz="2000"/>
        </a:p>
      </dgm:t>
    </dgm:pt>
    <dgm:pt modelId="{5441C337-4EE1-4731-81A6-B5C9708E3B1D}" type="sibTrans" cxnId="{0CD85C77-7F88-4D43-BE98-4E22CE87F60E}">
      <dgm:prSet/>
      <dgm:spPr/>
      <dgm:t>
        <a:bodyPr/>
        <a:lstStyle/>
        <a:p>
          <a:endParaRPr lang="fr-FR" sz="2000"/>
        </a:p>
      </dgm:t>
    </dgm:pt>
    <dgm:pt modelId="{A77A398F-6B35-43D0-B259-414BBC0B58C4}" type="pres">
      <dgm:prSet presAssocID="{2B8D68A2-22B8-48C4-A515-FEBF893928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0C6885-E461-4F09-9FEF-DE4B0E346651}" type="pres">
      <dgm:prSet presAssocID="{69E50845-1116-4FAE-9A4F-0748BD22A0AF}" presName="composite" presStyleCnt="0"/>
      <dgm:spPr/>
    </dgm:pt>
    <dgm:pt modelId="{8C593AC2-63CB-433C-A816-51BC0F58A5C8}" type="pres">
      <dgm:prSet presAssocID="{69E50845-1116-4FAE-9A4F-0748BD22A0AF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DB0B0A-CC13-4FAD-8EE0-D9D6751CAC6C}" type="pres">
      <dgm:prSet presAssocID="{69E50845-1116-4FAE-9A4F-0748BD22A0AF}" presName="parSh" presStyleLbl="node1" presStyleIdx="0" presStyleCnt="4"/>
      <dgm:spPr/>
      <dgm:t>
        <a:bodyPr/>
        <a:lstStyle/>
        <a:p>
          <a:endParaRPr lang="fr-FR"/>
        </a:p>
      </dgm:t>
    </dgm:pt>
    <dgm:pt modelId="{DAC18FB1-EFCD-4ACC-96D6-193E27D6A2DA}" type="pres">
      <dgm:prSet presAssocID="{69E50845-1116-4FAE-9A4F-0748BD22A0AF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FC039-D3D7-49D8-8E56-9B2E420E2FDB}" type="pres">
      <dgm:prSet presAssocID="{2EDCE9AC-F596-4520-AB36-96548773A0B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79A1C42-15F1-42E1-A4B4-74B6EB1A9149}" type="pres">
      <dgm:prSet presAssocID="{2EDCE9AC-F596-4520-AB36-96548773A0B8}" presName="connTx" presStyleLbl="sibTrans2D1" presStyleIdx="0" presStyleCnt="3"/>
      <dgm:spPr/>
      <dgm:t>
        <a:bodyPr/>
        <a:lstStyle/>
        <a:p>
          <a:endParaRPr lang="en-US"/>
        </a:p>
      </dgm:t>
    </dgm:pt>
    <dgm:pt modelId="{3DE7FE55-C073-4B5E-A8D2-5226B8D2F4D6}" type="pres">
      <dgm:prSet presAssocID="{137F0462-74CD-4455-88A7-EEC6E2620EC5}" presName="composite" presStyleCnt="0"/>
      <dgm:spPr/>
    </dgm:pt>
    <dgm:pt modelId="{E587EF1D-8EAE-4E7F-A5C8-36FABE1CAEB9}" type="pres">
      <dgm:prSet presAssocID="{137F0462-74CD-4455-88A7-EEC6E2620EC5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95266-5E41-4651-86C8-1345E762C026}" type="pres">
      <dgm:prSet presAssocID="{137F0462-74CD-4455-88A7-EEC6E2620EC5}" presName="parSh" presStyleLbl="node1" presStyleIdx="1" presStyleCnt="4"/>
      <dgm:spPr/>
      <dgm:t>
        <a:bodyPr/>
        <a:lstStyle/>
        <a:p>
          <a:endParaRPr lang="en-US"/>
        </a:p>
      </dgm:t>
    </dgm:pt>
    <dgm:pt modelId="{2B5E2C08-8E9E-486D-8586-AB9751731BC9}" type="pres">
      <dgm:prSet presAssocID="{137F0462-74CD-4455-88A7-EEC6E2620EC5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947411-7D2D-4890-BE7E-F2C12BC815B4}" type="pres">
      <dgm:prSet presAssocID="{7C911DD6-9589-45B4-AA3E-CCF94D842E0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16C67C4-3D67-4467-894E-D7850ECFAEEA}" type="pres">
      <dgm:prSet presAssocID="{7C911DD6-9589-45B4-AA3E-CCF94D842E07}" presName="connTx" presStyleLbl="sibTrans2D1" presStyleIdx="1" presStyleCnt="3"/>
      <dgm:spPr/>
      <dgm:t>
        <a:bodyPr/>
        <a:lstStyle/>
        <a:p>
          <a:endParaRPr lang="en-US"/>
        </a:p>
      </dgm:t>
    </dgm:pt>
    <dgm:pt modelId="{6120E222-17F6-4812-958B-16ECC62E8EBB}" type="pres">
      <dgm:prSet presAssocID="{B15BD298-D773-43BC-A527-39F695BA7E3E}" presName="composite" presStyleCnt="0"/>
      <dgm:spPr/>
    </dgm:pt>
    <dgm:pt modelId="{BF6DD458-523A-49B2-BCFF-74170D9863D1}" type="pres">
      <dgm:prSet presAssocID="{B15BD298-D773-43BC-A527-39F695BA7E3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120DA7-87FE-43D0-957D-D69BD36C5955}" type="pres">
      <dgm:prSet presAssocID="{B15BD298-D773-43BC-A527-39F695BA7E3E}" presName="parSh" presStyleLbl="node1" presStyleIdx="2" presStyleCnt="4"/>
      <dgm:spPr/>
      <dgm:t>
        <a:bodyPr/>
        <a:lstStyle/>
        <a:p>
          <a:endParaRPr lang="fr-FR"/>
        </a:p>
      </dgm:t>
    </dgm:pt>
    <dgm:pt modelId="{F1BD9A05-D228-497D-9566-6B0A69A096BC}" type="pres">
      <dgm:prSet presAssocID="{B15BD298-D773-43BC-A527-39F695BA7E3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BCCC39-BB3B-4ADF-A63D-025A508F9CA5}" type="pres">
      <dgm:prSet presAssocID="{26EDEDF8-603A-4894-B013-033A7A6E247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98FBB52-3803-4881-B304-052E3742F5F2}" type="pres">
      <dgm:prSet presAssocID="{26EDEDF8-603A-4894-B013-033A7A6E247B}" presName="connTx" presStyleLbl="sibTrans2D1" presStyleIdx="2" presStyleCnt="3"/>
      <dgm:spPr/>
      <dgm:t>
        <a:bodyPr/>
        <a:lstStyle/>
        <a:p>
          <a:endParaRPr lang="en-US"/>
        </a:p>
      </dgm:t>
    </dgm:pt>
    <dgm:pt modelId="{F5062867-A6E3-46AA-8887-B6EBDC793490}" type="pres">
      <dgm:prSet presAssocID="{D70F8462-A310-4AF4-BDD2-3A9D432A0CD2}" presName="composite" presStyleCnt="0"/>
      <dgm:spPr/>
    </dgm:pt>
    <dgm:pt modelId="{FD3560F3-417F-498F-B7FC-5D687C6FD48D}" type="pres">
      <dgm:prSet presAssocID="{D70F8462-A310-4AF4-BDD2-3A9D432A0CD2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2A8A9-383D-4A7F-8F44-B252902BDA91}" type="pres">
      <dgm:prSet presAssocID="{D70F8462-A310-4AF4-BDD2-3A9D432A0CD2}" presName="parSh" presStyleLbl="node1" presStyleIdx="3" presStyleCnt="4"/>
      <dgm:spPr/>
      <dgm:t>
        <a:bodyPr/>
        <a:lstStyle/>
        <a:p>
          <a:endParaRPr lang="en-US"/>
        </a:p>
      </dgm:t>
    </dgm:pt>
    <dgm:pt modelId="{DB9CAEB1-8A87-487A-82C0-C7AA996A53C9}" type="pres">
      <dgm:prSet presAssocID="{D70F8462-A310-4AF4-BDD2-3A9D432A0CD2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7D4C1D2-D05C-49EF-97F4-30CB6AC36ED5}" type="presOf" srcId="{7C911DD6-9589-45B4-AA3E-CCF94D842E07}" destId="{316C67C4-3D67-4467-894E-D7850ECFAEEA}" srcOrd="1" destOrd="0" presId="urn:microsoft.com/office/officeart/2005/8/layout/process3"/>
    <dgm:cxn modelId="{8BF4F468-7BDF-47FF-AA5D-6377394A7C3B}" type="presOf" srcId="{2C229431-1059-4478-BAC1-B18F5A1B1BEF}" destId="{2B5E2C08-8E9E-486D-8586-AB9751731BC9}" srcOrd="0" destOrd="1" presId="urn:microsoft.com/office/officeart/2005/8/layout/process3"/>
    <dgm:cxn modelId="{2C303C84-60A8-46DE-A9BC-630C4773F32C}" srcId="{2B8D68A2-22B8-48C4-A515-FEBF8939283A}" destId="{69E50845-1116-4FAE-9A4F-0748BD22A0AF}" srcOrd="0" destOrd="0" parTransId="{34B74897-C46F-4DA9-8148-FCBD53785764}" sibTransId="{2EDCE9AC-F596-4520-AB36-96548773A0B8}"/>
    <dgm:cxn modelId="{9EAA3ACA-78A5-4254-8EBC-BDD611353F16}" type="presOf" srcId="{982AC5AA-492E-4F72-B0DD-55708BC6DDE5}" destId="{F1BD9A05-D228-497D-9566-6B0A69A096BC}" srcOrd="0" destOrd="1" presId="urn:microsoft.com/office/officeart/2005/8/layout/process3"/>
    <dgm:cxn modelId="{4F73B81D-109D-4D88-9BB3-167CA4D940B6}" type="presOf" srcId="{882CDA72-C3DC-40E8-8689-9B9D3A6CC8E6}" destId="{2B5E2C08-8E9E-486D-8586-AB9751731BC9}" srcOrd="0" destOrd="0" presId="urn:microsoft.com/office/officeart/2005/8/layout/process3"/>
    <dgm:cxn modelId="{AB781C6F-3500-4C72-B252-6065E8E134CB}" type="presOf" srcId="{26EDEDF8-603A-4894-B013-033A7A6E247B}" destId="{4EBCCC39-BB3B-4ADF-A63D-025A508F9CA5}" srcOrd="0" destOrd="0" presId="urn:microsoft.com/office/officeart/2005/8/layout/process3"/>
    <dgm:cxn modelId="{D4BFEE88-54C7-43B1-B3E3-1EAC88BAC266}" type="presOf" srcId="{137F0462-74CD-4455-88A7-EEC6E2620EC5}" destId="{E587EF1D-8EAE-4E7F-A5C8-36FABE1CAEB9}" srcOrd="0" destOrd="0" presId="urn:microsoft.com/office/officeart/2005/8/layout/process3"/>
    <dgm:cxn modelId="{0CD85C77-7F88-4D43-BE98-4E22CE87F60E}" srcId="{D70F8462-A310-4AF4-BDD2-3A9D432A0CD2}" destId="{A952130D-AB1D-4EA4-9CC9-23F01A2EF068}" srcOrd="0" destOrd="0" parTransId="{E75FC769-7164-49D0-8981-8AA7CF20D194}" sibTransId="{5441C337-4EE1-4731-81A6-B5C9708E3B1D}"/>
    <dgm:cxn modelId="{1E78B50A-4653-4CF6-A5A5-CCE686EF4DE7}" type="presOf" srcId="{FD83CCB7-7934-4E6B-AA7B-3006CA69D5BE}" destId="{DAC18FB1-EFCD-4ACC-96D6-193E27D6A2DA}" srcOrd="0" destOrd="1" presId="urn:microsoft.com/office/officeart/2005/8/layout/process3"/>
    <dgm:cxn modelId="{B93F3D73-5E3C-4973-8C9A-5510860A4C44}" srcId="{69E50845-1116-4FAE-9A4F-0748BD22A0AF}" destId="{79972183-3B98-42BF-82B5-7C35FA1381CD}" srcOrd="0" destOrd="0" parTransId="{8701D614-6905-43DB-8285-FAB541E3041B}" sibTransId="{ABA8E840-8222-4CC6-9D03-ADAB715934FB}"/>
    <dgm:cxn modelId="{781290EF-D020-443E-B125-30D735F05BFF}" type="presOf" srcId="{137F0462-74CD-4455-88A7-EEC6E2620EC5}" destId="{97795266-5E41-4651-86C8-1345E762C026}" srcOrd="1" destOrd="0" presId="urn:microsoft.com/office/officeart/2005/8/layout/process3"/>
    <dgm:cxn modelId="{B09D6800-C6A7-4FC3-BCC1-5F7271AD1705}" type="presOf" srcId="{79972183-3B98-42BF-82B5-7C35FA1381CD}" destId="{DAC18FB1-EFCD-4ACC-96D6-193E27D6A2DA}" srcOrd="0" destOrd="0" presId="urn:microsoft.com/office/officeart/2005/8/layout/process3"/>
    <dgm:cxn modelId="{C47B2032-D24D-48B7-9B73-80FA08405CD2}" type="presOf" srcId="{2B8D68A2-22B8-48C4-A515-FEBF8939283A}" destId="{A77A398F-6B35-43D0-B259-414BBC0B58C4}" srcOrd="0" destOrd="0" presId="urn:microsoft.com/office/officeart/2005/8/layout/process3"/>
    <dgm:cxn modelId="{4320D36E-CEA0-49AB-9D58-7CED6D271E0B}" srcId="{137F0462-74CD-4455-88A7-EEC6E2620EC5}" destId="{2C229431-1059-4478-BAC1-B18F5A1B1BEF}" srcOrd="1" destOrd="0" parTransId="{D14B73EE-017C-464F-9482-A0E704726CF7}" sibTransId="{E7DD3D6E-5388-4258-9EDE-0319084B6806}"/>
    <dgm:cxn modelId="{0DF6FCCB-7343-4711-9563-D772DD4E3845}" type="presOf" srcId="{26EDEDF8-603A-4894-B013-033A7A6E247B}" destId="{F98FBB52-3803-4881-B304-052E3742F5F2}" srcOrd="1" destOrd="0" presId="urn:microsoft.com/office/officeart/2005/8/layout/process3"/>
    <dgm:cxn modelId="{D21A08D5-BC49-4F55-8775-38AFBE902D28}" type="presOf" srcId="{D70F8462-A310-4AF4-BDD2-3A9D432A0CD2}" destId="{FD3560F3-417F-498F-B7FC-5D687C6FD48D}" srcOrd="0" destOrd="0" presId="urn:microsoft.com/office/officeart/2005/8/layout/process3"/>
    <dgm:cxn modelId="{E27AEB1D-F81A-49F2-A687-0A322818B93D}" srcId="{69E50845-1116-4FAE-9A4F-0748BD22A0AF}" destId="{FD83CCB7-7934-4E6B-AA7B-3006CA69D5BE}" srcOrd="1" destOrd="0" parTransId="{70D7F31E-8D97-4A0C-81A0-37AA73CCA3A6}" sibTransId="{AFFD18FD-5148-451B-849B-4FE2B1267CA6}"/>
    <dgm:cxn modelId="{C5E52A6B-D419-41D9-AE33-4E3026BBA913}" type="presOf" srcId="{A952130D-AB1D-4EA4-9CC9-23F01A2EF068}" destId="{DB9CAEB1-8A87-487A-82C0-C7AA996A53C9}" srcOrd="0" destOrd="0" presId="urn:microsoft.com/office/officeart/2005/8/layout/process3"/>
    <dgm:cxn modelId="{6DBC4CB4-7A9D-4D5E-91DE-AA47864BD801}" srcId="{B15BD298-D773-43BC-A527-39F695BA7E3E}" destId="{6AC28E16-126C-4602-9FE2-2D833EFED19C}" srcOrd="0" destOrd="0" parTransId="{0474BE6E-D57F-4AAB-BC2D-0AE4DC34066D}" sibTransId="{8D6582ED-6CF7-4FB7-8ABD-D35DC1290C2C}"/>
    <dgm:cxn modelId="{EDFE7B3A-5052-4373-A3F0-146159D3CD83}" srcId="{2B8D68A2-22B8-48C4-A515-FEBF8939283A}" destId="{137F0462-74CD-4455-88A7-EEC6E2620EC5}" srcOrd="1" destOrd="0" parTransId="{42FE0A70-811A-466D-80B3-65DB68359F76}" sibTransId="{7C911DD6-9589-45B4-AA3E-CCF94D842E07}"/>
    <dgm:cxn modelId="{D2A8B680-7320-46C5-ADA5-53DBF9880C25}" type="presOf" srcId="{69E50845-1116-4FAE-9A4F-0748BD22A0AF}" destId="{8C593AC2-63CB-433C-A816-51BC0F58A5C8}" srcOrd="0" destOrd="0" presId="urn:microsoft.com/office/officeart/2005/8/layout/process3"/>
    <dgm:cxn modelId="{FB534D23-8B72-4747-9E7B-99EB813FEFC6}" type="presOf" srcId="{2EDCE9AC-F596-4520-AB36-96548773A0B8}" destId="{A67FC039-D3D7-49D8-8E56-9B2E420E2FDB}" srcOrd="0" destOrd="0" presId="urn:microsoft.com/office/officeart/2005/8/layout/process3"/>
    <dgm:cxn modelId="{0F3B37BB-A4CE-4475-A366-F3977F38C1F1}" srcId="{137F0462-74CD-4455-88A7-EEC6E2620EC5}" destId="{882CDA72-C3DC-40E8-8689-9B9D3A6CC8E6}" srcOrd="0" destOrd="0" parTransId="{300CC518-DDC2-4A61-A8AA-041A5E51A75F}" sibTransId="{F780C3A8-59E0-4BB4-A29A-F9020A85D17E}"/>
    <dgm:cxn modelId="{97E71B58-EABE-47DD-B7C8-FA5BEB5370CA}" srcId="{B15BD298-D773-43BC-A527-39F695BA7E3E}" destId="{982AC5AA-492E-4F72-B0DD-55708BC6DDE5}" srcOrd="1" destOrd="0" parTransId="{6D4A40B1-97D8-41ED-92C9-3B667961D71F}" sibTransId="{51DECBA9-6FA1-4866-9216-C845491B7DBC}"/>
    <dgm:cxn modelId="{CA4FE07C-6DBA-49CA-A582-F97B4FB9A47C}" type="presOf" srcId="{7C911DD6-9589-45B4-AA3E-CCF94D842E07}" destId="{C3947411-7D2D-4890-BE7E-F2C12BC815B4}" srcOrd="0" destOrd="0" presId="urn:microsoft.com/office/officeart/2005/8/layout/process3"/>
    <dgm:cxn modelId="{CB26B416-FB3E-4CBC-A933-9C0D8AC2208C}" type="presOf" srcId="{69E50845-1116-4FAE-9A4F-0748BD22A0AF}" destId="{7EDB0B0A-CC13-4FAD-8EE0-D9D6751CAC6C}" srcOrd="1" destOrd="0" presId="urn:microsoft.com/office/officeart/2005/8/layout/process3"/>
    <dgm:cxn modelId="{36C0573E-5669-4DBC-8DC0-9EE15B75E52D}" type="presOf" srcId="{2EDCE9AC-F596-4520-AB36-96548773A0B8}" destId="{779A1C42-15F1-42E1-A4B4-74B6EB1A9149}" srcOrd="1" destOrd="0" presId="urn:microsoft.com/office/officeart/2005/8/layout/process3"/>
    <dgm:cxn modelId="{F972E236-28E2-4ACF-9347-4D15EE2A2B77}" type="presOf" srcId="{D70F8462-A310-4AF4-BDD2-3A9D432A0CD2}" destId="{F7D2A8A9-383D-4A7F-8F44-B252902BDA91}" srcOrd="1" destOrd="0" presId="urn:microsoft.com/office/officeart/2005/8/layout/process3"/>
    <dgm:cxn modelId="{32E081F4-DFDE-4F98-B00F-E93B23FB6B96}" type="presOf" srcId="{6AC28E16-126C-4602-9FE2-2D833EFED19C}" destId="{F1BD9A05-D228-497D-9566-6B0A69A096BC}" srcOrd="0" destOrd="0" presId="urn:microsoft.com/office/officeart/2005/8/layout/process3"/>
    <dgm:cxn modelId="{B34862A5-B198-4F45-8EA9-A9901AEC3BF0}" srcId="{2B8D68A2-22B8-48C4-A515-FEBF8939283A}" destId="{B15BD298-D773-43BC-A527-39F695BA7E3E}" srcOrd="2" destOrd="0" parTransId="{498A21D5-1F39-4853-AC2F-4D2DC7C26247}" sibTransId="{26EDEDF8-603A-4894-B013-033A7A6E247B}"/>
    <dgm:cxn modelId="{CB2FC72D-AAD7-4FD0-8FEC-1148A2EDCE37}" type="presOf" srcId="{B15BD298-D773-43BC-A527-39F695BA7E3E}" destId="{BF6DD458-523A-49B2-BCFF-74170D9863D1}" srcOrd="0" destOrd="0" presId="urn:microsoft.com/office/officeart/2005/8/layout/process3"/>
    <dgm:cxn modelId="{381007A4-4799-4175-A5A6-9A3133E96EB8}" srcId="{2B8D68A2-22B8-48C4-A515-FEBF8939283A}" destId="{D70F8462-A310-4AF4-BDD2-3A9D432A0CD2}" srcOrd="3" destOrd="0" parTransId="{026968C5-0813-4BD2-855A-D32E3AE9DD0B}" sibTransId="{4E63FC43-9653-4C3F-98DF-1E4A9181B067}"/>
    <dgm:cxn modelId="{96D6D0AD-3600-400C-B55D-8CDA33DCEFF0}" type="presOf" srcId="{B15BD298-D773-43BC-A527-39F695BA7E3E}" destId="{CC120DA7-87FE-43D0-957D-D69BD36C5955}" srcOrd="1" destOrd="0" presId="urn:microsoft.com/office/officeart/2005/8/layout/process3"/>
    <dgm:cxn modelId="{EC94A139-A63D-476D-98A2-6FDCB74B0739}" type="presParOf" srcId="{A77A398F-6B35-43D0-B259-414BBC0B58C4}" destId="{440C6885-E461-4F09-9FEF-DE4B0E346651}" srcOrd="0" destOrd="0" presId="urn:microsoft.com/office/officeart/2005/8/layout/process3"/>
    <dgm:cxn modelId="{93ECF9E2-CC62-4052-A7A0-BA31B96D407F}" type="presParOf" srcId="{440C6885-E461-4F09-9FEF-DE4B0E346651}" destId="{8C593AC2-63CB-433C-A816-51BC0F58A5C8}" srcOrd="0" destOrd="0" presId="urn:microsoft.com/office/officeart/2005/8/layout/process3"/>
    <dgm:cxn modelId="{47DD2EBE-EE14-4D06-A029-183826041F11}" type="presParOf" srcId="{440C6885-E461-4F09-9FEF-DE4B0E346651}" destId="{7EDB0B0A-CC13-4FAD-8EE0-D9D6751CAC6C}" srcOrd="1" destOrd="0" presId="urn:microsoft.com/office/officeart/2005/8/layout/process3"/>
    <dgm:cxn modelId="{E2922F3F-8294-4263-A04F-EA3DCDBE86CA}" type="presParOf" srcId="{440C6885-E461-4F09-9FEF-DE4B0E346651}" destId="{DAC18FB1-EFCD-4ACC-96D6-193E27D6A2DA}" srcOrd="2" destOrd="0" presId="urn:microsoft.com/office/officeart/2005/8/layout/process3"/>
    <dgm:cxn modelId="{9DAFC680-CD13-40D5-96D3-0CEC6F31AA02}" type="presParOf" srcId="{A77A398F-6B35-43D0-B259-414BBC0B58C4}" destId="{A67FC039-D3D7-49D8-8E56-9B2E420E2FDB}" srcOrd="1" destOrd="0" presId="urn:microsoft.com/office/officeart/2005/8/layout/process3"/>
    <dgm:cxn modelId="{FD50EF61-AEF0-4CAF-BB8E-EE2C00A1EF29}" type="presParOf" srcId="{A67FC039-D3D7-49D8-8E56-9B2E420E2FDB}" destId="{779A1C42-15F1-42E1-A4B4-74B6EB1A9149}" srcOrd="0" destOrd="0" presId="urn:microsoft.com/office/officeart/2005/8/layout/process3"/>
    <dgm:cxn modelId="{BE35C5D4-3287-4812-AEA6-5A9972426586}" type="presParOf" srcId="{A77A398F-6B35-43D0-B259-414BBC0B58C4}" destId="{3DE7FE55-C073-4B5E-A8D2-5226B8D2F4D6}" srcOrd="2" destOrd="0" presId="urn:microsoft.com/office/officeart/2005/8/layout/process3"/>
    <dgm:cxn modelId="{FAA39464-2329-4856-A915-A1F6BC3B1909}" type="presParOf" srcId="{3DE7FE55-C073-4B5E-A8D2-5226B8D2F4D6}" destId="{E587EF1D-8EAE-4E7F-A5C8-36FABE1CAEB9}" srcOrd="0" destOrd="0" presId="urn:microsoft.com/office/officeart/2005/8/layout/process3"/>
    <dgm:cxn modelId="{066E9BF8-A41C-4B43-B8A5-884C15DDBD94}" type="presParOf" srcId="{3DE7FE55-C073-4B5E-A8D2-5226B8D2F4D6}" destId="{97795266-5E41-4651-86C8-1345E762C026}" srcOrd="1" destOrd="0" presId="urn:microsoft.com/office/officeart/2005/8/layout/process3"/>
    <dgm:cxn modelId="{7146000E-D764-40D1-A981-862368A545CF}" type="presParOf" srcId="{3DE7FE55-C073-4B5E-A8D2-5226B8D2F4D6}" destId="{2B5E2C08-8E9E-486D-8586-AB9751731BC9}" srcOrd="2" destOrd="0" presId="urn:microsoft.com/office/officeart/2005/8/layout/process3"/>
    <dgm:cxn modelId="{1190DCDF-D778-4F2E-B8E3-4EA86CAB8359}" type="presParOf" srcId="{A77A398F-6B35-43D0-B259-414BBC0B58C4}" destId="{C3947411-7D2D-4890-BE7E-F2C12BC815B4}" srcOrd="3" destOrd="0" presId="urn:microsoft.com/office/officeart/2005/8/layout/process3"/>
    <dgm:cxn modelId="{D34E6304-98C9-412E-86EB-53764141D5D9}" type="presParOf" srcId="{C3947411-7D2D-4890-BE7E-F2C12BC815B4}" destId="{316C67C4-3D67-4467-894E-D7850ECFAEEA}" srcOrd="0" destOrd="0" presId="urn:microsoft.com/office/officeart/2005/8/layout/process3"/>
    <dgm:cxn modelId="{07FCACFC-16F9-4B5B-BD7E-DDE1E28021EA}" type="presParOf" srcId="{A77A398F-6B35-43D0-B259-414BBC0B58C4}" destId="{6120E222-17F6-4812-958B-16ECC62E8EBB}" srcOrd="4" destOrd="0" presId="urn:microsoft.com/office/officeart/2005/8/layout/process3"/>
    <dgm:cxn modelId="{3E2C985B-CD93-4CF4-8BD6-75B80F913FB0}" type="presParOf" srcId="{6120E222-17F6-4812-958B-16ECC62E8EBB}" destId="{BF6DD458-523A-49B2-BCFF-74170D9863D1}" srcOrd="0" destOrd="0" presId="urn:microsoft.com/office/officeart/2005/8/layout/process3"/>
    <dgm:cxn modelId="{A300FB7E-3B2A-431B-8924-318084557DD3}" type="presParOf" srcId="{6120E222-17F6-4812-958B-16ECC62E8EBB}" destId="{CC120DA7-87FE-43D0-957D-D69BD36C5955}" srcOrd="1" destOrd="0" presId="urn:microsoft.com/office/officeart/2005/8/layout/process3"/>
    <dgm:cxn modelId="{C3A086E0-178A-4D7B-9578-0CC523EC786E}" type="presParOf" srcId="{6120E222-17F6-4812-958B-16ECC62E8EBB}" destId="{F1BD9A05-D228-497D-9566-6B0A69A096BC}" srcOrd="2" destOrd="0" presId="urn:microsoft.com/office/officeart/2005/8/layout/process3"/>
    <dgm:cxn modelId="{603413B9-F6CE-4EDE-867A-EBBF3BB36873}" type="presParOf" srcId="{A77A398F-6B35-43D0-B259-414BBC0B58C4}" destId="{4EBCCC39-BB3B-4ADF-A63D-025A508F9CA5}" srcOrd="5" destOrd="0" presId="urn:microsoft.com/office/officeart/2005/8/layout/process3"/>
    <dgm:cxn modelId="{23973ADF-A242-435F-87D7-5F4FB747CA01}" type="presParOf" srcId="{4EBCCC39-BB3B-4ADF-A63D-025A508F9CA5}" destId="{F98FBB52-3803-4881-B304-052E3742F5F2}" srcOrd="0" destOrd="0" presId="urn:microsoft.com/office/officeart/2005/8/layout/process3"/>
    <dgm:cxn modelId="{2D6C1C74-B6AC-4550-A94F-273A0ED20D44}" type="presParOf" srcId="{A77A398F-6B35-43D0-B259-414BBC0B58C4}" destId="{F5062867-A6E3-46AA-8887-B6EBDC793490}" srcOrd="6" destOrd="0" presId="urn:microsoft.com/office/officeart/2005/8/layout/process3"/>
    <dgm:cxn modelId="{D39FF0FF-40BE-40A3-A11A-09E90E7A18A1}" type="presParOf" srcId="{F5062867-A6E3-46AA-8887-B6EBDC793490}" destId="{FD3560F3-417F-498F-B7FC-5D687C6FD48D}" srcOrd="0" destOrd="0" presId="urn:microsoft.com/office/officeart/2005/8/layout/process3"/>
    <dgm:cxn modelId="{7194A98E-C2BD-4197-ADAA-EAE9DCC625C0}" type="presParOf" srcId="{F5062867-A6E3-46AA-8887-B6EBDC793490}" destId="{F7D2A8A9-383D-4A7F-8F44-B252902BDA91}" srcOrd="1" destOrd="0" presId="urn:microsoft.com/office/officeart/2005/8/layout/process3"/>
    <dgm:cxn modelId="{A6951AB3-71F4-4F6A-B2E2-38E7680464A3}" type="presParOf" srcId="{F5062867-A6E3-46AA-8887-B6EBDC793490}" destId="{DB9CAEB1-8A87-487A-82C0-C7AA996A53C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56EF53-D72D-4B45-ABA5-3152E154B1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FF47F8-F976-4A35-BB81-B9B117752347}">
      <dgm:prSet phldrT="[Texte]"/>
      <dgm:spPr/>
      <dgm:t>
        <a:bodyPr/>
        <a:lstStyle/>
        <a:p>
          <a:r>
            <a:rPr lang="en-GB" noProof="0" dirty="0" smtClean="0"/>
            <a:t>CCWG defines goals and required support for upcoming period</a:t>
          </a:r>
          <a:endParaRPr lang="en-GB" noProof="0" dirty="0"/>
        </a:p>
      </dgm:t>
    </dgm:pt>
    <dgm:pt modelId="{5415C1AA-5E15-4085-9997-2498425F5EC0}" type="parTrans" cxnId="{F0D02DBC-4BF7-4515-9CF8-60951EEFE64D}">
      <dgm:prSet/>
      <dgm:spPr/>
      <dgm:t>
        <a:bodyPr/>
        <a:lstStyle/>
        <a:p>
          <a:endParaRPr lang="fr-FR"/>
        </a:p>
      </dgm:t>
    </dgm:pt>
    <dgm:pt modelId="{8FA892D1-8361-4E1B-94A2-843A718D1C4E}" type="sibTrans" cxnId="{F0D02DBC-4BF7-4515-9CF8-60951EEFE64D}">
      <dgm:prSet/>
      <dgm:spPr/>
      <dgm:t>
        <a:bodyPr/>
        <a:lstStyle/>
        <a:p>
          <a:endParaRPr lang="fr-FR"/>
        </a:p>
      </dgm:t>
    </dgm:pt>
    <dgm:pt modelId="{EE0C30EF-32B5-4227-853F-702BD3041A01}">
      <dgm:prSet phldrT="[Texte]"/>
      <dgm:spPr/>
      <dgm:t>
        <a:bodyPr/>
        <a:lstStyle/>
        <a:p>
          <a:r>
            <a:rPr lang="en-GB" noProof="0" smtClean="0"/>
            <a:t>Chartering Orgs provide feedback</a:t>
          </a:r>
          <a:endParaRPr lang="en-GB" noProof="0"/>
        </a:p>
      </dgm:t>
    </dgm:pt>
    <dgm:pt modelId="{97FF57CE-AAD2-4D47-A91A-CC81DA7B71A0}" type="parTrans" cxnId="{E0EC05CF-3AF2-4326-AD05-4208DCAA97BA}">
      <dgm:prSet/>
      <dgm:spPr/>
      <dgm:t>
        <a:bodyPr/>
        <a:lstStyle/>
        <a:p>
          <a:endParaRPr lang="fr-FR"/>
        </a:p>
      </dgm:t>
    </dgm:pt>
    <dgm:pt modelId="{2872F464-34B0-4CED-A232-FC82801FBF07}" type="sibTrans" cxnId="{E0EC05CF-3AF2-4326-AD05-4208DCAA97BA}">
      <dgm:prSet/>
      <dgm:spPr/>
      <dgm:t>
        <a:bodyPr/>
        <a:lstStyle/>
        <a:p>
          <a:endParaRPr lang="fr-FR"/>
        </a:p>
      </dgm:t>
    </dgm:pt>
    <dgm:pt modelId="{1F39033C-2B7A-46DF-A343-00FF46AFFEC7}">
      <dgm:prSet phldrT="[Texte]"/>
      <dgm:spPr/>
      <dgm:t>
        <a:bodyPr/>
        <a:lstStyle/>
        <a:p>
          <a:r>
            <a:rPr lang="en-GB" noProof="0" smtClean="0"/>
            <a:t>ICANN Board allocates resources or not</a:t>
          </a:r>
          <a:endParaRPr lang="en-GB" noProof="0"/>
        </a:p>
      </dgm:t>
    </dgm:pt>
    <dgm:pt modelId="{E416B27C-089E-44AB-B348-3E0970E4661F}" type="parTrans" cxnId="{DCC495E0-E155-4E4D-8F0B-6841774A1556}">
      <dgm:prSet/>
      <dgm:spPr/>
      <dgm:t>
        <a:bodyPr/>
        <a:lstStyle/>
        <a:p>
          <a:endParaRPr lang="fr-FR"/>
        </a:p>
      </dgm:t>
    </dgm:pt>
    <dgm:pt modelId="{4A1F4F73-DCF5-422E-B65B-F8E993AF64FA}" type="sibTrans" cxnId="{DCC495E0-E155-4E4D-8F0B-6841774A1556}">
      <dgm:prSet/>
      <dgm:spPr/>
      <dgm:t>
        <a:bodyPr/>
        <a:lstStyle/>
        <a:p>
          <a:endParaRPr lang="fr-FR"/>
        </a:p>
      </dgm:t>
    </dgm:pt>
    <dgm:pt modelId="{9EEF02DD-3024-4C78-9F9D-A4E3184A44CA}">
      <dgm:prSet phldrT="[Texte]"/>
      <dgm:spPr/>
      <dgm:t>
        <a:bodyPr/>
        <a:lstStyle/>
        <a:p>
          <a:r>
            <a:rPr lang="en-GB" noProof="0" dirty="0" smtClean="0"/>
            <a:t>CCWG reports on achievements and expenses incurred</a:t>
          </a:r>
          <a:endParaRPr lang="en-GB" noProof="0" dirty="0"/>
        </a:p>
      </dgm:t>
    </dgm:pt>
    <dgm:pt modelId="{56749172-FDAB-4D6B-B16E-38801C5B9469}" type="parTrans" cxnId="{C86F8D41-C07A-478D-9074-4CD8695F7C2A}">
      <dgm:prSet/>
      <dgm:spPr/>
      <dgm:t>
        <a:bodyPr/>
        <a:lstStyle/>
        <a:p>
          <a:endParaRPr lang="fr-FR"/>
        </a:p>
      </dgm:t>
    </dgm:pt>
    <dgm:pt modelId="{A5B81030-B94E-4993-BA01-28F4734A38FB}" type="sibTrans" cxnId="{C86F8D41-C07A-478D-9074-4CD8695F7C2A}">
      <dgm:prSet/>
      <dgm:spPr/>
      <dgm:t>
        <a:bodyPr/>
        <a:lstStyle/>
        <a:p>
          <a:endParaRPr lang="fr-FR"/>
        </a:p>
      </dgm:t>
    </dgm:pt>
    <dgm:pt modelId="{379B4C0E-2AA8-4C32-B003-3C9E97D25EA4}">
      <dgm:prSet phldrT="[Texte]"/>
      <dgm:spPr/>
      <dgm:t>
        <a:bodyPr/>
        <a:lstStyle/>
        <a:p>
          <a:r>
            <a:rPr lang="en-GB" noProof="0" smtClean="0"/>
            <a:t>Staff support in tracking expenses</a:t>
          </a:r>
          <a:endParaRPr lang="en-GB" noProof="0"/>
        </a:p>
      </dgm:t>
    </dgm:pt>
    <dgm:pt modelId="{1AF01131-D6D5-4D72-A2F7-43A2543A8860}" type="parTrans" cxnId="{C0E79DC3-0AB8-475A-B2B6-AA0CD8B118FD}">
      <dgm:prSet/>
      <dgm:spPr/>
      <dgm:t>
        <a:bodyPr/>
        <a:lstStyle/>
        <a:p>
          <a:endParaRPr lang="fr-FR"/>
        </a:p>
      </dgm:t>
    </dgm:pt>
    <dgm:pt modelId="{38720C4D-34FC-4A1B-8182-DA9B5689F715}" type="sibTrans" cxnId="{C0E79DC3-0AB8-475A-B2B6-AA0CD8B118FD}">
      <dgm:prSet/>
      <dgm:spPr/>
      <dgm:t>
        <a:bodyPr/>
        <a:lstStyle/>
        <a:p>
          <a:endParaRPr lang="fr-FR"/>
        </a:p>
      </dgm:t>
    </dgm:pt>
    <dgm:pt modelId="{54995626-F73C-466C-84AF-2697122F9C02}" type="pres">
      <dgm:prSet presAssocID="{1356EF53-D72D-4B45-ABA5-3152E154B1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877D3D-6145-42B7-A1E4-5E4706974DE8}" type="pres">
      <dgm:prSet presAssocID="{E4FF47F8-F976-4A35-BB81-B9B11775234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9585B-3F15-42C9-A845-E5FDF9FCF979}" type="pres">
      <dgm:prSet presAssocID="{8FA892D1-8361-4E1B-94A2-843A718D1C4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72A167E-CB67-4D75-B025-481AD87D9A6B}" type="pres">
      <dgm:prSet presAssocID="{8FA892D1-8361-4E1B-94A2-843A718D1C4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2D38F47-C500-4A66-85AD-420B83B8A87E}" type="pres">
      <dgm:prSet presAssocID="{EE0C30EF-32B5-4227-853F-702BD3041A0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39D10-63F4-4E93-BA55-37F4D126A461}" type="pres">
      <dgm:prSet presAssocID="{2872F464-34B0-4CED-A232-FC82801FBF0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6360738-86D4-4505-ADA3-FF7953D73B48}" type="pres">
      <dgm:prSet presAssocID="{2872F464-34B0-4CED-A232-FC82801FBF0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0C7C30C-4928-43A1-AA95-6D05C5D07D65}" type="pres">
      <dgm:prSet presAssocID="{1F39033C-2B7A-46DF-A343-00FF46AFFEC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CBBE8-92A7-4FE1-840C-33CAD314BAC3}" type="pres">
      <dgm:prSet presAssocID="{4A1F4F73-DCF5-422E-B65B-F8E993AF64F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E31FBCE-0860-4EB2-B488-699DD3A42D0B}" type="pres">
      <dgm:prSet presAssocID="{4A1F4F73-DCF5-422E-B65B-F8E993AF64F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D75F21F-8FAB-446C-8C87-67596446D710}" type="pres">
      <dgm:prSet presAssocID="{379B4C0E-2AA8-4C32-B003-3C9E97D25EA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701C4-152E-49EA-948D-114775D26F41}" type="pres">
      <dgm:prSet presAssocID="{38720C4D-34FC-4A1B-8182-DA9B5689F715}" presName="sibTrans" presStyleLbl="sibTrans2D1" presStyleIdx="3" presStyleCnt="5"/>
      <dgm:spPr/>
      <dgm:t>
        <a:bodyPr/>
        <a:lstStyle/>
        <a:p>
          <a:endParaRPr lang="en-US"/>
        </a:p>
      </dgm:t>
    </dgm:pt>
    <dgm:pt modelId="{808956E5-5E29-4982-88AA-68AF352BB33A}" type="pres">
      <dgm:prSet presAssocID="{38720C4D-34FC-4A1B-8182-DA9B5689F71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F9455D9-0502-48D4-BE4B-10A9BBE2DA83}" type="pres">
      <dgm:prSet presAssocID="{9EEF02DD-3024-4C78-9F9D-A4E3184A44C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A93C1B-918F-4D16-84C3-A4EE70E3D339}" type="pres">
      <dgm:prSet presAssocID="{A5B81030-B94E-4993-BA01-28F4734A38FB}" presName="sibTrans" presStyleLbl="sibTrans2D1" presStyleIdx="4" presStyleCnt="5"/>
      <dgm:spPr/>
      <dgm:t>
        <a:bodyPr/>
        <a:lstStyle/>
        <a:p>
          <a:endParaRPr lang="en-US"/>
        </a:p>
      </dgm:t>
    </dgm:pt>
    <dgm:pt modelId="{20CDBB84-8639-478F-B8ED-14E5E2AF751A}" type="pres">
      <dgm:prSet presAssocID="{A5B81030-B94E-4993-BA01-28F4734A38FB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C0E79DC3-0AB8-475A-B2B6-AA0CD8B118FD}" srcId="{1356EF53-D72D-4B45-ABA5-3152E154B15B}" destId="{379B4C0E-2AA8-4C32-B003-3C9E97D25EA4}" srcOrd="3" destOrd="0" parTransId="{1AF01131-D6D5-4D72-A2F7-43A2543A8860}" sibTransId="{38720C4D-34FC-4A1B-8182-DA9B5689F715}"/>
    <dgm:cxn modelId="{D60F288F-CA90-4E6D-B1C8-405AD565C736}" type="presOf" srcId="{38720C4D-34FC-4A1B-8182-DA9B5689F715}" destId="{BB7701C4-152E-49EA-948D-114775D26F41}" srcOrd="0" destOrd="0" presId="urn:microsoft.com/office/officeart/2005/8/layout/cycle2"/>
    <dgm:cxn modelId="{C86F8D41-C07A-478D-9074-4CD8695F7C2A}" srcId="{1356EF53-D72D-4B45-ABA5-3152E154B15B}" destId="{9EEF02DD-3024-4C78-9F9D-A4E3184A44CA}" srcOrd="4" destOrd="0" parTransId="{56749172-FDAB-4D6B-B16E-38801C5B9469}" sibTransId="{A5B81030-B94E-4993-BA01-28F4734A38FB}"/>
    <dgm:cxn modelId="{B2A18491-29F7-40F9-8F18-34C74148E6CC}" type="presOf" srcId="{1356EF53-D72D-4B45-ABA5-3152E154B15B}" destId="{54995626-F73C-466C-84AF-2697122F9C02}" srcOrd="0" destOrd="0" presId="urn:microsoft.com/office/officeart/2005/8/layout/cycle2"/>
    <dgm:cxn modelId="{120F61F7-952D-4C1C-8D8E-1BC9C45D11D0}" type="presOf" srcId="{E4FF47F8-F976-4A35-BB81-B9B117752347}" destId="{40877D3D-6145-42B7-A1E4-5E4706974DE8}" srcOrd="0" destOrd="0" presId="urn:microsoft.com/office/officeart/2005/8/layout/cycle2"/>
    <dgm:cxn modelId="{EA19908A-A5A2-4788-91A0-271BB6CF7274}" type="presOf" srcId="{4A1F4F73-DCF5-422E-B65B-F8E993AF64FA}" destId="{ED5CBBE8-92A7-4FE1-840C-33CAD314BAC3}" srcOrd="0" destOrd="0" presId="urn:microsoft.com/office/officeart/2005/8/layout/cycle2"/>
    <dgm:cxn modelId="{E8884709-18D2-487F-B88F-2A352C34939D}" type="presOf" srcId="{EE0C30EF-32B5-4227-853F-702BD3041A01}" destId="{42D38F47-C500-4A66-85AD-420B83B8A87E}" srcOrd="0" destOrd="0" presId="urn:microsoft.com/office/officeart/2005/8/layout/cycle2"/>
    <dgm:cxn modelId="{D5CCA927-7053-4ED8-880A-D5A237F92C07}" type="presOf" srcId="{379B4C0E-2AA8-4C32-B003-3C9E97D25EA4}" destId="{DD75F21F-8FAB-446C-8C87-67596446D710}" srcOrd="0" destOrd="0" presId="urn:microsoft.com/office/officeart/2005/8/layout/cycle2"/>
    <dgm:cxn modelId="{DEAD2DF7-6BCC-44D1-B636-5B6C2CEBDDE2}" type="presOf" srcId="{8FA892D1-8361-4E1B-94A2-843A718D1C4E}" destId="{F4F9585B-3F15-42C9-A845-E5FDF9FCF979}" srcOrd="0" destOrd="0" presId="urn:microsoft.com/office/officeart/2005/8/layout/cycle2"/>
    <dgm:cxn modelId="{CE23DAF3-DAB8-451B-8196-4F51D9255DA0}" type="presOf" srcId="{2872F464-34B0-4CED-A232-FC82801FBF07}" destId="{F6360738-86D4-4505-ADA3-FF7953D73B48}" srcOrd="1" destOrd="0" presId="urn:microsoft.com/office/officeart/2005/8/layout/cycle2"/>
    <dgm:cxn modelId="{4E70C8FC-E97F-46B3-A8A1-95C13AA122B8}" type="presOf" srcId="{A5B81030-B94E-4993-BA01-28F4734A38FB}" destId="{ADA93C1B-918F-4D16-84C3-A4EE70E3D339}" srcOrd="0" destOrd="0" presId="urn:microsoft.com/office/officeart/2005/8/layout/cycle2"/>
    <dgm:cxn modelId="{7AA6E30F-23F0-4A4A-9312-1B78E9CE41CC}" type="presOf" srcId="{2872F464-34B0-4CED-A232-FC82801FBF07}" destId="{F4339D10-63F4-4E93-BA55-37F4D126A461}" srcOrd="0" destOrd="0" presId="urn:microsoft.com/office/officeart/2005/8/layout/cycle2"/>
    <dgm:cxn modelId="{DCC495E0-E155-4E4D-8F0B-6841774A1556}" srcId="{1356EF53-D72D-4B45-ABA5-3152E154B15B}" destId="{1F39033C-2B7A-46DF-A343-00FF46AFFEC7}" srcOrd="2" destOrd="0" parTransId="{E416B27C-089E-44AB-B348-3E0970E4661F}" sibTransId="{4A1F4F73-DCF5-422E-B65B-F8E993AF64FA}"/>
    <dgm:cxn modelId="{4DB9FC40-F384-4A60-BB8A-C0BE8B5DD7C2}" type="presOf" srcId="{8FA892D1-8361-4E1B-94A2-843A718D1C4E}" destId="{672A167E-CB67-4D75-B025-481AD87D9A6B}" srcOrd="1" destOrd="0" presId="urn:microsoft.com/office/officeart/2005/8/layout/cycle2"/>
    <dgm:cxn modelId="{2D39CB5D-FEBE-4401-94C0-E5812098EEF1}" type="presOf" srcId="{A5B81030-B94E-4993-BA01-28F4734A38FB}" destId="{20CDBB84-8639-478F-B8ED-14E5E2AF751A}" srcOrd="1" destOrd="0" presId="urn:microsoft.com/office/officeart/2005/8/layout/cycle2"/>
    <dgm:cxn modelId="{BF217010-32DC-43B5-985A-734E8F073173}" type="presOf" srcId="{4A1F4F73-DCF5-422E-B65B-F8E993AF64FA}" destId="{DE31FBCE-0860-4EB2-B488-699DD3A42D0B}" srcOrd="1" destOrd="0" presId="urn:microsoft.com/office/officeart/2005/8/layout/cycle2"/>
    <dgm:cxn modelId="{78A7AC44-7100-45C4-AE03-AEFCB1939F44}" type="presOf" srcId="{38720C4D-34FC-4A1B-8182-DA9B5689F715}" destId="{808956E5-5E29-4982-88AA-68AF352BB33A}" srcOrd="1" destOrd="0" presId="urn:microsoft.com/office/officeart/2005/8/layout/cycle2"/>
    <dgm:cxn modelId="{605CFCFA-0986-4AAB-8192-ACF2F759FEF5}" type="presOf" srcId="{9EEF02DD-3024-4C78-9F9D-A4E3184A44CA}" destId="{CF9455D9-0502-48D4-BE4B-10A9BBE2DA83}" srcOrd="0" destOrd="0" presId="urn:microsoft.com/office/officeart/2005/8/layout/cycle2"/>
    <dgm:cxn modelId="{E0EC05CF-3AF2-4326-AD05-4208DCAA97BA}" srcId="{1356EF53-D72D-4B45-ABA5-3152E154B15B}" destId="{EE0C30EF-32B5-4227-853F-702BD3041A01}" srcOrd="1" destOrd="0" parTransId="{97FF57CE-AAD2-4D47-A91A-CC81DA7B71A0}" sibTransId="{2872F464-34B0-4CED-A232-FC82801FBF07}"/>
    <dgm:cxn modelId="{38950B29-691B-42A0-8BE4-E5C7E0CCBCC8}" type="presOf" srcId="{1F39033C-2B7A-46DF-A343-00FF46AFFEC7}" destId="{80C7C30C-4928-43A1-AA95-6D05C5D07D65}" srcOrd="0" destOrd="0" presId="urn:microsoft.com/office/officeart/2005/8/layout/cycle2"/>
    <dgm:cxn modelId="{F0D02DBC-4BF7-4515-9CF8-60951EEFE64D}" srcId="{1356EF53-D72D-4B45-ABA5-3152E154B15B}" destId="{E4FF47F8-F976-4A35-BB81-B9B117752347}" srcOrd="0" destOrd="0" parTransId="{5415C1AA-5E15-4085-9997-2498425F5EC0}" sibTransId="{8FA892D1-8361-4E1B-94A2-843A718D1C4E}"/>
    <dgm:cxn modelId="{8210CE38-7804-45AA-A1A7-C8437846C4BC}" type="presParOf" srcId="{54995626-F73C-466C-84AF-2697122F9C02}" destId="{40877D3D-6145-42B7-A1E4-5E4706974DE8}" srcOrd="0" destOrd="0" presId="urn:microsoft.com/office/officeart/2005/8/layout/cycle2"/>
    <dgm:cxn modelId="{E67362C4-342C-4A1C-85C9-CBDE50641211}" type="presParOf" srcId="{54995626-F73C-466C-84AF-2697122F9C02}" destId="{F4F9585B-3F15-42C9-A845-E5FDF9FCF979}" srcOrd="1" destOrd="0" presId="urn:microsoft.com/office/officeart/2005/8/layout/cycle2"/>
    <dgm:cxn modelId="{55912DF9-4670-4A4F-BC91-C0E06F80546B}" type="presParOf" srcId="{F4F9585B-3F15-42C9-A845-E5FDF9FCF979}" destId="{672A167E-CB67-4D75-B025-481AD87D9A6B}" srcOrd="0" destOrd="0" presId="urn:microsoft.com/office/officeart/2005/8/layout/cycle2"/>
    <dgm:cxn modelId="{5AB9B7D9-7F10-4DEF-A99A-FB36BF947F99}" type="presParOf" srcId="{54995626-F73C-466C-84AF-2697122F9C02}" destId="{42D38F47-C500-4A66-85AD-420B83B8A87E}" srcOrd="2" destOrd="0" presId="urn:microsoft.com/office/officeart/2005/8/layout/cycle2"/>
    <dgm:cxn modelId="{4E666951-6191-4474-A657-732AEC536E05}" type="presParOf" srcId="{54995626-F73C-466C-84AF-2697122F9C02}" destId="{F4339D10-63F4-4E93-BA55-37F4D126A461}" srcOrd="3" destOrd="0" presId="urn:microsoft.com/office/officeart/2005/8/layout/cycle2"/>
    <dgm:cxn modelId="{954A20C2-3C67-4A86-846D-1276E8B5BB21}" type="presParOf" srcId="{F4339D10-63F4-4E93-BA55-37F4D126A461}" destId="{F6360738-86D4-4505-ADA3-FF7953D73B48}" srcOrd="0" destOrd="0" presId="urn:microsoft.com/office/officeart/2005/8/layout/cycle2"/>
    <dgm:cxn modelId="{52CF397E-6399-4689-A4C3-1BC509A0AF2F}" type="presParOf" srcId="{54995626-F73C-466C-84AF-2697122F9C02}" destId="{80C7C30C-4928-43A1-AA95-6D05C5D07D65}" srcOrd="4" destOrd="0" presId="urn:microsoft.com/office/officeart/2005/8/layout/cycle2"/>
    <dgm:cxn modelId="{8D84A131-F24E-4201-9200-C6C64699523C}" type="presParOf" srcId="{54995626-F73C-466C-84AF-2697122F9C02}" destId="{ED5CBBE8-92A7-4FE1-840C-33CAD314BAC3}" srcOrd="5" destOrd="0" presId="urn:microsoft.com/office/officeart/2005/8/layout/cycle2"/>
    <dgm:cxn modelId="{EF894549-93A7-4A34-AAD3-C366CF81EACA}" type="presParOf" srcId="{ED5CBBE8-92A7-4FE1-840C-33CAD314BAC3}" destId="{DE31FBCE-0860-4EB2-B488-699DD3A42D0B}" srcOrd="0" destOrd="0" presId="urn:microsoft.com/office/officeart/2005/8/layout/cycle2"/>
    <dgm:cxn modelId="{50FE0D62-F7F2-4AA8-AFB3-B215FE0E40FE}" type="presParOf" srcId="{54995626-F73C-466C-84AF-2697122F9C02}" destId="{DD75F21F-8FAB-446C-8C87-67596446D710}" srcOrd="6" destOrd="0" presId="urn:microsoft.com/office/officeart/2005/8/layout/cycle2"/>
    <dgm:cxn modelId="{49268F8F-8AAC-4DBC-A679-50AD123790AA}" type="presParOf" srcId="{54995626-F73C-466C-84AF-2697122F9C02}" destId="{BB7701C4-152E-49EA-948D-114775D26F41}" srcOrd="7" destOrd="0" presId="urn:microsoft.com/office/officeart/2005/8/layout/cycle2"/>
    <dgm:cxn modelId="{785150A6-07CD-4A0E-A65E-F42EC87F2596}" type="presParOf" srcId="{BB7701C4-152E-49EA-948D-114775D26F41}" destId="{808956E5-5E29-4982-88AA-68AF352BB33A}" srcOrd="0" destOrd="0" presId="urn:microsoft.com/office/officeart/2005/8/layout/cycle2"/>
    <dgm:cxn modelId="{0967AA5F-9366-469D-B5DC-6856FD8B192A}" type="presParOf" srcId="{54995626-F73C-466C-84AF-2697122F9C02}" destId="{CF9455D9-0502-48D4-BE4B-10A9BBE2DA83}" srcOrd="8" destOrd="0" presId="urn:microsoft.com/office/officeart/2005/8/layout/cycle2"/>
    <dgm:cxn modelId="{FD80E608-37A9-41E4-BBDC-FA3AF5DC4860}" type="presParOf" srcId="{54995626-F73C-466C-84AF-2697122F9C02}" destId="{ADA93C1B-918F-4D16-84C3-A4EE70E3D339}" srcOrd="9" destOrd="0" presId="urn:microsoft.com/office/officeart/2005/8/layout/cycle2"/>
    <dgm:cxn modelId="{555B9F90-B161-4190-B8C5-2CAD2BEDF5B2}" type="presParOf" srcId="{ADA93C1B-918F-4D16-84C3-A4EE70E3D339}" destId="{20CDBB84-8639-478F-B8ED-14E5E2AF751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95DA7-4F75-4EB3-88FD-0E0A9102982D}">
      <dsp:nvSpPr>
        <dsp:cNvPr id="0" name=""/>
        <dsp:cNvSpPr/>
      </dsp:nvSpPr>
      <dsp:spPr>
        <a:xfrm>
          <a:off x="876" y="1340411"/>
          <a:ext cx="1330551" cy="1097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noProof="0" smtClean="0">
              <a:solidFill>
                <a:srgbClr val="695D46"/>
              </a:solidFill>
            </a:rPr>
            <a:t>Driven by Lawyers </a:t>
          </a:r>
          <a:endParaRPr lang="en-US" sz="1000" kern="1200" noProof="0">
            <a:solidFill>
              <a:srgbClr val="695D46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noProof="0" smtClean="0">
              <a:solidFill>
                <a:srgbClr val="695D46"/>
              </a:solidFill>
            </a:rPr>
            <a:t>Asking for directions if need be</a:t>
          </a:r>
          <a:endParaRPr lang="en-US" sz="1000" kern="1200" noProof="0">
            <a:solidFill>
              <a:srgbClr val="695D46"/>
            </a:solidFill>
          </a:endParaRPr>
        </a:p>
      </dsp:txBody>
      <dsp:txXfrm>
        <a:off x="26131" y="1365666"/>
        <a:ext cx="1280041" cy="811753"/>
      </dsp:txXfrm>
    </dsp:sp>
    <dsp:sp modelId="{B1181056-2DDA-4078-918B-47F574191B5E}">
      <dsp:nvSpPr>
        <dsp:cNvPr id="0" name=""/>
        <dsp:cNvSpPr/>
      </dsp:nvSpPr>
      <dsp:spPr>
        <a:xfrm>
          <a:off x="757358" y="1632678"/>
          <a:ext cx="1422452" cy="1422452"/>
        </a:xfrm>
        <a:prstGeom prst="leftCircularArrow">
          <a:avLst>
            <a:gd name="adj1" fmla="val 2841"/>
            <a:gd name="adj2" fmla="val 347046"/>
            <a:gd name="adj3" fmla="val 2125524"/>
            <a:gd name="adj4" fmla="val 9027456"/>
            <a:gd name="adj5" fmla="val 331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78A20C-2DFB-4503-B866-AD9A80436C6D}">
      <dsp:nvSpPr>
        <dsp:cNvPr id="0" name=""/>
        <dsp:cNvSpPr/>
      </dsp:nvSpPr>
      <dsp:spPr>
        <a:xfrm>
          <a:off x="296554" y="2202675"/>
          <a:ext cx="1182712" cy="470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smtClean="0"/>
            <a:t>Initial drafting</a:t>
          </a:r>
          <a:endParaRPr lang="en-US" sz="1400" kern="1200" noProof="0"/>
        </a:p>
      </dsp:txBody>
      <dsp:txXfrm>
        <a:off x="310329" y="2216450"/>
        <a:ext cx="1155162" cy="442775"/>
      </dsp:txXfrm>
    </dsp:sp>
    <dsp:sp modelId="{03557E15-5E07-4D7B-907F-AEAF329EDB05}">
      <dsp:nvSpPr>
        <dsp:cNvPr id="0" name=""/>
        <dsp:cNvSpPr/>
      </dsp:nvSpPr>
      <dsp:spPr>
        <a:xfrm>
          <a:off x="1671699" y="1199147"/>
          <a:ext cx="1330551" cy="1377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noProof="0" smtClean="0">
              <a:solidFill>
                <a:srgbClr val="695D46"/>
              </a:solidFill>
            </a:rPr>
            <a:t>Compliance check with Recommendations</a:t>
          </a:r>
          <a:endParaRPr lang="en-US" sz="1000" kern="1200" noProof="0">
            <a:solidFill>
              <a:srgbClr val="695D46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noProof="0" smtClean="0">
              <a:solidFill>
                <a:srgbClr val="695D46"/>
              </a:solidFill>
            </a:rPr>
            <a:t>Involves Board and Icann Legal</a:t>
          </a:r>
          <a:endParaRPr lang="en-US" sz="1000" kern="1200" noProof="0">
            <a:solidFill>
              <a:srgbClr val="695D46"/>
            </a:solidFill>
          </a:endParaRPr>
        </a:p>
      </dsp:txBody>
      <dsp:txXfrm>
        <a:off x="1703409" y="1526132"/>
        <a:ext cx="1267131" cy="1019255"/>
      </dsp:txXfrm>
    </dsp:sp>
    <dsp:sp modelId="{AAF93D2E-0DCA-4408-BE42-978A16EE9D46}">
      <dsp:nvSpPr>
        <dsp:cNvPr id="0" name=""/>
        <dsp:cNvSpPr/>
      </dsp:nvSpPr>
      <dsp:spPr>
        <a:xfrm>
          <a:off x="2416524" y="680090"/>
          <a:ext cx="1592466" cy="1592466"/>
        </a:xfrm>
        <a:prstGeom prst="circularArrow">
          <a:avLst>
            <a:gd name="adj1" fmla="val 2538"/>
            <a:gd name="adj2" fmla="val 307811"/>
            <a:gd name="adj3" fmla="val 19519310"/>
            <a:gd name="adj4" fmla="val 12578143"/>
            <a:gd name="adj5" fmla="val 29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2F943-51DB-4EFB-92F0-73263B9BC35C}">
      <dsp:nvSpPr>
        <dsp:cNvPr id="0" name=""/>
        <dsp:cNvSpPr/>
      </dsp:nvSpPr>
      <dsp:spPr>
        <a:xfrm>
          <a:off x="1967377" y="1104246"/>
          <a:ext cx="1182712" cy="470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smtClean="0"/>
            <a:t>OIT review</a:t>
          </a:r>
          <a:endParaRPr lang="en-US" sz="1400" kern="1200" noProof="0"/>
        </a:p>
      </dsp:txBody>
      <dsp:txXfrm>
        <a:off x="1981152" y="1118021"/>
        <a:ext cx="1155162" cy="442775"/>
      </dsp:txXfrm>
    </dsp:sp>
    <dsp:sp modelId="{3F0CC465-0473-4DF4-9360-E85B9FDF238A}">
      <dsp:nvSpPr>
        <dsp:cNvPr id="0" name=""/>
        <dsp:cNvSpPr/>
      </dsp:nvSpPr>
      <dsp:spPr>
        <a:xfrm>
          <a:off x="3342522" y="1340411"/>
          <a:ext cx="1330551" cy="1097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noProof="0" smtClean="0">
              <a:solidFill>
                <a:srgbClr val="695D46"/>
              </a:solidFill>
            </a:rPr>
            <a:t>Plenary</a:t>
          </a:r>
          <a:endParaRPr lang="en-US" sz="1000" kern="1200" noProof="0">
            <a:solidFill>
              <a:srgbClr val="695D46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noProof="0" smtClean="0">
              <a:solidFill>
                <a:srgbClr val="695D46"/>
              </a:solidFill>
            </a:rPr>
            <a:t>OIT acts as « rapporteur »</a:t>
          </a:r>
          <a:endParaRPr lang="en-US" sz="1000" kern="1200" noProof="0">
            <a:solidFill>
              <a:srgbClr val="695D46"/>
            </a:solidFill>
          </a:endParaRPr>
        </a:p>
      </dsp:txBody>
      <dsp:txXfrm>
        <a:off x="3367777" y="1365666"/>
        <a:ext cx="1280041" cy="811753"/>
      </dsp:txXfrm>
    </dsp:sp>
    <dsp:sp modelId="{F5B026E7-93CD-477D-8453-0C62E0EFF13E}">
      <dsp:nvSpPr>
        <dsp:cNvPr id="0" name=""/>
        <dsp:cNvSpPr/>
      </dsp:nvSpPr>
      <dsp:spPr>
        <a:xfrm>
          <a:off x="4098719" y="1632177"/>
          <a:ext cx="1422451" cy="1422451"/>
        </a:xfrm>
        <a:prstGeom prst="leftCircularArrow">
          <a:avLst>
            <a:gd name="adj1" fmla="val 2841"/>
            <a:gd name="adj2" fmla="val 347046"/>
            <a:gd name="adj3" fmla="val 2122557"/>
            <a:gd name="adj4" fmla="val 9024489"/>
            <a:gd name="adj5" fmla="val 331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27450-39A9-4B65-8C48-16D57D5557F8}">
      <dsp:nvSpPr>
        <dsp:cNvPr id="0" name=""/>
        <dsp:cNvSpPr/>
      </dsp:nvSpPr>
      <dsp:spPr>
        <a:xfrm>
          <a:off x="3638200" y="2202675"/>
          <a:ext cx="1182712" cy="470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smtClean="0"/>
            <a:t>CCWG Approval</a:t>
          </a:r>
          <a:endParaRPr lang="en-US" sz="1400" kern="1200" noProof="0"/>
        </a:p>
      </dsp:txBody>
      <dsp:txXfrm>
        <a:off x="3651975" y="2216450"/>
        <a:ext cx="1155162" cy="442775"/>
      </dsp:txXfrm>
    </dsp:sp>
    <dsp:sp modelId="{CA873A3D-EDAE-46D1-964E-7097F563919D}">
      <dsp:nvSpPr>
        <dsp:cNvPr id="0" name=""/>
        <dsp:cNvSpPr/>
      </dsp:nvSpPr>
      <dsp:spPr>
        <a:xfrm>
          <a:off x="5013345" y="1340411"/>
          <a:ext cx="1330551" cy="1097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noProof="0" smtClean="0">
              <a:solidFill>
                <a:srgbClr val="695D46"/>
              </a:solidFill>
            </a:rPr>
            <a:t>Public comment</a:t>
          </a:r>
          <a:endParaRPr lang="en-US" sz="1000" kern="1200" noProof="0">
            <a:solidFill>
              <a:srgbClr val="695D46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noProof="0" dirty="0" smtClean="0">
              <a:solidFill>
                <a:srgbClr val="695D46"/>
              </a:solidFill>
            </a:rPr>
            <a:t>Any change referred back to CCWG for approval</a:t>
          </a:r>
          <a:endParaRPr lang="en-US" sz="1000" kern="1200" noProof="0" dirty="0">
            <a:solidFill>
              <a:srgbClr val="695D46"/>
            </a:solidFill>
          </a:endParaRPr>
        </a:p>
      </dsp:txBody>
      <dsp:txXfrm>
        <a:off x="5038600" y="1600829"/>
        <a:ext cx="1280041" cy="811753"/>
      </dsp:txXfrm>
    </dsp:sp>
    <dsp:sp modelId="{7053DE4F-625C-4772-8019-5019154B9700}">
      <dsp:nvSpPr>
        <dsp:cNvPr id="0" name=""/>
        <dsp:cNvSpPr/>
      </dsp:nvSpPr>
      <dsp:spPr>
        <a:xfrm>
          <a:off x="5309023" y="1105248"/>
          <a:ext cx="1182712" cy="470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smtClean="0"/>
            <a:t>Board approval</a:t>
          </a:r>
          <a:endParaRPr lang="en-US" sz="1400" kern="1200" noProof="0"/>
        </a:p>
      </dsp:txBody>
      <dsp:txXfrm>
        <a:off x="5322798" y="1119023"/>
        <a:ext cx="1155162" cy="442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95DA7-4F75-4EB3-88FD-0E0A9102982D}">
      <dsp:nvSpPr>
        <dsp:cNvPr id="0" name=""/>
        <dsp:cNvSpPr/>
      </dsp:nvSpPr>
      <dsp:spPr>
        <a:xfrm>
          <a:off x="876" y="1340411"/>
          <a:ext cx="1330551" cy="1097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noProof="0" smtClean="0">
              <a:solidFill>
                <a:srgbClr val="695D46"/>
              </a:solidFill>
            </a:rPr>
            <a:t>Driven by Lawyers </a:t>
          </a:r>
          <a:endParaRPr lang="en-GB" sz="1000" kern="1200" noProof="0">
            <a:solidFill>
              <a:srgbClr val="695D46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noProof="0" dirty="0" smtClean="0">
              <a:solidFill>
                <a:srgbClr val="695D46"/>
              </a:solidFill>
            </a:rPr>
            <a:t>Asking for directions if need be</a:t>
          </a:r>
          <a:endParaRPr lang="en-GB" sz="1000" kern="1200" noProof="0" dirty="0">
            <a:solidFill>
              <a:srgbClr val="695D46"/>
            </a:solidFill>
          </a:endParaRPr>
        </a:p>
      </dsp:txBody>
      <dsp:txXfrm>
        <a:off x="26131" y="1365666"/>
        <a:ext cx="1280041" cy="811753"/>
      </dsp:txXfrm>
    </dsp:sp>
    <dsp:sp modelId="{B1181056-2DDA-4078-918B-47F574191B5E}">
      <dsp:nvSpPr>
        <dsp:cNvPr id="0" name=""/>
        <dsp:cNvSpPr/>
      </dsp:nvSpPr>
      <dsp:spPr>
        <a:xfrm>
          <a:off x="757358" y="1632678"/>
          <a:ext cx="1422452" cy="1422452"/>
        </a:xfrm>
        <a:prstGeom prst="leftCircularArrow">
          <a:avLst>
            <a:gd name="adj1" fmla="val 2841"/>
            <a:gd name="adj2" fmla="val 347046"/>
            <a:gd name="adj3" fmla="val 2125524"/>
            <a:gd name="adj4" fmla="val 9027456"/>
            <a:gd name="adj5" fmla="val 331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78A20C-2DFB-4503-B866-AD9A80436C6D}">
      <dsp:nvSpPr>
        <dsp:cNvPr id="0" name=""/>
        <dsp:cNvSpPr/>
      </dsp:nvSpPr>
      <dsp:spPr>
        <a:xfrm>
          <a:off x="296554" y="2202675"/>
          <a:ext cx="1182712" cy="470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smtClean="0"/>
            <a:t>Initial drafting</a:t>
          </a:r>
          <a:endParaRPr lang="en-GB" sz="1400" kern="1200" noProof="0"/>
        </a:p>
      </dsp:txBody>
      <dsp:txXfrm>
        <a:off x="310329" y="2216450"/>
        <a:ext cx="1155162" cy="442775"/>
      </dsp:txXfrm>
    </dsp:sp>
    <dsp:sp modelId="{03557E15-5E07-4D7B-907F-AEAF329EDB05}">
      <dsp:nvSpPr>
        <dsp:cNvPr id="0" name=""/>
        <dsp:cNvSpPr/>
      </dsp:nvSpPr>
      <dsp:spPr>
        <a:xfrm>
          <a:off x="1671699" y="1199147"/>
          <a:ext cx="1330551" cy="1377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noProof="0" smtClean="0">
              <a:solidFill>
                <a:srgbClr val="695D46"/>
              </a:solidFill>
            </a:rPr>
            <a:t>Compliance check with Recommendations</a:t>
          </a:r>
          <a:endParaRPr lang="en-GB" sz="1000" kern="1200" noProof="0">
            <a:solidFill>
              <a:srgbClr val="695D46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noProof="0" smtClean="0">
              <a:solidFill>
                <a:srgbClr val="695D46"/>
              </a:solidFill>
            </a:rPr>
            <a:t>Involves Board and Icann Legal</a:t>
          </a:r>
          <a:endParaRPr lang="en-GB" sz="1000" kern="1200" noProof="0">
            <a:solidFill>
              <a:srgbClr val="695D46"/>
            </a:solidFill>
          </a:endParaRPr>
        </a:p>
      </dsp:txBody>
      <dsp:txXfrm>
        <a:off x="1703409" y="1526132"/>
        <a:ext cx="1267131" cy="1019255"/>
      </dsp:txXfrm>
    </dsp:sp>
    <dsp:sp modelId="{AAF93D2E-0DCA-4408-BE42-978A16EE9D46}">
      <dsp:nvSpPr>
        <dsp:cNvPr id="0" name=""/>
        <dsp:cNvSpPr/>
      </dsp:nvSpPr>
      <dsp:spPr>
        <a:xfrm>
          <a:off x="2416524" y="680090"/>
          <a:ext cx="1592466" cy="1592466"/>
        </a:xfrm>
        <a:prstGeom prst="circularArrow">
          <a:avLst>
            <a:gd name="adj1" fmla="val 2538"/>
            <a:gd name="adj2" fmla="val 307811"/>
            <a:gd name="adj3" fmla="val 19519310"/>
            <a:gd name="adj4" fmla="val 12578143"/>
            <a:gd name="adj5" fmla="val 29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2F943-51DB-4EFB-92F0-73263B9BC35C}">
      <dsp:nvSpPr>
        <dsp:cNvPr id="0" name=""/>
        <dsp:cNvSpPr/>
      </dsp:nvSpPr>
      <dsp:spPr>
        <a:xfrm>
          <a:off x="1967377" y="1104246"/>
          <a:ext cx="1182712" cy="470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smtClean="0"/>
            <a:t>OIT review</a:t>
          </a:r>
          <a:endParaRPr lang="en-GB" sz="1400" kern="1200" noProof="0"/>
        </a:p>
      </dsp:txBody>
      <dsp:txXfrm>
        <a:off x="1981152" y="1118021"/>
        <a:ext cx="1155162" cy="442775"/>
      </dsp:txXfrm>
    </dsp:sp>
    <dsp:sp modelId="{3F0CC465-0473-4DF4-9360-E85B9FDF238A}">
      <dsp:nvSpPr>
        <dsp:cNvPr id="0" name=""/>
        <dsp:cNvSpPr/>
      </dsp:nvSpPr>
      <dsp:spPr>
        <a:xfrm>
          <a:off x="3342522" y="1340411"/>
          <a:ext cx="1330551" cy="1097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noProof="0" smtClean="0">
              <a:solidFill>
                <a:srgbClr val="695D46"/>
              </a:solidFill>
            </a:rPr>
            <a:t>Plenary</a:t>
          </a:r>
          <a:endParaRPr lang="en-GB" sz="1000" kern="1200" noProof="0">
            <a:solidFill>
              <a:srgbClr val="695D46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noProof="0" smtClean="0">
              <a:solidFill>
                <a:srgbClr val="695D46"/>
              </a:solidFill>
            </a:rPr>
            <a:t>OIT acts as « rapporteur »</a:t>
          </a:r>
          <a:endParaRPr lang="en-GB" sz="1000" kern="1200" noProof="0">
            <a:solidFill>
              <a:srgbClr val="695D46"/>
            </a:solidFill>
          </a:endParaRPr>
        </a:p>
      </dsp:txBody>
      <dsp:txXfrm>
        <a:off x="3367777" y="1365666"/>
        <a:ext cx="1280041" cy="811753"/>
      </dsp:txXfrm>
    </dsp:sp>
    <dsp:sp modelId="{F5B026E7-93CD-477D-8453-0C62E0EFF13E}">
      <dsp:nvSpPr>
        <dsp:cNvPr id="0" name=""/>
        <dsp:cNvSpPr/>
      </dsp:nvSpPr>
      <dsp:spPr>
        <a:xfrm>
          <a:off x="4098719" y="1632177"/>
          <a:ext cx="1422451" cy="1422451"/>
        </a:xfrm>
        <a:prstGeom prst="leftCircularArrow">
          <a:avLst>
            <a:gd name="adj1" fmla="val 2841"/>
            <a:gd name="adj2" fmla="val 347046"/>
            <a:gd name="adj3" fmla="val 2122557"/>
            <a:gd name="adj4" fmla="val 9024489"/>
            <a:gd name="adj5" fmla="val 331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27450-39A9-4B65-8C48-16D57D5557F8}">
      <dsp:nvSpPr>
        <dsp:cNvPr id="0" name=""/>
        <dsp:cNvSpPr/>
      </dsp:nvSpPr>
      <dsp:spPr>
        <a:xfrm>
          <a:off x="3638200" y="2202675"/>
          <a:ext cx="1182712" cy="470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smtClean="0"/>
            <a:t>CCWG Approval</a:t>
          </a:r>
          <a:endParaRPr lang="en-GB" sz="1400" kern="1200" noProof="0"/>
        </a:p>
      </dsp:txBody>
      <dsp:txXfrm>
        <a:off x="3651975" y="2216450"/>
        <a:ext cx="1155162" cy="442775"/>
      </dsp:txXfrm>
    </dsp:sp>
    <dsp:sp modelId="{CA873A3D-EDAE-46D1-964E-7097F563919D}">
      <dsp:nvSpPr>
        <dsp:cNvPr id="0" name=""/>
        <dsp:cNvSpPr/>
      </dsp:nvSpPr>
      <dsp:spPr>
        <a:xfrm>
          <a:off x="5013345" y="1340411"/>
          <a:ext cx="1330551" cy="1097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noProof="0" smtClean="0">
              <a:solidFill>
                <a:srgbClr val="695D46"/>
              </a:solidFill>
            </a:rPr>
            <a:t>Public comment</a:t>
          </a:r>
          <a:endParaRPr lang="en-GB" sz="1000" kern="1200" noProof="0">
            <a:solidFill>
              <a:srgbClr val="695D46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noProof="0" dirty="0" smtClean="0">
              <a:solidFill>
                <a:srgbClr val="695D46"/>
              </a:solidFill>
            </a:rPr>
            <a:t>Any change referred back to CCWG for approval</a:t>
          </a:r>
          <a:endParaRPr lang="en-GB" sz="1000" kern="1200" noProof="0" dirty="0">
            <a:solidFill>
              <a:srgbClr val="695D46"/>
            </a:solidFill>
          </a:endParaRPr>
        </a:p>
      </dsp:txBody>
      <dsp:txXfrm>
        <a:off x="5038600" y="1600829"/>
        <a:ext cx="1280041" cy="811753"/>
      </dsp:txXfrm>
    </dsp:sp>
    <dsp:sp modelId="{7053DE4F-625C-4772-8019-5019154B9700}">
      <dsp:nvSpPr>
        <dsp:cNvPr id="0" name=""/>
        <dsp:cNvSpPr/>
      </dsp:nvSpPr>
      <dsp:spPr>
        <a:xfrm>
          <a:off x="5309023" y="1105248"/>
          <a:ext cx="1182712" cy="470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smtClean="0"/>
            <a:t>Board approval</a:t>
          </a:r>
          <a:endParaRPr lang="en-GB" sz="1400" kern="1200" noProof="0"/>
        </a:p>
      </dsp:txBody>
      <dsp:txXfrm>
        <a:off x="5322798" y="1119023"/>
        <a:ext cx="1155162" cy="4427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B0B0A-CC13-4FAD-8EE0-D9D6751CAC6C}">
      <dsp:nvSpPr>
        <dsp:cNvPr id="0" name=""/>
        <dsp:cNvSpPr/>
      </dsp:nvSpPr>
      <dsp:spPr>
        <a:xfrm>
          <a:off x="861" y="2874"/>
          <a:ext cx="1082491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noProof="0" smtClean="0"/>
            <a:t>Scoping and issue framing</a:t>
          </a:r>
          <a:endParaRPr lang="en-GB" sz="900" kern="1200" noProof="0"/>
        </a:p>
      </dsp:txBody>
      <dsp:txXfrm>
        <a:off x="861" y="2874"/>
        <a:ext cx="1082491" cy="432000"/>
      </dsp:txXfrm>
    </dsp:sp>
    <dsp:sp modelId="{DAC18FB1-EFCD-4ACC-96D6-193E27D6A2DA}">
      <dsp:nvSpPr>
        <dsp:cNvPr id="0" name=""/>
        <dsp:cNvSpPr/>
      </dsp:nvSpPr>
      <dsp:spPr>
        <a:xfrm>
          <a:off x="222576" y="434875"/>
          <a:ext cx="1082491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noProof="0" smtClean="0">
              <a:solidFill>
                <a:srgbClr val="695D46"/>
              </a:solidFill>
            </a:rPr>
            <a:t>Approved by CCWG</a:t>
          </a:r>
          <a:endParaRPr lang="en-GB" sz="900" kern="1200" noProof="0">
            <a:solidFill>
              <a:srgbClr val="695D46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noProof="0" smtClean="0">
              <a:solidFill>
                <a:srgbClr val="695D46"/>
              </a:solidFill>
            </a:rPr>
            <a:t>ICANN56 at latest</a:t>
          </a:r>
          <a:endParaRPr lang="en-GB" sz="900" kern="1200" noProof="0">
            <a:solidFill>
              <a:srgbClr val="695D46"/>
            </a:solidFill>
          </a:endParaRPr>
        </a:p>
      </dsp:txBody>
      <dsp:txXfrm>
        <a:off x="247882" y="460181"/>
        <a:ext cx="1031879" cy="813388"/>
      </dsp:txXfrm>
    </dsp:sp>
    <dsp:sp modelId="{A67FC039-D3D7-49D8-8E56-9B2E420E2FDB}">
      <dsp:nvSpPr>
        <dsp:cNvPr id="0" name=""/>
        <dsp:cNvSpPr/>
      </dsp:nvSpPr>
      <dsp:spPr>
        <a:xfrm>
          <a:off x="1247454" y="84120"/>
          <a:ext cx="347895" cy="2695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noProof="0"/>
        </a:p>
      </dsp:txBody>
      <dsp:txXfrm>
        <a:off x="1247454" y="138022"/>
        <a:ext cx="267042" cy="161705"/>
      </dsp:txXfrm>
    </dsp:sp>
    <dsp:sp modelId="{97795266-5E41-4651-86C8-1345E762C026}">
      <dsp:nvSpPr>
        <dsp:cNvPr id="0" name=""/>
        <dsp:cNvSpPr/>
      </dsp:nvSpPr>
      <dsp:spPr>
        <a:xfrm>
          <a:off x="1739759" y="2874"/>
          <a:ext cx="1082491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noProof="0" smtClean="0"/>
            <a:t>Elaborate recommendations</a:t>
          </a:r>
          <a:endParaRPr lang="en-GB" sz="900" kern="1200" noProof="0"/>
        </a:p>
      </dsp:txBody>
      <dsp:txXfrm>
        <a:off x="1739759" y="2874"/>
        <a:ext cx="1082491" cy="432000"/>
      </dsp:txXfrm>
    </dsp:sp>
    <dsp:sp modelId="{2B5E2C08-8E9E-486D-8586-AB9751731BC9}">
      <dsp:nvSpPr>
        <dsp:cNvPr id="0" name=""/>
        <dsp:cNvSpPr/>
      </dsp:nvSpPr>
      <dsp:spPr>
        <a:xfrm>
          <a:off x="1961474" y="434875"/>
          <a:ext cx="1082491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noProof="0" smtClean="0">
              <a:solidFill>
                <a:srgbClr val="695D46"/>
              </a:solidFill>
            </a:rPr>
            <a:t>Team</a:t>
          </a:r>
          <a:endParaRPr lang="en-GB" sz="900" kern="1200" noProof="0">
            <a:solidFill>
              <a:srgbClr val="695D46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noProof="0" smtClean="0">
              <a:solidFill>
                <a:srgbClr val="695D46"/>
              </a:solidFill>
            </a:rPr>
            <a:t>Before ICANN57</a:t>
          </a:r>
          <a:endParaRPr lang="en-GB" sz="900" kern="1200" noProof="0">
            <a:solidFill>
              <a:srgbClr val="695D46"/>
            </a:solidFill>
          </a:endParaRPr>
        </a:p>
      </dsp:txBody>
      <dsp:txXfrm>
        <a:off x="1986780" y="460181"/>
        <a:ext cx="1031879" cy="813388"/>
      </dsp:txXfrm>
    </dsp:sp>
    <dsp:sp modelId="{C3947411-7D2D-4890-BE7E-F2C12BC815B4}">
      <dsp:nvSpPr>
        <dsp:cNvPr id="0" name=""/>
        <dsp:cNvSpPr/>
      </dsp:nvSpPr>
      <dsp:spPr>
        <a:xfrm>
          <a:off x="2986352" y="84120"/>
          <a:ext cx="347895" cy="2695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noProof="0"/>
        </a:p>
      </dsp:txBody>
      <dsp:txXfrm>
        <a:off x="2986352" y="138022"/>
        <a:ext cx="267042" cy="161705"/>
      </dsp:txXfrm>
    </dsp:sp>
    <dsp:sp modelId="{CC120DA7-87FE-43D0-957D-D69BD36C5955}">
      <dsp:nvSpPr>
        <dsp:cNvPr id="0" name=""/>
        <dsp:cNvSpPr/>
      </dsp:nvSpPr>
      <dsp:spPr>
        <a:xfrm>
          <a:off x="3478657" y="2874"/>
          <a:ext cx="1082491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noProof="0" smtClean="0"/>
            <a:t>Assess consensus on recommendations</a:t>
          </a:r>
          <a:endParaRPr lang="en-GB" sz="900" kern="1200" noProof="0"/>
        </a:p>
      </dsp:txBody>
      <dsp:txXfrm>
        <a:off x="3478657" y="2874"/>
        <a:ext cx="1082491" cy="432000"/>
      </dsp:txXfrm>
    </dsp:sp>
    <dsp:sp modelId="{F1BD9A05-D228-497D-9566-6B0A69A096BC}">
      <dsp:nvSpPr>
        <dsp:cNvPr id="0" name=""/>
        <dsp:cNvSpPr/>
      </dsp:nvSpPr>
      <dsp:spPr>
        <a:xfrm>
          <a:off x="3700373" y="434875"/>
          <a:ext cx="1082491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noProof="0" smtClean="0">
              <a:solidFill>
                <a:srgbClr val="695D46"/>
              </a:solidFill>
            </a:rPr>
            <a:t>CCWG</a:t>
          </a:r>
          <a:endParaRPr lang="en-GB" sz="900" kern="1200" noProof="0">
            <a:solidFill>
              <a:srgbClr val="695D46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noProof="0" smtClean="0">
              <a:solidFill>
                <a:srgbClr val="695D46"/>
              </a:solidFill>
            </a:rPr>
            <a:t>ICANN57</a:t>
          </a:r>
          <a:endParaRPr lang="en-GB" sz="900" kern="1200" noProof="0">
            <a:solidFill>
              <a:srgbClr val="695D46"/>
            </a:solidFill>
          </a:endParaRPr>
        </a:p>
      </dsp:txBody>
      <dsp:txXfrm>
        <a:off x="3725679" y="460181"/>
        <a:ext cx="1031879" cy="813388"/>
      </dsp:txXfrm>
    </dsp:sp>
    <dsp:sp modelId="{4EBCCC39-BB3B-4ADF-A63D-025A508F9CA5}">
      <dsp:nvSpPr>
        <dsp:cNvPr id="0" name=""/>
        <dsp:cNvSpPr/>
      </dsp:nvSpPr>
      <dsp:spPr>
        <a:xfrm>
          <a:off x="4725250" y="84120"/>
          <a:ext cx="347895" cy="2695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noProof="0"/>
        </a:p>
      </dsp:txBody>
      <dsp:txXfrm>
        <a:off x="4725250" y="138022"/>
        <a:ext cx="267042" cy="161705"/>
      </dsp:txXfrm>
    </dsp:sp>
    <dsp:sp modelId="{F7D2A8A9-383D-4A7F-8F44-B252902BDA91}">
      <dsp:nvSpPr>
        <dsp:cNvPr id="0" name=""/>
        <dsp:cNvSpPr/>
      </dsp:nvSpPr>
      <dsp:spPr>
        <a:xfrm>
          <a:off x="5217556" y="2874"/>
          <a:ext cx="1082491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noProof="0" smtClean="0"/>
            <a:t>Public comment</a:t>
          </a:r>
          <a:endParaRPr lang="en-GB" sz="900" kern="1200" noProof="0"/>
        </a:p>
      </dsp:txBody>
      <dsp:txXfrm>
        <a:off x="5217556" y="2874"/>
        <a:ext cx="1082491" cy="432000"/>
      </dsp:txXfrm>
    </dsp:sp>
    <dsp:sp modelId="{DB9CAEB1-8A87-487A-82C0-C7AA996A53C9}">
      <dsp:nvSpPr>
        <dsp:cNvPr id="0" name=""/>
        <dsp:cNvSpPr/>
      </dsp:nvSpPr>
      <dsp:spPr>
        <a:xfrm>
          <a:off x="5439271" y="434875"/>
          <a:ext cx="1082491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noProof="0" smtClean="0">
              <a:solidFill>
                <a:srgbClr val="695D46"/>
              </a:solidFill>
            </a:rPr>
            <a:t>By end 2016</a:t>
          </a:r>
          <a:endParaRPr lang="en-GB" sz="900" kern="1200" noProof="0">
            <a:solidFill>
              <a:srgbClr val="695D46"/>
            </a:solidFill>
          </a:endParaRPr>
        </a:p>
      </dsp:txBody>
      <dsp:txXfrm>
        <a:off x="5464577" y="460181"/>
        <a:ext cx="1031879" cy="8133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77D3D-6145-42B7-A1E4-5E4706974DE8}">
      <dsp:nvSpPr>
        <dsp:cNvPr id="0" name=""/>
        <dsp:cNvSpPr/>
      </dsp:nvSpPr>
      <dsp:spPr>
        <a:xfrm>
          <a:off x="2194890" y="517"/>
          <a:ext cx="1135892" cy="1135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noProof="0" dirty="0" smtClean="0"/>
            <a:t>CCWG defines goals and required support for upcoming period</a:t>
          </a:r>
          <a:endParaRPr lang="en-GB" sz="900" kern="1200" noProof="0" dirty="0"/>
        </a:p>
      </dsp:txBody>
      <dsp:txXfrm>
        <a:off x="2361238" y="166865"/>
        <a:ext cx="803196" cy="803196"/>
      </dsp:txXfrm>
    </dsp:sp>
    <dsp:sp modelId="{F4F9585B-3F15-42C9-A845-E5FDF9FCF979}">
      <dsp:nvSpPr>
        <dsp:cNvPr id="0" name=""/>
        <dsp:cNvSpPr/>
      </dsp:nvSpPr>
      <dsp:spPr>
        <a:xfrm rot="2160000">
          <a:off x="3294875" y="873011"/>
          <a:ext cx="301923" cy="383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3303524" y="923064"/>
        <a:ext cx="211346" cy="230017"/>
      </dsp:txXfrm>
    </dsp:sp>
    <dsp:sp modelId="{42D38F47-C500-4A66-85AD-420B83B8A87E}">
      <dsp:nvSpPr>
        <dsp:cNvPr id="0" name=""/>
        <dsp:cNvSpPr/>
      </dsp:nvSpPr>
      <dsp:spPr>
        <a:xfrm>
          <a:off x="3574717" y="1003020"/>
          <a:ext cx="1135892" cy="1135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noProof="0" smtClean="0"/>
            <a:t>Chartering Orgs provide feedback</a:t>
          </a:r>
          <a:endParaRPr lang="en-GB" sz="900" kern="1200" noProof="0"/>
        </a:p>
      </dsp:txBody>
      <dsp:txXfrm>
        <a:off x="3741065" y="1169368"/>
        <a:ext cx="803196" cy="803196"/>
      </dsp:txXfrm>
    </dsp:sp>
    <dsp:sp modelId="{F4339D10-63F4-4E93-BA55-37F4D126A461}">
      <dsp:nvSpPr>
        <dsp:cNvPr id="0" name=""/>
        <dsp:cNvSpPr/>
      </dsp:nvSpPr>
      <dsp:spPr>
        <a:xfrm rot="6480000">
          <a:off x="3730819" y="2182200"/>
          <a:ext cx="301923" cy="383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3790102" y="2215801"/>
        <a:ext cx="211346" cy="230017"/>
      </dsp:txXfrm>
    </dsp:sp>
    <dsp:sp modelId="{80C7C30C-4928-43A1-AA95-6D05C5D07D65}">
      <dsp:nvSpPr>
        <dsp:cNvPr id="0" name=""/>
        <dsp:cNvSpPr/>
      </dsp:nvSpPr>
      <dsp:spPr>
        <a:xfrm>
          <a:off x="3047670" y="2625105"/>
          <a:ext cx="1135892" cy="1135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noProof="0" smtClean="0"/>
            <a:t>ICANN Board allocates resources or not</a:t>
          </a:r>
          <a:endParaRPr lang="en-GB" sz="900" kern="1200" noProof="0"/>
        </a:p>
      </dsp:txBody>
      <dsp:txXfrm>
        <a:off x="3214018" y="2791453"/>
        <a:ext cx="803196" cy="803196"/>
      </dsp:txXfrm>
    </dsp:sp>
    <dsp:sp modelId="{ED5CBBE8-92A7-4FE1-840C-33CAD314BAC3}">
      <dsp:nvSpPr>
        <dsp:cNvPr id="0" name=""/>
        <dsp:cNvSpPr/>
      </dsp:nvSpPr>
      <dsp:spPr>
        <a:xfrm rot="10800000">
          <a:off x="2620420" y="3001369"/>
          <a:ext cx="301923" cy="383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2710997" y="3078042"/>
        <a:ext cx="211346" cy="230017"/>
      </dsp:txXfrm>
    </dsp:sp>
    <dsp:sp modelId="{DD75F21F-8FAB-446C-8C87-67596446D710}">
      <dsp:nvSpPr>
        <dsp:cNvPr id="0" name=""/>
        <dsp:cNvSpPr/>
      </dsp:nvSpPr>
      <dsp:spPr>
        <a:xfrm>
          <a:off x="1342110" y="2625105"/>
          <a:ext cx="1135892" cy="1135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noProof="0" smtClean="0"/>
            <a:t>Staff support in tracking expenses</a:t>
          </a:r>
          <a:endParaRPr lang="en-GB" sz="900" kern="1200" noProof="0"/>
        </a:p>
      </dsp:txBody>
      <dsp:txXfrm>
        <a:off x="1508458" y="2791453"/>
        <a:ext cx="803196" cy="803196"/>
      </dsp:txXfrm>
    </dsp:sp>
    <dsp:sp modelId="{BB7701C4-152E-49EA-948D-114775D26F41}">
      <dsp:nvSpPr>
        <dsp:cNvPr id="0" name=""/>
        <dsp:cNvSpPr/>
      </dsp:nvSpPr>
      <dsp:spPr>
        <a:xfrm rot="15120000">
          <a:off x="1498211" y="2198454"/>
          <a:ext cx="301923" cy="383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1557494" y="2318199"/>
        <a:ext cx="211346" cy="230017"/>
      </dsp:txXfrm>
    </dsp:sp>
    <dsp:sp modelId="{CF9455D9-0502-48D4-BE4B-10A9BBE2DA83}">
      <dsp:nvSpPr>
        <dsp:cNvPr id="0" name=""/>
        <dsp:cNvSpPr/>
      </dsp:nvSpPr>
      <dsp:spPr>
        <a:xfrm>
          <a:off x="815063" y="1003020"/>
          <a:ext cx="1135892" cy="1135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noProof="0" dirty="0" smtClean="0"/>
            <a:t>CCWG reports on achievements and expenses incurred</a:t>
          </a:r>
          <a:endParaRPr lang="en-GB" sz="900" kern="1200" noProof="0" dirty="0"/>
        </a:p>
      </dsp:txBody>
      <dsp:txXfrm>
        <a:off x="981411" y="1169368"/>
        <a:ext cx="803196" cy="803196"/>
      </dsp:txXfrm>
    </dsp:sp>
    <dsp:sp modelId="{ADA93C1B-918F-4D16-84C3-A4EE70E3D339}">
      <dsp:nvSpPr>
        <dsp:cNvPr id="0" name=""/>
        <dsp:cNvSpPr/>
      </dsp:nvSpPr>
      <dsp:spPr>
        <a:xfrm rot="19440000">
          <a:off x="1915048" y="883056"/>
          <a:ext cx="301923" cy="383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1923697" y="986349"/>
        <a:ext cx="211346" cy="230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75127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4967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744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996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996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5255802" y="3176887"/>
            <a:ext cx="421649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1181276" y="3158251"/>
            <a:ext cx="421649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" name="Shape 11"/>
          <p:cNvGrpSpPr/>
          <p:nvPr/>
        </p:nvGrpSpPr>
        <p:grpSpPr>
          <a:xfrm>
            <a:off x="753108" y="1022025"/>
            <a:ext cx="5352500" cy="152400"/>
            <a:chOff x="1346428" y="1011300"/>
            <a:chExt cx="6452100" cy="152400"/>
          </a:xfrm>
        </p:grpSpPr>
        <p:cxnSp>
          <p:nvCxnSpPr>
            <p:cNvPr id="12" name="Shape 12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" name="Shape 14"/>
          <p:cNvGrpSpPr/>
          <p:nvPr/>
        </p:nvGrpSpPr>
        <p:grpSpPr>
          <a:xfrm>
            <a:off x="753113" y="3969100"/>
            <a:ext cx="5352500" cy="152400"/>
            <a:chOff x="1346435" y="3969087"/>
            <a:chExt cx="6452100" cy="152400"/>
          </a:xfrm>
        </p:grpSpPr>
        <p:cxnSp>
          <p:nvCxnSpPr>
            <p:cNvPr id="15" name="Shape 15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753113" y="1751765"/>
            <a:ext cx="5352525" cy="1022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050"/>
            </a:lvl1pPr>
            <a:lvl2pPr algn="ctr">
              <a:spcBef>
                <a:spcPts val="0"/>
              </a:spcBef>
              <a:buSzPct val="100000"/>
              <a:defRPr sz="4050"/>
            </a:lvl2pPr>
            <a:lvl3pPr algn="ctr">
              <a:spcBef>
                <a:spcPts val="0"/>
              </a:spcBef>
              <a:buSzPct val="100000"/>
              <a:defRPr sz="4050"/>
            </a:lvl3pPr>
            <a:lvl4pPr algn="ctr">
              <a:spcBef>
                <a:spcPts val="0"/>
              </a:spcBef>
              <a:buSzPct val="100000"/>
              <a:defRPr sz="4050"/>
            </a:lvl4pPr>
            <a:lvl5pPr algn="ctr">
              <a:spcBef>
                <a:spcPts val="0"/>
              </a:spcBef>
              <a:buSzPct val="100000"/>
              <a:defRPr sz="4050"/>
            </a:lvl5pPr>
            <a:lvl6pPr algn="ctr">
              <a:spcBef>
                <a:spcPts val="0"/>
              </a:spcBef>
              <a:buSzPct val="100000"/>
              <a:defRPr sz="4050"/>
            </a:lvl6pPr>
            <a:lvl7pPr algn="ctr">
              <a:spcBef>
                <a:spcPts val="0"/>
              </a:spcBef>
              <a:buSzPct val="100000"/>
              <a:defRPr sz="4050"/>
            </a:lvl7pPr>
            <a:lvl8pPr algn="ctr">
              <a:spcBef>
                <a:spcPts val="0"/>
              </a:spcBef>
              <a:buSzPct val="100000"/>
              <a:defRPr sz="4050"/>
            </a:lvl8pPr>
            <a:lvl9pPr algn="ctr">
              <a:spcBef>
                <a:spcPts val="0"/>
              </a:spcBef>
              <a:buSzPct val="100000"/>
              <a:defRPr sz="405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602919" y="2850039"/>
            <a:ext cx="3652874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-56" y="5045700"/>
            <a:ext cx="6858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233776" y="1304851"/>
            <a:ext cx="6390449" cy="1538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accent3"/>
              </a:buClr>
              <a:buSzPct val="100000"/>
              <a:defRPr sz="9750">
                <a:solidFill>
                  <a:schemeClr val="accent3"/>
                </a:solidFill>
              </a:defRPr>
            </a:lvl1pPr>
            <a:lvl2pPr algn="ctr">
              <a:spcBef>
                <a:spcPts val="0"/>
              </a:spcBef>
              <a:buClr>
                <a:schemeClr val="accent3"/>
              </a:buClr>
              <a:buSzPct val="100000"/>
              <a:defRPr sz="9750">
                <a:solidFill>
                  <a:schemeClr val="accent3"/>
                </a:solidFill>
              </a:defRPr>
            </a:lvl2pPr>
            <a:lvl3pPr algn="ctr">
              <a:spcBef>
                <a:spcPts val="0"/>
              </a:spcBef>
              <a:buClr>
                <a:schemeClr val="accent3"/>
              </a:buClr>
              <a:buSzPct val="100000"/>
              <a:defRPr sz="9750">
                <a:solidFill>
                  <a:schemeClr val="accent3"/>
                </a:solidFill>
              </a:defRPr>
            </a:lvl3pPr>
            <a:lvl4pPr algn="ctr">
              <a:spcBef>
                <a:spcPts val="0"/>
              </a:spcBef>
              <a:buClr>
                <a:schemeClr val="accent3"/>
              </a:buClr>
              <a:buSzPct val="100000"/>
              <a:defRPr sz="9750">
                <a:solidFill>
                  <a:schemeClr val="accent3"/>
                </a:solidFill>
              </a:defRPr>
            </a:lvl4pPr>
            <a:lvl5pPr algn="ctr">
              <a:spcBef>
                <a:spcPts val="0"/>
              </a:spcBef>
              <a:buClr>
                <a:schemeClr val="accent3"/>
              </a:buClr>
              <a:buSzPct val="100000"/>
              <a:defRPr sz="9750">
                <a:solidFill>
                  <a:schemeClr val="accent3"/>
                </a:solidFill>
              </a:defRPr>
            </a:lvl5pPr>
            <a:lvl6pPr algn="ctr">
              <a:spcBef>
                <a:spcPts val="0"/>
              </a:spcBef>
              <a:buClr>
                <a:schemeClr val="accent3"/>
              </a:buClr>
              <a:buSzPct val="100000"/>
              <a:defRPr sz="9750">
                <a:solidFill>
                  <a:schemeClr val="accent3"/>
                </a:solidFill>
              </a:defRPr>
            </a:lvl6pPr>
            <a:lvl7pPr algn="ctr">
              <a:spcBef>
                <a:spcPts val="0"/>
              </a:spcBef>
              <a:buClr>
                <a:schemeClr val="accent3"/>
              </a:buClr>
              <a:buSzPct val="100000"/>
              <a:defRPr sz="9750">
                <a:solidFill>
                  <a:schemeClr val="accent3"/>
                </a:solidFill>
              </a:defRPr>
            </a:lvl7pPr>
            <a:lvl8pPr algn="ctr">
              <a:spcBef>
                <a:spcPts val="0"/>
              </a:spcBef>
              <a:buClr>
                <a:schemeClr val="accent3"/>
              </a:buClr>
              <a:buSzPct val="100000"/>
              <a:defRPr sz="9750">
                <a:solidFill>
                  <a:schemeClr val="accent3"/>
                </a:solidFill>
              </a:defRPr>
            </a:lvl8pPr>
            <a:lvl9pPr algn="ctr">
              <a:spcBef>
                <a:spcPts val="0"/>
              </a:spcBef>
              <a:buClr>
                <a:schemeClr val="accent3"/>
              </a:buClr>
              <a:buSzPct val="100000"/>
              <a:defRPr sz="975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233776" y="2995651"/>
            <a:ext cx="639044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4767263"/>
            <a:ext cx="1543050" cy="273844"/>
          </a:xfrm>
          <a:prstGeom prst="rect">
            <a:avLst/>
          </a:prstGeom>
        </p:spPr>
        <p:txBody>
          <a:bodyPr lIns="57607" tIns="28804" rIns="57607" bIns="28804"/>
          <a:lstStyle/>
          <a:p>
            <a:fld id="{35A17E8B-1A57-4B8F-A008-982F735FD69B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4767263"/>
            <a:ext cx="2314575" cy="273844"/>
          </a:xfrm>
          <a:prstGeom prst="rect">
            <a:avLst/>
          </a:prstGeom>
        </p:spPr>
        <p:txBody>
          <a:bodyPr lIns="57607" tIns="28804" rIns="57607" bIns="2880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6C28-DBE9-491F-9F5E-532308A74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8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-38" y="2571900"/>
            <a:ext cx="6858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233775" y="814800"/>
            <a:ext cx="6428475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chemeClr val="lt1"/>
                </a:solidFill>
              </a:rPr>
              <a:pPr/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56" y="5045700"/>
            <a:ext cx="6858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33776" y="445026"/>
            <a:ext cx="639044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233776" y="1266325"/>
            <a:ext cx="639044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233776" y="445026"/>
            <a:ext cx="639044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233776" y="1266175"/>
            <a:ext cx="2999924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050"/>
            </a:lvl1pPr>
            <a:lvl2pPr>
              <a:spcBef>
                <a:spcPts val="0"/>
              </a:spcBef>
              <a:buSzPct val="100000"/>
              <a:defRPr sz="900"/>
            </a:lvl2pPr>
            <a:lvl3pPr>
              <a:spcBef>
                <a:spcPts val="0"/>
              </a:spcBef>
              <a:buSzPct val="100000"/>
              <a:defRPr sz="900"/>
            </a:lvl3pPr>
            <a:lvl4pPr>
              <a:spcBef>
                <a:spcPts val="0"/>
              </a:spcBef>
              <a:buSzPct val="100000"/>
              <a:defRPr sz="900"/>
            </a:lvl4pPr>
            <a:lvl5pPr>
              <a:spcBef>
                <a:spcPts val="0"/>
              </a:spcBef>
              <a:buSzPct val="100000"/>
              <a:defRPr sz="900"/>
            </a:lvl5pPr>
            <a:lvl6pPr>
              <a:spcBef>
                <a:spcPts val="0"/>
              </a:spcBef>
              <a:buSzPct val="100000"/>
              <a:defRPr sz="900"/>
            </a:lvl6pPr>
            <a:lvl7pPr>
              <a:spcBef>
                <a:spcPts val="0"/>
              </a:spcBef>
              <a:buSzPct val="100000"/>
              <a:defRPr sz="900"/>
            </a:lvl7pPr>
            <a:lvl8pPr>
              <a:spcBef>
                <a:spcPts val="0"/>
              </a:spcBef>
              <a:buSzPct val="100000"/>
              <a:defRPr sz="900"/>
            </a:lvl8pPr>
            <a:lvl9pPr>
              <a:spcBef>
                <a:spcPts val="0"/>
              </a:spcBef>
              <a:buSzPct val="100000"/>
              <a:defRPr sz="9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3624301" y="1266175"/>
            <a:ext cx="2999924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050"/>
            </a:lvl1pPr>
            <a:lvl2pPr>
              <a:spcBef>
                <a:spcPts val="0"/>
              </a:spcBef>
              <a:buSzPct val="100000"/>
              <a:defRPr sz="900"/>
            </a:lvl2pPr>
            <a:lvl3pPr>
              <a:spcBef>
                <a:spcPts val="0"/>
              </a:spcBef>
              <a:buSzPct val="100000"/>
              <a:defRPr sz="900"/>
            </a:lvl3pPr>
            <a:lvl4pPr>
              <a:spcBef>
                <a:spcPts val="0"/>
              </a:spcBef>
              <a:buSzPct val="100000"/>
              <a:defRPr sz="900"/>
            </a:lvl4pPr>
            <a:lvl5pPr>
              <a:spcBef>
                <a:spcPts val="0"/>
              </a:spcBef>
              <a:buSzPct val="100000"/>
              <a:defRPr sz="900"/>
            </a:lvl5pPr>
            <a:lvl6pPr>
              <a:spcBef>
                <a:spcPts val="0"/>
              </a:spcBef>
              <a:buSzPct val="100000"/>
              <a:defRPr sz="900"/>
            </a:lvl6pPr>
            <a:lvl7pPr>
              <a:spcBef>
                <a:spcPts val="0"/>
              </a:spcBef>
              <a:buSzPct val="100000"/>
              <a:defRPr sz="900"/>
            </a:lvl7pPr>
            <a:lvl8pPr>
              <a:spcBef>
                <a:spcPts val="0"/>
              </a:spcBef>
              <a:buSzPct val="100000"/>
              <a:defRPr sz="900"/>
            </a:lvl8pPr>
            <a:lvl9pPr>
              <a:spcBef>
                <a:spcPts val="0"/>
              </a:spcBef>
              <a:buSzPct val="100000"/>
              <a:defRPr sz="9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233776" y="445026"/>
            <a:ext cx="639044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33776" y="555601"/>
            <a:ext cx="2105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33776" y="1389600"/>
            <a:ext cx="2105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900"/>
            </a:lvl1pPr>
            <a:lvl2pPr>
              <a:spcBef>
                <a:spcPts val="0"/>
              </a:spcBef>
              <a:buSzPct val="100000"/>
              <a:defRPr sz="900"/>
            </a:lvl2pPr>
            <a:lvl3pPr>
              <a:spcBef>
                <a:spcPts val="0"/>
              </a:spcBef>
              <a:buSzPct val="100000"/>
              <a:defRPr sz="900"/>
            </a:lvl3pPr>
            <a:lvl4pPr>
              <a:spcBef>
                <a:spcPts val="0"/>
              </a:spcBef>
              <a:buSzPct val="100000"/>
              <a:defRPr sz="900"/>
            </a:lvl4pPr>
            <a:lvl5pPr>
              <a:spcBef>
                <a:spcPts val="0"/>
              </a:spcBef>
              <a:buSzPct val="100000"/>
              <a:defRPr sz="900"/>
            </a:lvl5pPr>
            <a:lvl6pPr>
              <a:spcBef>
                <a:spcPts val="0"/>
              </a:spcBef>
              <a:buSzPct val="100000"/>
              <a:defRPr sz="900"/>
            </a:lvl6pPr>
            <a:lvl7pPr>
              <a:spcBef>
                <a:spcPts val="0"/>
              </a:spcBef>
              <a:buSzPct val="100000"/>
              <a:defRPr sz="900"/>
            </a:lvl7pPr>
            <a:lvl8pPr>
              <a:spcBef>
                <a:spcPts val="0"/>
              </a:spcBef>
              <a:buSzPct val="100000"/>
              <a:defRPr sz="900"/>
            </a:lvl8pPr>
            <a:lvl9pPr>
              <a:spcBef>
                <a:spcPts val="0"/>
              </a:spcBef>
              <a:buSzPct val="100000"/>
              <a:defRPr sz="9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67688" y="526350"/>
            <a:ext cx="4210199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050" b="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050" b="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050" b="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050" b="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050" b="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050" b="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050" b="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050" b="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05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3429000" y="1"/>
            <a:ext cx="3429000" cy="51434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50"/>
          </a:p>
        </p:txBody>
      </p:sp>
      <p:cxnSp>
        <p:nvCxnSpPr>
          <p:cNvPr id="46" name="Shape 46"/>
          <p:cNvCxnSpPr/>
          <p:nvPr/>
        </p:nvCxnSpPr>
        <p:spPr>
          <a:xfrm>
            <a:off x="3772256" y="4495500"/>
            <a:ext cx="351225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99126" y="1039675"/>
            <a:ext cx="3033899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3150"/>
            </a:lvl1pPr>
            <a:lvl2pPr algn="ctr">
              <a:spcBef>
                <a:spcPts val="0"/>
              </a:spcBef>
              <a:buSzPct val="100000"/>
              <a:defRPr sz="3150"/>
            </a:lvl2pPr>
            <a:lvl3pPr algn="ctr">
              <a:spcBef>
                <a:spcPts val="0"/>
              </a:spcBef>
              <a:buSzPct val="100000"/>
              <a:defRPr sz="3150"/>
            </a:lvl3pPr>
            <a:lvl4pPr algn="ctr">
              <a:spcBef>
                <a:spcPts val="0"/>
              </a:spcBef>
              <a:buSzPct val="100000"/>
              <a:defRPr sz="3150"/>
            </a:lvl4pPr>
            <a:lvl5pPr algn="ctr">
              <a:spcBef>
                <a:spcPts val="0"/>
              </a:spcBef>
              <a:buSzPct val="100000"/>
              <a:defRPr sz="3150"/>
            </a:lvl5pPr>
            <a:lvl6pPr algn="ctr">
              <a:spcBef>
                <a:spcPts val="0"/>
              </a:spcBef>
              <a:buSzPct val="100000"/>
              <a:defRPr sz="3150"/>
            </a:lvl6pPr>
            <a:lvl7pPr algn="ctr">
              <a:spcBef>
                <a:spcPts val="0"/>
              </a:spcBef>
              <a:buSzPct val="100000"/>
              <a:defRPr sz="3150"/>
            </a:lvl7pPr>
            <a:lvl8pPr algn="ctr">
              <a:spcBef>
                <a:spcPts val="0"/>
              </a:spcBef>
              <a:buSzPct val="100000"/>
              <a:defRPr sz="3150"/>
            </a:lvl8pPr>
            <a:lvl9pPr algn="ctr">
              <a:spcBef>
                <a:spcPts val="0"/>
              </a:spcBef>
              <a:buSzPct val="100000"/>
              <a:defRPr sz="315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199126" y="2726875"/>
            <a:ext cx="30338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3704625" y="724201"/>
            <a:ext cx="287775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chemeClr val="lt1"/>
                </a:solidFill>
              </a:rPr>
              <a:pPr/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233775" y="4230726"/>
            <a:ext cx="44991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18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233776" y="445026"/>
            <a:ext cx="6390449" cy="70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33776" y="1266325"/>
            <a:ext cx="6390449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75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pPr algn="r"/>
              <a:t>‹#›</a:t>
            </a:fld>
            <a:endParaRPr lang="en" sz="75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602919" y="2976696"/>
            <a:ext cx="3652874" cy="331348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en" sz="1200" dirty="0" smtClean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4 March 2016</a:t>
            </a:r>
            <a:endParaRPr lang="en" sz="1200" dirty="0">
              <a:solidFill>
                <a:schemeClr val="bg1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753113" y="1980614"/>
            <a:ext cx="5352525" cy="766799"/>
          </a:xfrm>
          <a:prstGeom prst="rect">
            <a:avLst/>
          </a:prstGeom>
        </p:spPr>
        <p:txBody>
          <a:bodyPr lIns="68569" tIns="68569" rIns="68569" bIns="68569" anchor="b" anchorCtr="0">
            <a:noAutofit/>
          </a:bodyPr>
          <a:lstStyle/>
          <a:p>
            <a:r>
              <a:rPr lang="en-US" sz="2400" b="0" dirty="0" smtClean="0">
                <a:latin typeface="Helvetica" charset="0"/>
                <a:ea typeface="Helvetica" charset="0"/>
                <a:cs typeface="Helvetica" charset="0"/>
              </a:rPr>
              <a:t>CCWG-Accountability </a:t>
            </a:r>
            <a:br>
              <a:rPr lang="en-US" sz="2400" b="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400" b="0" dirty="0" smtClean="0">
                <a:latin typeface="Helvetica" charset="0"/>
                <a:ea typeface="Helvetica" charset="0"/>
                <a:cs typeface="Helvetica" charset="0"/>
              </a:rPr>
              <a:t>Marrakesh Face to Face</a:t>
            </a:r>
            <a:endParaRPr lang="en-US" sz="2400" b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354343" y="4140350"/>
            <a:ext cx="411524" cy="295200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fld id="{00000000-1234-1234-1234-123412341234}" type="slidenum">
              <a:rPr lang="en"/>
              <a:pPr/>
              <a:t>1</a:t>
            </a:fld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bject 3"/>
          <p:cNvSpPr/>
          <p:nvPr/>
        </p:nvSpPr>
        <p:spPr>
          <a:xfrm>
            <a:off x="3729037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rgbClr val="D4D5D6"/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3" name="object 3"/>
          <p:cNvSpPr/>
          <p:nvPr/>
        </p:nvSpPr>
        <p:spPr>
          <a:xfrm>
            <a:off x="4005013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rgbClr val="D4D5D6"/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4" name="object 3"/>
          <p:cNvSpPr/>
          <p:nvPr/>
        </p:nvSpPr>
        <p:spPr>
          <a:xfrm>
            <a:off x="4293522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rgbClr val="D4D5D6"/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5" name="object 3"/>
          <p:cNvSpPr/>
          <p:nvPr/>
        </p:nvSpPr>
        <p:spPr>
          <a:xfrm>
            <a:off x="4886325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rgbClr val="D4D5D6"/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6" name="object 3"/>
          <p:cNvSpPr/>
          <p:nvPr/>
        </p:nvSpPr>
        <p:spPr>
          <a:xfrm>
            <a:off x="5162300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rgbClr val="D4D5D6"/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7" name="object 3"/>
          <p:cNvSpPr/>
          <p:nvPr/>
        </p:nvSpPr>
        <p:spPr>
          <a:xfrm>
            <a:off x="5450810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rgbClr val="D4D5D6"/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0" name="object 3"/>
          <p:cNvSpPr/>
          <p:nvPr/>
        </p:nvSpPr>
        <p:spPr>
          <a:xfrm>
            <a:off x="1408196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rgbClr val="D4D5D6"/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2" name="object 3"/>
          <p:cNvSpPr/>
          <p:nvPr/>
        </p:nvSpPr>
        <p:spPr>
          <a:xfrm>
            <a:off x="1695700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rgbClr val="D4D5D6"/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3" name="object 3"/>
          <p:cNvSpPr/>
          <p:nvPr/>
        </p:nvSpPr>
        <p:spPr>
          <a:xfrm>
            <a:off x="1971675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rgbClr val="D4D5D6"/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4" name="object 3"/>
          <p:cNvSpPr/>
          <p:nvPr/>
        </p:nvSpPr>
        <p:spPr>
          <a:xfrm>
            <a:off x="2570745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rgbClr val="D4D5D6"/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5" name="object 3"/>
          <p:cNvSpPr/>
          <p:nvPr/>
        </p:nvSpPr>
        <p:spPr>
          <a:xfrm>
            <a:off x="2846720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rgbClr val="D4D5D6"/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6" name="object 3"/>
          <p:cNvSpPr/>
          <p:nvPr/>
        </p:nvSpPr>
        <p:spPr>
          <a:xfrm>
            <a:off x="3135229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rgbClr val="D4D5D6"/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8" name="object 3"/>
          <p:cNvSpPr/>
          <p:nvPr/>
        </p:nvSpPr>
        <p:spPr>
          <a:xfrm>
            <a:off x="5737308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chemeClr val="tx1">
                <a:lumMod val="75000"/>
                <a:lumOff val="25000"/>
              </a:schemeClr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125953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chemeClr val="tx1">
                <a:lumMod val="75000"/>
                <a:lumOff val="25000"/>
              </a:schemeClr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9" name="object 3"/>
          <p:cNvSpPr/>
          <p:nvPr/>
        </p:nvSpPr>
        <p:spPr>
          <a:xfrm>
            <a:off x="4586288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chemeClr val="tx1">
                <a:lumMod val="75000"/>
                <a:lumOff val="25000"/>
              </a:schemeClr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0" name="object 3"/>
          <p:cNvSpPr/>
          <p:nvPr/>
        </p:nvSpPr>
        <p:spPr>
          <a:xfrm>
            <a:off x="3429000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chemeClr val="tx1">
                <a:lumMod val="75000"/>
                <a:lumOff val="25000"/>
              </a:schemeClr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1" name="object 3"/>
          <p:cNvSpPr/>
          <p:nvPr/>
        </p:nvSpPr>
        <p:spPr>
          <a:xfrm>
            <a:off x="2271713" y="1022334"/>
            <a:ext cx="0" cy="3323273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4430674"/>
                </a:moveTo>
                <a:lnTo>
                  <a:pt x="0" y="0"/>
                </a:lnTo>
              </a:path>
            </a:pathLst>
          </a:custGeom>
          <a:ln w="19050" cmpd="sng">
            <a:solidFill>
              <a:schemeClr val="tx1">
                <a:lumMod val="75000"/>
                <a:lumOff val="25000"/>
              </a:schemeClr>
            </a:solidFill>
            <a:prstDash val="dot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2"/>
          <p:cNvSpPr/>
          <p:nvPr/>
        </p:nvSpPr>
        <p:spPr>
          <a:xfrm>
            <a:off x="1114700" y="43833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AAAB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04004" y="43833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E7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93308" y="43833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E7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93308" y="1003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E7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82613" y="43833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E7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82613" y="1003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E7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61223" y="43833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E7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61223" y="1022334"/>
            <a:ext cx="0" cy="275273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57"/>
                </a:lnTo>
              </a:path>
            </a:pathLst>
          </a:custGeom>
          <a:ln w="25400">
            <a:solidFill>
              <a:srgbClr val="E7E7E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61223" y="1003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E7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454269" y="1003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E7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271646" y="43833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AAAB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271646" y="1003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AAAB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743562" y="1003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AAAB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404004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CCCC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693304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AAAB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982612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CCCC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271912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8889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561220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E7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850527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8889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139828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E7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429136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AAAB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718436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CCCC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007743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AAAB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297051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CCCC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586351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8889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875659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E7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164960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8889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454267" y="4383319"/>
            <a:ext cx="289322" cy="157163"/>
          </a:xfrm>
          <a:custGeom>
            <a:avLst/>
            <a:gdLst/>
            <a:ahLst/>
            <a:cxnLst/>
            <a:rect l="l" t="t" r="r" b="b"/>
            <a:pathLst>
              <a:path w="514350" h="209550">
                <a:moveTo>
                  <a:pt x="514324" y="209537"/>
                </a:moveTo>
                <a:lnTo>
                  <a:pt x="0" y="209537"/>
                </a:lnTo>
                <a:lnTo>
                  <a:pt x="0" y="0"/>
                </a:lnTo>
                <a:lnTo>
                  <a:pt x="514324" y="0"/>
                </a:lnTo>
                <a:lnTo>
                  <a:pt x="514324" y="209537"/>
                </a:lnTo>
                <a:close/>
              </a:path>
            </a:pathLst>
          </a:custGeom>
          <a:solidFill>
            <a:srgbClr val="E7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841398" y="4034476"/>
            <a:ext cx="2893576" cy="244316"/>
          </a:xfrm>
          <a:custGeom>
            <a:avLst/>
            <a:gdLst/>
            <a:ahLst/>
            <a:cxnLst/>
            <a:rect l="l" t="t" r="r" b="b"/>
            <a:pathLst>
              <a:path w="5144134" h="325754">
                <a:moveTo>
                  <a:pt x="5143550" y="325310"/>
                </a:moveTo>
                <a:lnTo>
                  <a:pt x="0" y="325310"/>
                </a:lnTo>
                <a:lnTo>
                  <a:pt x="0" y="0"/>
                </a:lnTo>
                <a:lnTo>
                  <a:pt x="5143550" y="0"/>
                </a:lnTo>
                <a:lnTo>
                  <a:pt x="5143550" y="325310"/>
                </a:lnTo>
                <a:close/>
              </a:path>
            </a:pathLst>
          </a:custGeom>
          <a:solidFill>
            <a:srgbClr val="F2A4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752737" y="3728095"/>
            <a:ext cx="2893219" cy="244316"/>
          </a:xfrm>
          <a:custGeom>
            <a:avLst/>
            <a:gdLst/>
            <a:ahLst/>
            <a:cxnLst/>
            <a:rect l="l" t="t" r="r" b="b"/>
            <a:pathLst>
              <a:path w="5143500" h="325754">
                <a:moveTo>
                  <a:pt x="5143195" y="325310"/>
                </a:moveTo>
                <a:lnTo>
                  <a:pt x="0" y="325310"/>
                </a:lnTo>
                <a:lnTo>
                  <a:pt x="0" y="0"/>
                </a:lnTo>
                <a:lnTo>
                  <a:pt x="5143195" y="0"/>
                </a:lnTo>
                <a:lnTo>
                  <a:pt x="5143195" y="325310"/>
                </a:lnTo>
                <a:close/>
              </a:path>
            </a:pathLst>
          </a:custGeom>
          <a:solidFill>
            <a:srgbClr val="F2A4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656982" y="3423820"/>
            <a:ext cx="2893219" cy="244316"/>
          </a:xfrm>
          <a:custGeom>
            <a:avLst/>
            <a:gdLst/>
            <a:ahLst/>
            <a:cxnLst/>
            <a:rect l="l" t="t" r="r" b="b"/>
            <a:pathLst>
              <a:path w="5143500" h="325754">
                <a:moveTo>
                  <a:pt x="5143195" y="325310"/>
                </a:moveTo>
                <a:lnTo>
                  <a:pt x="0" y="325310"/>
                </a:lnTo>
                <a:lnTo>
                  <a:pt x="0" y="0"/>
                </a:lnTo>
                <a:lnTo>
                  <a:pt x="5143195" y="0"/>
                </a:lnTo>
                <a:lnTo>
                  <a:pt x="5143195" y="325310"/>
                </a:lnTo>
                <a:close/>
              </a:path>
            </a:pathLst>
          </a:custGeom>
          <a:solidFill>
            <a:srgbClr val="F2A4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561227" y="3117448"/>
            <a:ext cx="2893219" cy="244316"/>
          </a:xfrm>
          <a:custGeom>
            <a:avLst/>
            <a:gdLst/>
            <a:ahLst/>
            <a:cxnLst/>
            <a:rect l="l" t="t" r="r" b="b"/>
            <a:pathLst>
              <a:path w="5143500" h="325754">
                <a:moveTo>
                  <a:pt x="5143195" y="325310"/>
                </a:moveTo>
                <a:lnTo>
                  <a:pt x="0" y="325310"/>
                </a:lnTo>
                <a:lnTo>
                  <a:pt x="0" y="0"/>
                </a:lnTo>
                <a:lnTo>
                  <a:pt x="5143195" y="0"/>
                </a:lnTo>
                <a:lnTo>
                  <a:pt x="5143195" y="325310"/>
                </a:lnTo>
                <a:close/>
              </a:path>
            </a:pathLst>
          </a:custGeom>
          <a:solidFill>
            <a:srgbClr val="F2A4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369703" y="2813181"/>
            <a:ext cx="2893219" cy="244316"/>
          </a:xfrm>
          <a:custGeom>
            <a:avLst/>
            <a:gdLst/>
            <a:ahLst/>
            <a:cxnLst/>
            <a:rect l="l" t="t" r="r" b="b"/>
            <a:pathLst>
              <a:path w="5143500" h="325754">
                <a:moveTo>
                  <a:pt x="5143195" y="325310"/>
                </a:moveTo>
                <a:lnTo>
                  <a:pt x="0" y="325310"/>
                </a:lnTo>
                <a:lnTo>
                  <a:pt x="0" y="0"/>
                </a:lnTo>
                <a:lnTo>
                  <a:pt x="5143195" y="0"/>
                </a:lnTo>
                <a:lnTo>
                  <a:pt x="5143195" y="325310"/>
                </a:lnTo>
                <a:close/>
              </a:path>
            </a:pathLst>
          </a:custGeom>
          <a:solidFill>
            <a:srgbClr val="F2A4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262990" y="2510058"/>
            <a:ext cx="3327202" cy="244316"/>
          </a:xfrm>
          <a:custGeom>
            <a:avLst/>
            <a:gdLst/>
            <a:ahLst/>
            <a:cxnLst/>
            <a:rect l="l" t="t" r="r" b="b"/>
            <a:pathLst>
              <a:path w="5915025" h="325754">
                <a:moveTo>
                  <a:pt x="5914669" y="325310"/>
                </a:moveTo>
                <a:lnTo>
                  <a:pt x="0" y="325310"/>
                </a:lnTo>
                <a:lnTo>
                  <a:pt x="0" y="0"/>
                </a:lnTo>
                <a:lnTo>
                  <a:pt x="5914669" y="0"/>
                </a:lnTo>
                <a:lnTo>
                  <a:pt x="5914669" y="325310"/>
                </a:lnTo>
                <a:close/>
              </a:path>
            </a:pathLst>
          </a:custGeom>
          <a:solidFill>
            <a:srgbClr val="047B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966793" y="2206934"/>
            <a:ext cx="3376136" cy="244316"/>
          </a:xfrm>
          <a:custGeom>
            <a:avLst/>
            <a:gdLst/>
            <a:ahLst/>
            <a:cxnLst/>
            <a:rect l="l" t="t" r="r" b="b"/>
            <a:pathLst>
              <a:path w="6002020" h="325754">
                <a:moveTo>
                  <a:pt x="6001600" y="325310"/>
                </a:moveTo>
                <a:lnTo>
                  <a:pt x="0" y="325310"/>
                </a:lnTo>
                <a:lnTo>
                  <a:pt x="0" y="0"/>
                </a:lnTo>
                <a:lnTo>
                  <a:pt x="6001600" y="0"/>
                </a:lnTo>
                <a:lnTo>
                  <a:pt x="6001600" y="325310"/>
                </a:lnTo>
                <a:close/>
              </a:path>
            </a:pathLst>
          </a:custGeom>
          <a:solidFill>
            <a:srgbClr val="047B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548657" y="1903801"/>
            <a:ext cx="3471863" cy="244316"/>
          </a:xfrm>
          <a:custGeom>
            <a:avLst/>
            <a:gdLst/>
            <a:ahLst/>
            <a:cxnLst/>
            <a:rect l="l" t="t" r="r" b="b"/>
            <a:pathLst>
              <a:path w="6172200" h="325755">
                <a:moveTo>
                  <a:pt x="6171831" y="325310"/>
                </a:moveTo>
                <a:lnTo>
                  <a:pt x="0" y="325310"/>
                </a:lnTo>
                <a:lnTo>
                  <a:pt x="0" y="0"/>
                </a:lnTo>
                <a:lnTo>
                  <a:pt x="6171831" y="0"/>
                </a:lnTo>
                <a:lnTo>
                  <a:pt x="6171831" y="325310"/>
                </a:lnTo>
                <a:close/>
              </a:path>
            </a:pathLst>
          </a:custGeom>
          <a:solidFill>
            <a:srgbClr val="047B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404004" y="1600687"/>
            <a:ext cx="2893219" cy="244316"/>
          </a:xfrm>
          <a:custGeom>
            <a:avLst/>
            <a:gdLst/>
            <a:ahLst/>
            <a:cxnLst/>
            <a:rect l="l" t="t" r="r" b="b"/>
            <a:pathLst>
              <a:path w="5143500" h="325755">
                <a:moveTo>
                  <a:pt x="5143195" y="325310"/>
                </a:moveTo>
                <a:lnTo>
                  <a:pt x="0" y="325310"/>
                </a:lnTo>
                <a:lnTo>
                  <a:pt x="0" y="0"/>
                </a:lnTo>
                <a:lnTo>
                  <a:pt x="5143195" y="0"/>
                </a:lnTo>
                <a:lnTo>
                  <a:pt x="5143195" y="325310"/>
                </a:lnTo>
                <a:close/>
              </a:path>
            </a:pathLst>
          </a:custGeom>
          <a:solidFill>
            <a:srgbClr val="F2A41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7" name="Group 226"/>
          <p:cNvGrpSpPr/>
          <p:nvPr/>
        </p:nvGrpSpPr>
        <p:grpSpPr>
          <a:xfrm>
            <a:off x="1114696" y="1297554"/>
            <a:ext cx="289386" cy="244316"/>
            <a:chOff x="457682" y="1730070"/>
            <a:chExt cx="514464" cy="325755"/>
          </a:xfrm>
        </p:grpSpPr>
        <p:sp>
          <p:nvSpPr>
            <p:cNvPr id="177" name="object 177"/>
            <p:cNvSpPr/>
            <p:nvPr/>
          </p:nvSpPr>
          <p:spPr>
            <a:xfrm>
              <a:off x="457682" y="1730070"/>
              <a:ext cx="128905" cy="325755"/>
            </a:xfrm>
            <a:custGeom>
              <a:avLst/>
              <a:gdLst/>
              <a:ahLst/>
              <a:cxnLst/>
              <a:rect l="l" t="t" r="r" b="b"/>
              <a:pathLst>
                <a:path w="128904" h="325755">
                  <a:moveTo>
                    <a:pt x="128752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128752" y="0"/>
                  </a:lnTo>
                  <a:lnTo>
                    <a:pt x="128752" y="325310"/>
                  </a:lnTo>
                  <a:close/>
                </a:path>
              </a:pathLst>
            </a:custGeom>
            <a:solidFill>
              <a:srgbClr val="CDE4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6549" y="1730070"/>
              <a:ext cx="128905" cy="325755"/>
            </a:xfrm>
            <a:custGeom>
              <a:avLst/>
              <a:gdLst/>
              <a:ahLst/>
              <a:cxnLst/>
              <a:rect l="l" t="t" r="r" b="b"/>
              <a:pathLst>
                <a:path w="128904" h="325755">
                  <a:moveTo>
                    <a:pt x="128752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128752" y="0"/>
                  </a:lnTo>
                  <a:lnTo>
                    <a:pt x="128752" y="325310"/>
                  </a:lnTo>
                  <a:close/>
                </a:path>
              </a:pathLst>
            </a:custGeom>
            <a:solidFill>
              <a:srgbClr val="9BCA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714375" y="1730070"/>
              <a:ext cx="128905" cy="325755"/>
            </a:xfrm>
            <a:custGeom>
              <a:avLst/>
              <a:gdLst/>
              <a:ahLst/>
              <a:cxnLst/>
              <a:rect l="l" t="t" r="r" b="b"/>
              <a:pathLst>
                <a:path w="128905" h="325755">
                  <a:moveTo>
                    <a:pt x="128752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128752" y="0"/>
                  </a:lnTo>
                  <a:lnTo>
                    <a:pt x="128752" y="325310"/>
                  </a:lnTo>
                  <a:close/>
                </a:path>
              </a:pathLst>
            </a:custGeom>
            <a:solidFill>
              <a:srgbClr val="68B0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843241" y="1730070"/>
              <a:ext cx="128905" cy="325755"/>
            </a:xfrm>
            <a:custGeom>
              <a:avLst/>
              <a:gdLst/>
              <a:ahLst/>
              <a:cxnLst/>
              <a:rect l="l" t="t" r="r" b="b"/>
              <a:pathLst>
                <a:path w="128905" h="325755">
                  <a:moveTo>
                    <a:pt x="128752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128752" y="0"/>
                  </a:lnTo>
                  <a:lnTo>
                    <a:pt x="128752" y="325310"/>
                  </a:lnTo>
                  <a:close/>
                </a:path>
              </a:pathLst>
            </a:custGeom>
            <a:solidFill>
              <a:srgbClr val="3695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1" name="object 181"/>
          <p:cNvSpPr/>
          <p:nvPr/>
        </p:nvSpPr>
        <p:spPr>
          <a:xfrm>
            <a:off x="1403998" y="1297554"/>
            <a:ext cx="2819995" cy="244316"/>
          </a:xfrm>
          <a:custGeom>
            <a:avLst/>
            <a:gdLst/>
            <a:ahLst/>
            <a:cxnLst/>
            <a:rect l="l" t="t" r="r" b="b"/>
            <a:pathLst>
              <a:path w="5013325" h="325755">
                <a:moveTo>
                  <a:pt x="5012842" y="325310"/>
                </a:moveTo>
                <a:lnTo>
                  <a:pt x="0" y="325310"/>
                </a:lnTo>
                <a:lnTo>
                  <a:pt x="0" y="0"/>
                </a:lnTo>
                <a:lnTo>
                  <a:pt x="5012842" y="0"/>
                </a:lnTo>
                <a:lnTo>
                  <a:pt x="5012842" y="325310"/>
                </a:lnTo>
                <a:close/>
              </a:path>
            </a:pathLst>
          </a:custGeom>
          <a:solidFill>
            <a:srgbClr val="047B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1328738" y="493931"/>
            <a:ext cx="5915025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8001"/>
            <a:r>
              <a:rPr spc="3" dirty="0"/>
              <a:t>Reviews: </a:t>
            </a:r>
            <a:r>
              <a:rPr dirty="0"/>
              <a:t>what is </a:t>
            </a:r>
            <a:r>
              <a:rPr spc="-9" dirty="0"/>
              <a:t>coming</a:t>
            </a:r>
            <a:r>
              <a:rPr spc="-47" dirty="0"/>
              <a:t> </a:t>
            </a:r>
            <a:r>
              <a:rPr dirty="0"/>
              <a:t>up</a:t>
            </a:r>
          </a:p>
        </p:txBody>
      </p:sp>
      <p:sp>
        <p:nvSpPr>
          <p:cNvPr id="183" name="object 183"/>
          <p:cNvSpPr/>
          <p:nvPr/>
        </p:nvSpPr>
        <p:spPr>
          <a:xfrm>
            <a:off x="1114563" y="1006402"/>
            <a:ext cx="462915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358" y="0"/>
                </a:lnTo>
              </a:path>
            </a:pathLst>
          </a:custGeom>
          <a:ln w="25400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6" name="Group 225"/>
          <p:cNvGrpSpPr/>
          <p:nvPr/>
        </p:nvGrpSpPr>
        <p:grpSpPr>
          <a:xfrm>
            <a:off x="1114699" y="993807"/>
            <a:ext cx="289391" cy="244793"/>
            <a:chOff x="457688" y="1325076"/>
            <a:chExt cx="514472" cy="326390"/>
          </a:xfrm>
        </p:grpSpPr>
        <p:sp>
          <p:nvSpPr>
            <p:cNvPr id="4" name="object 4"/>
            <p:cNvSpPr/>
            <p:nvPr/>
          </p:nvSpPr>
          <p:spPr>
            <a:xfrm>
              <a:off x="457688" y="133779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AAAB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72007" y="133779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7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457688" y="1325076"/>
              <a:ext cx="128905" cy="326390"/>
            </a:xfrm>
            <a:custGeom>
              <a:avLst/>
              <a:gdLst/>
              <a:ahLst/>
              <a:cxnLst/>
              <a:rect l="l" t="t" r="r" b="b"/>
              <a:pathLst>
                <a:path w="128904" h="326389">
                  <a:moveTo>
                    <a:pt x="0" y="0"/>
                  </a:moveTo>
                  <a:lnTo>
                    <a:pt x="0" y="326275"/>
                  </a:lnTo>
                  <a:lnTo>
                    <a:pt x="128752" y="326275"/>
                  </a:lnTo>
                  <a:lnTo>
                    <a:pt x="128752" y="9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D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457688" y="1325076"/>
              <a:ext cx="128905" cy="326390"/>
            </a:xfrm>
            <a:custGeom>
              <a:avLst/>
              <a:gdLst/>
              <a:ahLst/>
              <a:cxnLst/>
              <a:rect l="l" t="t" r="r" b="b"/>
              <a:pathLst>
                <a:path w="128904" h="326389">
                  <a:moveTo>
                    <a:pt x="128752" y="326275"/>
                  </a:moveTo>
                  <a:lnTo>
                    <a:pt x="0" y="326275"/>
                  </a:lnTo>
                  <a:lnTo>
                    <a:pt x="0" y="0"/>
                  </a:lnTo>
                  <a:lnTo>
                    <a:pt x="128752" y="965"/>
                  </a:lnTo>
                  <a:lnTo>
                    <a:pt x="128752" y="326275"/>
                  </a:lnTo>
                  <a:close/>
                </a:path>
              </a:pathLst>
            </a:custGeom>
            <a:ln w="25400">
              <a:solidFill>
                <a:srgbClr val="FCED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6555" y="1325076"/>
              <a:ext cx="128905" cy="326390"/>
            </a:xfrm>
            <a:custGeom>
              <a:avLst/>
              <a:gdLst/>
              <a:ahLst/>
              <a:cxnLst/>
              <a:rect l="l" t="t" r="r" b="b"/>
              <a:pathLst>
                <a:path w="128904" h="326389">
                  <a:moveTo>
                    <a:pt x="0" y="0"/>
                  </a:moveTo>
                  <a:lnTo>
                    <a:pt x="0" y="326275"/>
                  </a:lnTo>
                  <a:lnTo>
                    <a:pt x="128752" y="326275"/>
                  </a:lnTo>
                  <a:lnTo>
                    <a:pt x="128752" y="9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DB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6555" y="1325076"/>
              <a:ext cx="128905" cy="326390"/>
            </a:xfrm>
            <a:custGeom>
              <a:avLst/>
              <a:gdLst/>
              <a:ahLst/>
              <a:cxnLst/>
              <a:rect l="l" t="t" r="r" b="b"/>
              <a:pathLst>
                <a:path w="128904" h="326389">
                  <a:moveTo>
                    <a:pt x="128752" y="326275"/>
                  </a:moveTo>
                  <a:lnTo>
                    <a:pt x="0" y="326275"/>
                  </a:lnTo>
                  <a:lnTo>
                    <a:pt x="0" y="0"/>
                  </a:lnTo>
                  <a:lnTo>
                    <a:pt x="128752" y="965"/>
                  </a:lnTo>
                  <a:lnTo>
                    <a:pt x="128752" y="326275"/>
                  </a:lnTo>
                  <a:close/>
                </a:path>
              </a:pathLst>
            </a:custGeom>
            <a:ln w="25400">
              <a:solidFill>
                <a:srgbClr val="FADB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714387" y="1325076"/>
              <a:ext cx="128905" cy="326390"/>
            </a:xfrm>
            <a:custGeom>
              <a:avLst/>
              <a:gdLst/>
              <a:ahLst/>
              <a:cxnLst/>
              <a:rect l="l" t="t" r="r" b="b"/>
              <a:pathLst>
                <a:path w="128905" h="326389">
                  <a:moveTo>
                    <a:pt x="0" y="0"/>
                  </a:moveTo>
                  <a:lnTo>
                    <a:pt x="0" y="326275"/>
                  </a:lnTo>
                  <a:lnTo>
                    <a:pt x="128752" y="326275"/>
                  </a:lnTo>
                  <a:lnTo>
                    <a:pt x="128752" y="9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C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714387" y="1325076"/>
              <a:ext cx="128905" cy="326390"/>
            </a:xfrm>
            <a:custGeom>
              <a:avLst/>
              <a:gdLst/>
              <a:ahLst/>
              <a:cxnLst/>
              <a:rect l="l" t="t" r="r" b="b"/>
              <a:pathLst>
                <a:path w="128905" h="326389">
                  <a:moveTo>
                    <a:pt x="128752" y="326275"/>
                  </a:moveTo>
                  <a:lnTo>
                    <a:pt x="0" y="326275"/>
                  </a:lnTo>
                  <a:lnTo>
                    <a:pt x="0" y="0"/>
                  </a:lnTo>
                  <a:lnTo>
                    <a:pt x="128752" y="965"/>
                  </a:lnTo>
                  <a:lnTo>
                    <a:pt x="128752" y="326275"/>
                  </a:lnTo>
                  <a:close/>
                </a:path>
              </a:pathLst>
            </a:custGeom>
            <a:ln w="25400">
              <a:solidFill>
                <a:srgbClr val="F7C87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843255" y="1325076"/>
              <a:ext cx="128905" cy="326390"/>
            </a:xfrm>
            <a:custGeom>
              <a:avLst/>
              <a:gdLst/>
              <a:ahLst/>
              <a:cxnLst/>
              <a:rect l="l" t="t" r="r" b="b"/>
              <a:pathLst>
                <a:path w="128905" h="326389">
                  <a:moveTo>
                    <a:pt x="0" y="0"/>
                  </a:moveTo>
                  <a:lnTo>
                    <a:pt x="0" y="326275"/>
                  </a:lnTo>
                  <a:lnTo>
                    <a:pt x="128752" y="326275"/>
                  </a:lnTo>
                  <a:lnTo>
                    <a:pt x="128752" y="9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B6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843255" y="1325076"/>
              <a:ext cx="128905" cy="326390"/>
            </a:xfrm>
            <a:custGeom>
              <a:avLst/>
              <a:gdLst/>
              <a:ahLst/>
              <a:cxnLst/>
              <a:rect l="l" t="t" r="r" b="b"/>
              <a:pathLst>
                <a:path w="128905" h="326389">
                  <a:moveTo>
                    <a:pt x="128752" y="326275"/>
                  </a:moveTo>
                  <a:lnTo>
                    <a:pt x="0" y="326275"/>
                  </a:lnTo>
                  <a:lnTo>
                    <a:pt x="0" y="0"/>
                  </a:lnTo>
                  <a:lnTo>
                    <a:pt x="128752" y="965"/>
                  </a:lnTo>
                  <a:lnTo>
                    <a:pt x="128752" y="326275"/>
                  </a:lnTo>
                  <a:close/>
                </a:path>
              </a:pathLst>
            </a:custGeom>
            <a:ln w="25400">
              <a:solidFill>
                <a:srgbClr val="F5B6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2" name="object 192"/>
          <p:cNvSpPr/>
          <p:nvPr/>
        </p:nvSpPr>
        <p:spPr>
          <a:xfrm>
            <a:off x="1404006" y="993807"/>
            <a:ext cx="1157288" cy="244793"/>
          </a:xfrm>
          <a:custGeom>
            <a:avLst/>
            <a:gdLst/>
            <a:ahLst/>
            <a:cxnLst/>
            <a:rect l="l" t="t" r="r" b="b"/>
            <a:pathLst>
              <a:path w="2057400" h="326389">
                <a:moveTo>
                  <a:pt x="0" y="0"/>
                </a:moveTo>
                <a:lnTo>
                  <a:pt x="0" y="326275"/>
                </a:lnTo>
                <a:lnTo>
                  <a:pt x="2057273" y="326275"/>
                </a:lnTo>
                <a:lnTo>
                  <a:pt x="2057273" y="965"/>
                </a:lnTo>
                <a:lnTo>
                  <a:pt x="0" y="0"/>
                </a:lnTo>
                <a:close/>
              </a:path>
            </a:pathLst>
          </a:custGeom>
          <a:solidFill>
            <a:srgbClr val="F2A4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404006" y="993807"/>
            <a:ext cx="1157288" cy="244793"/>
          </a:xfrm>
          <a:custGeom>
            <a:avLst/>
            <a:gdLst/>
            <a:ahLst/>
            <a:cxnLst/>
            <a:rect l="l" t="t" r="r" b="b"/>
            <a:pathLst>
              <a:path w="2057400" h="326389">
                <a:moveTo>
                  <a:pt x="2057273" y="326275"/>
                </a:moveTo>
                <a:lnTo>
                  <a:pt x="0" y="326275"/>
                </a:lnTo>
                <a:lnTo>
                  <a:pt x="0" y="0"/>
                </a:lnTo>
                <a:lnTo>
                  <a:pt x="2057273" y="965"/>
                </a:lnTo>
                <a:lnTo>
                  <a:pt x="2057273" y="326275"/>
                </a:lnTo>
                <a:close/>
              </a:path>
            </a:pathLst>
          </a:custGeom>
          <a:ln w="25399">
            <a:solidFill>
              <a:srgbClr val="F2A4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114569" y="4538538"/>
            <a:ext cx="1157645" cy="157163"/>
          </a:xfrm>
          <a:custGeom>
            <a:avLst/>
            <a:gdLst/>
            <a:ahLst/>
            <a:cxnLst/>
            <a:rect l="l" t="t" r="r" b="b"/>
            <a:pathLst>
              <a:path w="2058035" h="209550">
                <a:moveTo>
                  <a:pt x="2057514" y="209537"/>
                </a:moveTo>
                <a:lnTo>
                  <a:pt x="0" y="209537"/>
                </a:lnTo>
                <a:lnTo>
                  <a:pt x="0" y="0"/>
                </a:lnTo>
                <a:lnTo>
                  <a:pt x="2057514" y="0"/>
                </a:lnTo>
                <a:lnTo>
                  <a:pt x="2057514" y="209537"/>
                </a:lnTo>
                <a:close/>
              </a:path>
            </a:pathLst>
          </a:custGeom>
          <a:solidFill>
            <a:srgbClr val="E7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271649" y="4538538"/>
            <a:ext cx="1157645" cy="157163"/>
          </a:xfrm>
          <a:custGeom>
            <a:avLst/>
            <a:gdLst/>
            <a:ahLst/>
            <a:cxnLst/>
            <a:rect l="l" t="t" r="r" b="b"/>
            <a:pathLst>
              <a:path w="2058035" h="209550">
                <a:moveTo>
                  <a:pt x="2057514" y="209537"/>
                </a:moveTo>
                <a:lnTo>
                  <a:pt x="0" y="209537"/>
                </a:lnTo>
                <a:lnTo>
                  <a:pt x="0" y="0"/>
                </a:lnTo>
                <a:lnTo>
                  <a:pt x="2057514" y="0"/>
                </a:lnTo>
                <a:lnTo>
                  <a:pt x="2057514" y="209537"/>
                </a:lnTo>
                <a:close/>
              </a:path>
            </a:pathLst>
          </a:custGeom>
          <a:solidFill>
            <a:srgbClr val="999A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428729" y="4538538"/>
            <a:ext cx="1157645" cy="157163"/>
          </a:xfrm>
          <a:custGeom>
            <a:avLst/>
            <a:gdLst/>
            <a:ahLst/>
            <a:cxnLst/>
            <a:rect l="l" t="t" r="r" b="b"/>
            <a:pathLst>
              <a:path w="2058034" h="209550">
                <a:moveTo>
                  <a:pt x="2057514" y="209537"/>
                </a:moveTo>
                <a:lnTo>
                  <a:pt x="0" y="209537"/>
                </a:lnTo>
                <a:lnTo>
                  <a:pt x="0" y="0"/>
                </a:lnTo>
                <a:lnTo>
                  <a:pt x="2057514" y="0"/>
                </a:lnTo>
                <a:lnTo>
                  <a:pt x="2057514" y="209537"/>
                </a:lnTo>
                <a:close/>
              </a:path>
            </a:pathLst>
          </a:custGeom>
          <a:solidFill>
            <a:srgbClr val="E7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585817" y="4538538"/>
            <a:ext cx="1157645" cy="157163"/>
          </a:xfrm>
          <a:custGeom>
            <a:avLst/>
            <a:gdLst/>
            <a:ahLst/>
            <a:cxnLst/>
            <a:rect l="l" t="t" r="r" b="b"/>
            <a:pathLst>
              <a:path w="2058034" h="209550">
                <a:moveTo>
                  <a:pt x="2057514" y="209537"/>
                </a:moveTo>
                <a:lnTo>
                  <a:pt x="0" y="209537"/>
                </a:lnTo>
                <a:lnTo>
                  <a:pt x="0" y="0"/>
                </a:lnTo>
                <a:lnTo>
                  <a:pt x="2057514" y="0"/>
                </a:lnTo>
                <a:lnTo>
                  <a:pt x="2057514" y="209537"/>
                </a:lnTo>
                <a:close/>
              </a:path>
            </a:pathLst>
          </a:custGeom>
          <a:solidFill>
            <a:srgbClr val="999A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1432389" y="4538713"/>
            <a:ext cx="45356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 algn="ctr"/>
            <a:r>
              <a:rPr sz="800" b="1" dirty="0">
                <a:latin typeface="Source Sans Pro"/>
                <a:cs typeface="Source Sans Pro"/>
              </a:rPr>
              <a:t>2016</a:t>
            </a:r>
          </a:p>
        </p:txBody>
      </p:sp>
      <p:sp>
        <p:nvSpPr>
          <p:cNvPr id="200" name="object 200"/>
          <p:cNvSpPr txBox="1"/>
          <p:nvPr/>
        </p:nvSpPr>
        <p:spPr>
          <a:xfrm>
            <a:off x="1114696" y="4383319"/>
            <a:ext cx="289322" cy="98796"/>
          </a:xfrm>
          <a:prstGeom prst="rect">
            <a:avLst/>
          </a:prstGeom>
          <a:solidFill>
            <a:srgbClr val="AAABAC"/>
          </a:solidFill>
        </p:spPr>
        <p:txBody>
          <a:bodyPr vert="horz" wrap="square" lIns="0" tIns="6401" rIns="0" bIns="0" rtlCol="0">
            <a:spAutoFit/>
          </a:bodyPr>
          <a:lstStyle/>
          <a:p>
            <a:pPr marL="106013">
              <a:spcBef>
                <a:spcPts val="50"/>
              </a:spcBef>
            </a:pPr>
            <a:r>
              <a:rPr sz="600" dirty="0">
                <a:latin typeface="Source Sans Pro Light"/>
                <a:cs typeface="Source Sans Pro Light"/>
              </a:rPr>
              <a:t>Q1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1491809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Q2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1781131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Q3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2070453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Q4</a:t>
            </a:r>
          </a:p>
        </p:txBody>
      </p:sp>
      <p:sp>
        <p:nvSpPr>
          <p:cNvPr id="204" name="object 204"/>
          <p:cNvSpPr txBox="1"/>
          <p:nvPr/>
        </p:nvSpPr>
        <p:spPr>
          <a:xfrm>
            <a:off x="2359775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Q1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2649097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Q2</a:t>
            </a:r>
          </a:p>
        </p:txBody>
      </p:sp>
      <p:sp>
        <p:nvSpPr>
          <p:cNvPr id="206" name="object 206"/>
          <p:cNvSpPr txBox="1"/>
          <p:nvPr/>
        </p:nvSpPr>
        <p:spPr>
          <a:xfrm>
            <a:off x="2907506" y="4057651"/>
            <a:ext cx="478632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">
              <a:lnSpc>
                <a:spcPts val="545"/>
              </a:lnSpc>
            </a:pPr>
            <a:r>
              <a:rPr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JUL</a:t>
            </a:r>
            <a:r>
              <a:rPr sz="500" spc="-50" dirty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2017</a:t>
            </a:r>
            <a:endParaRPr sz="500" dirty="0">
              <a:latin typeface="Source Sans Pro"/>
              <a:cs typeface="Source Sans Pro"/>
            </a:endParaRPr>
          </a:p>
          <a:p>
            <a:pPr marL="8401">
              <a:lnSpc>
                <a:spcPts val="810"/>
              </a:lnSpc>
            </a:pPr>
            <a:r>
              <a:rPr sz="800" b="1" spc="9" dirty="0">
                <a:solidFill>
                  <a:srgbClr val="FFFFFF"/>
                </a:solidFill>
                <a:latin typeface="Source Sans Pro"/>
                <a:cs typeface="Source Sans Pro"/>
              </a:rPr>
              <a:t>ccNSO2</a:t>
            </a:r>
          </a:p>
        </p:txBody>
      </p:sp>
      <p:sp>
        <p:nvSpPr>
          <p:cNvPr id="207" name="object 207"/>
          <p:cNvSpPr txBox="1"/>
          <p:nvPr/>
        </p:nvSpPr>
        <p:spPr>
          <a:xfrm>
            <a:off x="3517062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Q1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3806384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Q2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4095706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Q3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4385028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Q4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4674350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Q1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963672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Q2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5252994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Q3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5542315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Q4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2571887" y="4538713"/>
            <a:ext cx="557076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 algn="ctr"/>
            <a:r>
              <a:rPr sz="800" b="1" dirty="0">
                <a:latin typeface="Source Sans Pro"/>
                <a:cs typeface="Source Sans Pro"/>
              </a:rPr>
              <a:t>2017</a:t>
            </a:r>
          </a:p>
        </p:txBody>
      </p:sp>
      <p:sp>
        <p:nvSpPr>
          <p:cNvPr id="216" name="object 216"/>
          <p:cNvSpPr txBox="1"/>
          <p:nvPr/>
        </p:nvSpPr>
        <p:spPr>
          <a:xfrm>
            <a:off x="3771693" y="4538713"/>
            <a:ext cx="471695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 algn="ctr"/>
            <a:r>
              <a:rPr sz="800" b="1" dirty="0">
                <a:latin typeface="Source Sans Pro"/>
                <a:cs typeface="Source Sans Pro"/>
              </a:rPr>
              <a:t>2018</a:t>
            </a:r>
          </a:p>
        </p:txBody>
      </p:sp>
      <p:sp>
        <p:nvSpPr>
          <p:cNvPr id="217" name="object 217"/>
          <p:cNvSpPr txBox="1"/>
          <p:nvPr/>
        </p:nvSpPr>
        <p:spPr>
          <a:xfrm>
            <a:off x="4928638" y="4538713"/>
            <a:ext cx="47203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 algn="ctr"/>
            <a:r>
              <a:rPr sz="800" b="1" dirty="0">
                <a:latin typeface="Source Sans Pro"/>
                <a:cs typeface="Source Sans Pro"/>
              </a:rPr>
              <a:t>2019</a:t>
            </a:r>
          </a:p>
        </p:txBody>
      </p:sp>
      <p:sp>
        <p:nvSpPr>
          <p:cNvPr id="219" name="object 219"/>
          <p:cNvSpPr txBox="1"/>
          <p:nvPr/>
        </p:nvSpPr>
        <p:spPr>
          <a:xfrm>
            <a:off x="1669199" y="4783745"/>
            <a:ext cx="226457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b="1" spc="-19" dirty="0">
                <a:solidFill>
                  <a:srgbClr val="00254A"/>
                </a:solidFill>
                <a:latin typeface="Source Sans Pro"/>
                <a:cs typeface="Source Sans Pro"/>
              </a:rPr>
              <a:t>T</a:t>
            </a:r>
            <a:r>
              <a:rPr sz="600" b="1" dirty="0">
                <a:solidFill>
                  <a:srgbClr val="00254A"/>
                </a:solidFill>
                <a:latin typeface="Source Sans Pro"/>
                <a:cs typeface="Source Sans Pro"/>
              </a:rPr>
              <a:t>O</a:t>
            </a:r>
            <a:r>
              <a:rPr sz="600" b="1" spc="-6" dirty="0">
                <a:solidFill>
                  <a:srgbClr val="00254A"/>
                </a:solidFill>
                <a:latin typeface="Source Sans Pro"/>
                <a:cs typeface="Source Sans Pro"/>
              </a:rPr>
              <a:t>D</a:t>
            </a:r>
            <a:r>
              <a:rPr sz="600" b="1" spc="-13" dirty="0">
                <a:solidFill>
                  <a:srgbClr val="00254A"/>
                </a:solidFill>
                <a:latin typeface="Source Sans Pro"/>
                <a:cs typeface="Source Sans Pro"/>
              </a:rPr>
              <a:t>A</a:t>
            </a:r>
            <a:r>
              <a:rPr sz="600" b="1" dirty="0">
                <a:solidFill>
                  <a:srgbClr val="00254A"/>
                </a:solidFill>
                <a:latin typeface="Source Sans Pro"/>
                <a:cs typeface="Source Sans Pro"/>
              </a:rPr>
              <a:t>Y</a:t>
            </a:r>
            <a:endParaRPr sz="600" b="1" dirty="0">
              <a:latin typeface="Source Sans Pro"/>
              <a:cs typeface="Source Sans Pro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4799663" y="4783745"/>
            <a:ext cx="399693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b="1" dirty="0">
                <a:solidFill>
                  <a:srgbClr val="047BC1"/>
                </a:solidFill>
                <a:latin typeface="Source Sans Pro"/>
                <a:cs typeface="Source Sans Pro"/>
              </a:rPr>
              <a:t>AoC</a:t>
            </a:r>
            <a:r>
              <a:rPr sz="600" b="1" spc="-63" dirty="0">
                <a:solidFill>
                  <a:srgbClr val="047BC1"/>
                </a:solidFill>
                <a:latin typeface="Source Sans Pro"/>
                <a:cs typeface="Source Sans Pro"/>
              </a:rPr>
              <a:t> </a:t>
            </a:r>
            <a:r>
              <a:rPr sz="600" b="1" dirty="0">
                <a:solidFill>
                  <a:srgbClr val="047BC1"/>
                </a:solidFill>
                <a:latin typeface="Source Sans Pro"/>
                <a:cs typeface="Source Sans Pro"/>
              </a:rPr>
              <a:t>REVIEW</a:t>
            </a:r>
            <a:endParaRPr sz="600" b="1" dirty="0">
              <a:latin typeface="Source Sans Pro"/>
              <a:cs typeface="Source Sans Pro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4329113" y="4778725"/>
            <a:ext cx="34160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700" dirty="0">
                <a:solidFill>
                  <a:srgbClr val="999A9C"/>
                </a:solidFill>
                <a:latin typeface="Source Sans Pro"/>
                <a:cs typeface="Source Sans Pro"/>
              </a:rPr>
              <a:t>LEGEND:</a:t>
            </a:r>
            <a:endParaRPr sz="700" dirty="0">
              <a:latin typeface="Source Sans Pro"/>
              <a:cs typeface="Source Sans Pro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4721662" y="4816936"/>
            <a:ext cx="46792" cy="62389"/>
          </a:xfrm>
          <a:custGeom>
            <a:avLst/>
            <a:gdLst/>
            <a:ahLst/>
            <a:cxnLst/>
            <a:rect l="l" t="t" r="r" b="b"/>
            <a:pathLst>
              <a:path w="83184" h="83184">
                <a:moveTo>
                  <a:pt x="82753" y="0"/>
                </a:moveTo>
                <a:lnTo>
                  <a:pt x="0" y="0"/>
                </a:lnTo>
                <a:lnTo>
                  <a:pt x="0" y="82753"/>
                </a:lnTo>
                <a:lnTo>
                  <a:pt x="82753" y="82753"/>
                </a:lnTo>
                <a:lnTo>
                  <a:pt x="82753" y="0"/>
                </a:lnTo>
                <a:close/>
              </a:path>
            </a:pathLst>
          </a:custGeom>
          <a:solidFill>
            <a:srgbClr val="047B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5342060" y="4783745"/>
            <a:ext cx="41683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b="1" dirty="0">
                <a:solidFill>
                  <a:srgbClr val="F2A41E"/>
                </a:solidFill>
                <a:latin typeface="Source Sans Pro"/>
                <a:cs typeface="Source Sans Pro"/>
              </a:rPr>
              <a:t>ORG</a:t>
            </a:r>
            <a:r>
              <a:rPr sz="600" b="1" spc="-63" dirty="0">
                <a:solidFill>
                  <a:srgbClr val="F2A41E"/>
                </a:solidFill>
                <a:latin typeface="Source Sans Pro"/>
                <a:cs typeface="Source Sans Pro"/>
              </a:rPr>
              <a:t> </a:t>
            </a:r>
            <a:r>
              <a:rPr sz="600" b="1" dirty="0">
                <a:solidFill>
                  <a:srgbClr val="F2A41E"/>
                </a:solidFill>
                <a:latin typeface="Source Sans Pro"/>
                <a:cs typeface="Source Sans Pro"/>
              </a:rPr>
              <a:t>REVIEW</a:t>
            </a:r>
            <a:endParaRPr sz="600" b="1" dirty="0">
              <a:latin typeface="Source Sans Pro"/>
              <a:cs typeface="Source Sans Pro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5270031" y="4816936"/>
            <a:ext cx="46792" cy="62389"/>
          </a:xfrm>
          <a:custGeom>
            <a:avLst/>
            <a:gdLst/>
            <a:ahLst/>
            <a:cxnLst/>
            <a:rect l="l" t="t" r="r" b="b"/>
            <a:pathLst>
              <a:path w="83184" h="83184">
                <a:moveTo>
                  <a:pt x="82753" y="0"/>
                </a:moveTo>
                <a:lnTo>
                  <a:pt x="0" y="0"/>
                </a:lnTo>
                <a:lnTo>
                  <a:pt x="0" y="82753"/>
                </a:lnTo>
                <a:lnTo>
                  <a:pt x="82753" y="82753"/>
                </a:lnTo>
                <a:lnTo>
                  <a:pt x="82753" y="0"/>
                </a:lnTo>
                <a:close/>
              </a:path>
            </a:pathLst>
          </a:custGeom>
          <a:solidFill>
            <a:srgbClr val="F2A4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18"/>
          <p:cNvSpPr/>
          <p:nvPr/>
        </p:nvSpPr>
        <p:spPr>
          <a:xfrm>
            <a:off x="1403996" y="994532"/>
            <a:ext cx="240744" cy="3860959"/>
          </a:xfrm>
          <a:custGeom>
            <a:avLst/>
            <a:gdLst/>
            <a:ahLst/>
            <a:cxnLst/>
            <a:rect l="l" t="t" r="r" b="b"/>
            <a:pathLst>
              <a:path w="427990" h="5147945">
                <a:moveTo>
                  <a:pt x="0" y="0"/>
                </a:moveTo>
                <a:lnTo>
                  <a:pt x="0" y="5147475"/>
                </a:lnTo>
                <a:lnTo>
                  <a:pt x="427431" y="5147475"/>
                </a:lnTo>
              </a:path>
            </a:pathLst>
          </a:custGeom>
          <a:ln w="25400">
            <a:solidFill>
              <a:srgbClr val="0025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02"/>
          <p:cNvSpPr txBox="1"/>
          <p:nvPr/>
        </p:nvSpPr>
        <p:spPr>
          <a:xfrm>
            <a:off x="2949019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Q3</a:t>
            </a:r>
            <a:endParaRPr sz="600">
              <a:latin typeface="Source Sans Pro Light"/>
              <a:cs typeface="Source Sans Pro Light"/>
            </a:endParaRPr>
          </a:p>
        </p:txBody>
      </p:sp>
      <p:sp>
        <p:nvSpPr>
          <p:cNvPr id="249" name="object 203"/>
          <p:cNvSpPr txBox="1"/>
          <p:nvPr/>
        </p:nvSpPr>
        <p:spPr>
          <a:xfrm>
            <a:off x="3238341" y="4390923"/>
            <a:ext cx="9465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"/>
            <a:r>
              <a:rPr sz="600" dirty="0">
                <a:latin typeface="Source Sans Pro Light"/>
                <a:cs typeface="Source Sans Pro Light"/>
              </a:rPr>
              <a:t>Q4</a:t>
            </a:r>
          </a:p>
        </p:txBody>
      </p:sp>
      <p:sp>
        <p:nvSpPr>
          <p:cNvPr id="250" name="object 206"/>
          <p:cNvSpPr txBox="1"/>
          <p:nvPr/>
        </p:nvSpPr>
        <p:spPr>
          <a:xfrm>
            <a:off x="1457325" y="1016112"/>
            <a:ext cx="514350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">
              <a:lnSpc>
                <a:spcPts val="545"/>
              </a:lnSpc>
            </a:pPr>
            <a:r>
              <a:rPr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JUL</a:t>
            </a:r>
            <a:r>
              <a:rPr sz="500" spc="-50" dirty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201</a:t>
            </a:r>
            <a:r>
              <a:rPr lang="en-US"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4</a:t>
            </a:r>
            <a:endParaRPr sz="500" dirty="0">
              <a:latin typeface="Source Sans Pro"/>
              <a:cs typeface="Source Sans Pro"/>
            </a:endParaRPr>
          </a:p>
          <a:p>
            <a:pPr marL="8401">
              <a:lnSpc>
                <a:spcPts val="810"/>
              </a:lnSpc>
            </a:pPr>
            <a:r>
              <a:rPr lang="en-US" sz="800" b="1" spc="9" dirty="0">
                <a:solidFill>
                  <a:srgbClr val="FFFFFF"/>
                </a:solidFill>
                <a:latin typeface="Source Sans Pro"/>
                <a:cs typeface="Source Sans Pro"/>
              </a:rPr>
              <a:t>GNSO2</a:t>
            </a:r>
            <a:endParaRPr sz="600" b="1" dirty="0">
              <a:latin typeface="Source Sans Pro"/>
              <a:cs typeface="Source Sans Pro"/>
            </a:endParaRPr>
          </a:p>
        </p:txBody>
      </p:sp>
      <p:sp>
        <p:nvSpPr>
          <p:cNvPr id="251" name="object 206"/>
          <p:cNvSpPr txBox="1"/>
          <p:nvPr/>
        </p:nvSpPr>
        <p:spPr>
          <a:xfrm>
            <a:off x="1457325" y="1314451"/>
            <a:ext cx="557213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">
              <a:lnSpc>
                <a:spcPts val="545"/>
              </a:lnSpc>
            </a:pPr>
            <a:r>
              <a:rPr lang="en-US"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OCT 2015</a:t>
            </a:r>
            <a:endParaRPr sz="500" dirty="0">
              <a:latin typeface="Source Sans Pro"/>
              <a:cs typeface="Source Sans Pro"/>
            </a:endParaRPr>
          </a:p>
          <a:p>
            <a:pPr marL="8401">
              <a:lnSpc>
                <a:spcPts val="810"/>
              </a:lnSpc>
            </a:pPr>
            <a:r>
              <a:rPr lang="en-US" sz="800" b="1" spc="9" dirty="0">
                <a:solidFill>
                  <a:srgbClr val="FFFFFF"/>
                </a:solidFill>
                <a:latin typeface="Source Sans Pro"/>
                <a:cs typeface="Source Sans Pro"/>
              </a:rPr>
              <a:t>CCT</a:t>
            </a:r>
            <a:endParaRPr sz="800" b="1" spc="9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52" name="object 206"/>
          <p:cNvSpPr txBox="1"/>
          <p:nvPr/>
        </p:nvSpPr>
        <p:spPr>
          <a:xfrm>
            <a:off x="1457325" y="1620046"/>
            <a:ext cx="60007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">
              <a:lnSpc>
                <a:spcPts val="545"/>
              </a:lnSpc>
            </a:pPr>
            <a:r>
              <a:rPr lang="en-US"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APR 2016</a:t>
            </a:r>
            <a:endParaRPr sz="500" dirty="0">
              <a:latin typeface="Source Sans Pro"/>
              <a:cs typeface="Source Sans Pro"/>
            </a:endParaRPr>
          </a:p>
          <a:p>
            <a:pPr marL="8401">
              <a:lnSpc>
                <a:spcPts val="810"/>
              </a:lnSpc>
            </a:pPr>
            <a:r>
              <a:rPr lang="en-US" sz="800" b="1" spc="9" dirty="0">
                <a:solidFill>
                  <a:srgbClr val="FFFFFF"/>
                </a:solidFill>
                <a:latin typeface="Source Sans Pro"/>
                <a:cs typeface="Source Sans Pro"/>
              </a:rPr>
              <a:t>At-Large2</a:t>
            </a:r>
            <a:endParaRPr sz="800" b="1" spc="9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53" name="object 206"/>
          <p:cNvSpPr txBox="1"/>
          <p:nvPr/>
        </p:nvSpPr>
        <p:spPr>
          <a:xfrm>
            <a:off x="1610915" y="1925641"/>
            <a:ext cx="60007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">
              <a:lnSpc>
                <a:spcPts val="545"/>
              </a:lnSpc>
            </a:pPr>
            <a:r>
              <a:rPr lang="en-US"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JUN 2016</a:t>
            </a:r>
            <a:endParaRPr sz="500" dirty="0">
              <a:latin typeface="Source Sans Pro"/>
              <a:cs typeface="Source Sans Pro"/>
            </a:endParaRPr>
          </a:p>
          <a:p>
            <a:pPr marL="8401">
              <a:lnSpc>
                <a:spcPts val="810"/>
              </a:lnSpc>
            </a:pPr>
            <a:r>
              <a:rPr lang="en-US" sz="800" b="1" spc="9" dirty="0">
                <a:solidFill>
                  <a:srgbClr val="FFFFFF"/>
                </a:solidFill>
                <a:latin typeface="Source Sans Pro"/>
                <a:cs typeface="Source Sans Pro"/>
              </a:rPr>
              <a:t>SSR2</a:t>
            </a:r>
            <a:endParaRPr sz="800" b="1" spc="9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54" name="object 206"/>
          <p:cNvSpPr txBox="1"/>
          <p:nvPr/>
        </p:nvSpPr>
        <p:spPr>
          <a:xfrm>
            <a:off x="2036563" y="2228851"/>
            <a:ext cx="60007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">
              <a:lnSpc>
                <a:spcPts val="545"/>
              </a:lnSpc>
            </a:pPr>
            <a:r>
              <a:rPr lang="en-US"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OCT 2016</a:t>
            </a:r>
            <a:endParaRPr sz="500" dirty="0">
              <a:latin typeface="Source Sans Pro"/>
              <a:cs typeface="Source Sans Pro"/>
            </a:endParaRPr>
          </a:p>
          <a:p>
            <a:pPr marL="8401">
              <a:lnSpc>
                <a:spcPts val="810"/>
              </a:lnSpc>
            </a:pPr>
            <a:r>
              <a:rPr lang="en-US" sz="800" b="1" spc="9" dirty="0">
                <a:solidFill>
                  <a:srgbClr val="FFFFFF"/>
                </a:solidFill>
                <a:latin typeface="Source Sans Pro"/>
                <a:cs typeface="Source Sans Pro"/>
              </a:rPr>
              <a:t>WHOIS2</a:t>
            </a:r>
            <a:endParaRPr sz="800" b="1" spc="9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56" name="object 206"/>
          <p:cNvSpPr txBox="1"/>
          <p:nvPr/>
        </p:nvSpPr>
        <p:spPr>
          <a:xfrm>
            <a:off x="2341366" y="2533929"/>
            <a:ext cx="60007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">
              <a:lnSpc>
                <a:spcPts val="545"/>
              </a:lnSpc>
            </a:pPr>
            <a:r>
              <a:rPr lang="en-US"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JAN 2017</a:t>
            </a:r>
            <a:endParaRPr sz="500" dirty="0">
              <a:latin typeface="Source Sans Pro"/>
              <a:cs typeface="Source Sans Pro"/>
            </a:endParaRPr>
          </a:p>
          <a:p>
            <a:pPr marL="8401">
              <a:lnSpc>
                <a:spcPts val="810"/>
              </a:lnSpc>
            </a:pPr>
            <a:r>
              <a:rPr lang="en-US" sz="800" b="1" spc="9" dirty="0">
                <a:solidFill>
                  <a:srgbClr val="FFFFFF"/>
                </a:solidFill>
                <a:latin typeface="Source Sans Pro"/>
                <a:cs typeface="Source Sans Pro"/>
              </a:rPr>
              <a:t>ATRT3</a:t>
            </a:r>
            <a:endParaRPr sz="800" b="1" spc="9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57" name="object 206"/>
          <p:cNvSpPr txBox="1"/>
          <p:nvPr/>
        </p:nvSpPr>
        <p:spPr>
          <a:xfrm>
            <a:off x="2443163" y="2833687"/>
            <a:ext cx="60007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">
              <a:lnSpc>
                <a:spcPts val="545"/>
              </a:lnSpc>
            </a:pPr>
            <a:r>
              <a:rPr lang="en-US"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FEB 2017</a:t>
            </a:r>
            <a:endParaRPr sz="500" dirty="0">
              <a:latin typeface="Source Sans Pro"/>
              <a:cs typeface="Source Sans Pro"/>
            </a:endParaRPr>
          </a:p>
          <a:p>
            <a:pPr marL="8401">
              <a:lnSpc>
                <a:spcPts val="810"/>
              </a:lnSpc>
            </a:pPr>
            <a:r>
              <a:rPr lang="en-US" sz="800" b="1" spc="9" dirty="0">
                <a:solidFill>
                  <a:srgbClr val="FFFFFF"/>
                </a:solidFill>
                <a:latin typeface="Source Sans Pro"/>
                <a:cs typeface="Source Sans Pro"/>
              </a:rPr>
              <a:t>NomCom2</a:t>
            </a:r>
            <a:endParaRPr sz="800" b="1" spc="9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58" name="object 206"/>
          <p:cNvSpPr txBox="1"/>
          <p:nvPr/>
        </p:nvSpPr>
        <p:spPr>
          <a:xfrm>
            <a:off x="2639615" y="3139282"/>
            <a:ext cx="60007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">
              <a:lnSpc>
                <a:spcPts val="545"/>
              </a:lnSpc>
            </a:pPr>
            <a:r>
              <a:rPr lang="en-US"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APR 2017</a:t>
            </a:r>
            <a:endParaRPr sz="500" dirty="0">
              <a:latin typeface="Source Sans Pro"/>
              <a:cs typeface="Source Sans Pro"/>
            </a:endParaRPr>
          </a:p>
          <a:p>
            <a:pPr marL="8401">
              <a:lnSpc>
                <a:spcPts val="810"/>
              </a:lnSpc>
            </a:pPr>
            <a:r>
              <a:rPr lang="en-US" sz="800" b="1" spc="9" dirty="0">
                <a:solidFill>
                  <a:srgbClr val="FFFFFF"/>
                </a:solidFill>
                <a:latin typeface="Source Sans Pro"/>
                <a:cs typeface="Source Sans Pro"/>
              </a:rPr>
              <a:t>RSSAC2</a:t>
            </a:r>
            <a:endParaRPr sz="800" b="1" spc="9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59" name="object 206"/>
          <p:cNvSpPr txBox="1"/>
          <p:nvPr/>
        </p:nvSpPr>
        <p:spPr>
          <a:xfrm>
            <a:off x="2736059" y="3444877"/>
            <a:ext cx="60007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">
              <a:lnSpc>
                <a:spcPts val="545"/>
              </a:lnSpc>
            </a:pPr>
            <a:r>
              <a:rPr lang="en-US"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MAY 2017</a:t>
            </a:r>
            <a:endParaRPr sz="500" dirty="0">
              <a:latin typeface="Source Sans Pro"/>
              <a:cs typeface="Source Sans Pro"/>
            </a:endParaRPr>
          </a:p>
          <a:p>
            <a:pPr marL="8401">
              <a:lnSpc>
                <a:spcPts val="810"/>
              </a:lnSpc>
            </a:pPr>
            <a:r>
              <a:rPr lang="en-US" sz="800" b="1" spc="9" dirty="0">
                <a:solidFill>
                  <a:srgbClr val="FFFFFF"/>
                </a:solidFill>
                <a:latin typeface="Source Sans Pro"/>
                <a:cs typeface="Source Sans Pro"/>
              </a:rPr>
              <a:t>ASO2</a:t>
            </a:r>
            <a:endParaRPr sz="800" b="1" spc="9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60" name="object 206"/>
          <p:cNvSpPr txBox="1"/>
          <p:nvPr/>
        </p:nvSpPr>
        <p:spPr>
          <a:xfrm>
            <a:off x="2833090" y="3751539"/>
            <a:ext cx="600075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1">
              <a:lnSpc>
                <a:spcPts val="545"/>
              </a:lnSpc>
            </a:pPr>
            <a:r>
              <a:rPr lang="en-US" sz="500" spc="9" dirty="0">
                <a:solidFill>
                  <a:srgbClr val="FFFFFF"/>
                </a:solidFill>
                <a:latin typeface="Source Sans Pro"/>
                <a:cs typeface="Source Sans Pro"/>
              </a:rPr>
              <a:t>JUN 2017</a:t>
            </a:r>
            <a:endParaRPr sz="500" dirty="0">
              <a:latin typeface="Source Sans Pro"/>
              <a:cs typeface="Source Sans Pro"/>
            </a:endParaRPr>
          </a:p>
          <a:p>
            <a:pPr marL="8401">
              <a:lnSpc>
                <a:spcPts val="810"/>
              </a:lnSpc>
            </a:pPr>
            <a:r>
              <a:rPr lang="en-US" sz="800" b="1" spc="9" dirty="0">
                <a:solidFill>
                  <a:srgbClr val="FFFFFF"/>
                </a:solidFill>
                <a:latin typeface="Source Sans Pro"/>
                <a:cs typeface="Source Sans Pro"/>
              </a:rPr>
              <a:t>SSAC2</a:t>
            </a:r>
            <a:endParaRPr sz="800" b="1" spc="9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57700" y="1085850"/>
            <a:ext cx="1328738" cy="6858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7607" tIns="28804" rIns="57607" bIns="28804" rtlCol="0" anchor="ctr"/>
          <a:lstStyle/>
          <a:p>
            <a:pPr marL="8001"/>
            <a:r>
              <a:rPr lang="en-US" sz="800" dirty="0">
                <a:solidFill>
                  <a:srgbClr val="695D46"/>
                </a:solidFill>
                <a:latin typeface="Source Sans Pro Light"/>
                <a:cs typeface="Source Sans Pro Light"/>
              </a:rPr>
              <a:t>Lines represent the Planning, Conducting, and Implementation phases of the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135900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Adopting a distributed, design team approach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3776" y="1752599"/>
            <a:ext cx="6390449" cy="2816425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GB" dirty="0" smtClean="0"/>
              <a:t>Method used by CWG-Stewardship</a:t>
            </a:r>
          </a:p>
          <a:p>
            <a:pPr marL="285750" lvl="0" indent="-285750">
              <a:buFont typeface="Arial"/>
              <a:buChar char="•"/>
            </a:pPr>
            <a:r>
              <a:rPr lang="en-CA" dirty="0" smtClean="0"/>
              <a:t>The </a:t>
            </a:r>
            <a:r>
              <a:rPr lang="en-CA" dirty="0"/>
              <a:t>output of a Design Team is input to the CCWG-Accountability, not a final document. </a:t>
            </a:r>
            <a:endParaRPr lang="en-CA" dirty="0" smtClean="0"/>
          </a:p>
          <a:p>
            <a:pPr marL="285750" lvl="0" indent="-285750">
              <a:buFont typeface="Arial"/>
              <a:buChar char="•"/>
            </a:pPr>
            <a:r>
              <a:rPr lang="en-CA" dirty="0" smtClean="0"/>
              <a:t>Each </a:t>
            </a:r>
            <a:r>
              <a:rPr lang="en-CA" dirty="0"/>
              <a:t>D</a:t>
            </a:r>
            <a:r>
              <a:rPr lang="en-CA" dirty="0" smtClean="0"/>
              <a:t>esign </a:t>
            </a:r>
            <a:r>
              <a:rPr lang="en-CA" dirty="0"/>
              <a:t>T</a:t>
            </a:r>
            <a:r>
              <a:rPr lang="en-CA" dirty="0" smtClean="0"/>
              <a:t>eam </a:t>
            </a:r>
            <a:r>
              <a:rPr lang="en-CA" dirty="0"/>
              <a:t>must provide regular reports on the larger WS2 calls</a:t>
            </a:r>
            <a:r>
              <a:rPr lang="en-CA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r>
              <a:rPr lang="en-CA" dirty="0" smtClean="0"/>
              <a:t>How </a:t>
            </a:r>
            <a:r>
              <a:rPr lang="en-US" dirty="0" smtClean="0"/>
              <a:t>do we organize this work?</a:t>
            </a:r>
            <a:endParaRPr lang="en-US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24564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26" y="91326"/>
            <a:ext cx="6390449" cy="707399"/>
          </a:xfrm>
        </p:spPr>
        <p:txBody>
          <a:bodyPr/>
          <a:lstStyle/>
          <a:p>
            <a:r>
              <a:rPr lang="fr-FR" dirty="0" smtClean="0"/>
              <a:t>Key </a:t>
            </a:r>
            <a:r>
              <a:rPr lang="fr-FR" dirty="0" err="1" smtClean="0"/>
              <a:t>milestones</a:t>
            </a:r>
            <a:r>
              <a:rPr lang="fr-FR" dirty="0" smtClean="0"/>
              <a:t> for WS2 teams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3776" y="2641600"/>
            <a:ext cx="6390449" cy="1184474"/>
          </a:xfrm>
        </p:spPr>
        <p:txBody>
          <a:bodyPr/>
          <a:lstStyle/>
          <a:p>
            <a:r>
              <a:rPr lang="fr-FR" dirty="0" smtClean="0"/>
              <a:t>(</a:t>
            </a:r>
            <a:r>
              <a:rPr lang="fr-FR" i="1" dirty="0" smtClean="0"/>
              <a:t>Tentative </a:t>
            </a:r>
            <a:r>
              <a:rPr lang="fr-FR" i="1" dirty="0" err="1" smtClean="0"/>
              <a:t>timeline</a:t>
            </a:r>
            <a:r>
              <a:rPr lang="fr-FR" dirty="0" smtClean="0"/>
              <a:t>)</a:t>
            </a:r>
          </a:p>
          <a:p>
            <a:r>
              <a:rPr lang="fr-FR" dirty="0" smtClean="0"/>
              <a:t>One public comment per issue or joint WS2 public comment ?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12</a:t>
            </a:fld>
            <a:endParaRPr lang="en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349252445"/>
              </p:ext>
            </p:extLst>
          </p:nvPr>
        </p:nvGraphicFramePr>
        <p:xfrm>
          <a:off x="151226" y="1289050"/>
          <a:ext cx="6522624" cy="130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5515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776" y="140226"/>
            <a:ext cx="6390449" cy="707399"/>
          </a:xfrm>
        </p:spPr>
        <p:txBody>
          <a:bodyPr/>
          <a:lstStyle/>
          <a:p>
            <a:r>
              <a:rPr lang="fr-FR" dirty="0" err="1" smtClean="0"/>
              <a:t>Consequences</a:t>
            </a:r>
            <a:r>
              <a:rPr lang="fr-FR" dirty="0" smtClean="0"/>
              <a:t> for </a:t>
            </a:r>
            <a:r>
              <a:rPr lang="fr-FR" dirty="0" err="1" smtClean="0"/>
              <a:t>resources</a:t>
            </a:r>
            <a:r>
              <a:rPr lang="fr-FR" dirty="0" smtClean="0"/>
              <a:t> and </a:t>
            </a:r>
            <a:r>
              <a:rPr lang="fr-FR" dirty="0" err="1" smtClean="0"/>
              <a:t>work</a:t>
            </a:r>
            <a:r>
              <a:rPr lang="fr-FR" dirty="0" smtClean="0"/>
              <a:t> pla</a:t>
            </a:r>
            <a:r>
              <a:rPr lang="fr-FR" dirty="0"/>
              <a:t>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3776" y="1346199"/>
            <a:ext cx="6390449" cy="2898975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GB" dirty="0" smtClean="0"/>
              <a:t>Team meetings and work plans organized upon requests by teams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CCWG meetings could become monthly (with special meetings when appropriate)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F2F CCWG meetings before ICANN56 and ICANN57 opportunities to scope and finalize recommendations.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6275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get</a:t>
            </a:r>
            <a:r>
              <a:rPr lang="fr-FR" dirty="0" smtClean="0"/>
              <a:t> WS2 </a:t>
            </a:r>
            <a:r>
              <a:rPr lang="fr-FR" dirty="0" err="1" smtClean="0"/>
              <a:t>started</a:t>
            </a:r>
            <a:r>
              <a:rPr lang="fr-FR" dirty="0" smtClean="0"/>
              <a:t>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636" y="1152425"/>
            <a:ext cx="4046326" cy="362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86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776" y="286276"/>
            <a:ext cx="6390449" cy="707399"/>
          </a:xfrm>
        </p:spPr>
        <p:txBody>
          <a:bodyPr/>
          <a:lstStyle/>
          <a:p>
            <a:r>
              <a:rPr lang="fr-FR" dirty="0" err="1" smtClean="0"/>
              <a:t>Resources</a:t>
            </a:r>
            <a:r>
              <a:rPr lang="fr-FR" dirty="0" smtClean="0"/>
              <a:t> and facilitation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8" t="7885" r="16608" b="5546"/>
          <a:stretch/>
        </p:blipFill>
        <p:spPr bwMode="auto">
          <a:xfrm>
            <a:off x="425450" y="993675"/>
            <a:ext cx="5353050" cy="398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551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Board</a:t>
            </a:r>
            <a:r>
              <a:rPr lang="fr-FR" dirty="0" smtClean="0"/>
              <a:t> pilot </a:t>
            </a:r>
            <a:r>
              <a:rPr lang="fr-FR" dirty="0" err="1" smtClean="0"/>
              <a:t>proposal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fr-FR" dirty="0" err="1" smtClean="0"/>
              <a:t>Work</a:t>
            </a:r>
            <a:r>
              <a:rPr lang="fr-FR" dirty="0" smtClean="0"/>
              <a:t> on </a:t>
            </a:r>
            <a:r>
              <a:rPr lang="fr-FR" dirty="0" err="1" smtClean="0"/>
              <a:t>reliable</a:t>
            </a:r>
            <a:r>
              <a:rPr lang="fr-FR" dirty="0" smtClean="0"/>
              <a:t> </a:t>
            </a:r>
            <a:r>
              <a:rPr lang="fr-FR" dirty="0" err="1" smtClean="0"/>
              <a:t>estimates</a:t>
            </a:r>
            <a:endParaRPr lang="fr-FR" dirty="0" smtClean="0"/>
          </a:p>
          <a:p>
            <a:pPr marL="342900" indent="-342900">
              <a:buAutoNum type="arabicPeriod"/>
            </a:pPr>
            <a:r>
              <a:rPr lang="fr-FR" dirty="0" smtClean="0"/>
              <a:t>Pilot Project </a:t>
            </a:r>
            <a:r>
              <a:rPr lang="fr-FR" dirty="0" err="1" smtClean="0"/>
              <a:t>Cost</a:t>
            </a:r>
            <a:r>
              <a:rPr lang="fr-FR" dirty="0" smtClean="0"/>
              <a:t> Support Team to </a:t>
            </a:r>
            <a:r>
              <a:rPr lang="fr-FR" dirty="0" err="1" smtClean="0"/>
              <a:t>undertake</a:t>
            </a:r>
            <a:r>
              <a:rPr lang="fr-FR" dirty="0" smtClean="0"/>
              <a:t> </a:t>
            </a:r>
            <a:r>
              <a:rPr lang="fr-FR" dirty="0" err="1" smtClean="0"/>
              <a:t>step</a:t>
            </a:r>
            <a:r>
              <a:rPr lang="fr-FR" dirty="0" smtClean="0"/>
              <a:t> 1</a:t>
            </a:r>
          </a:p>
          <a:p>
            <a:pPr marL="342900" lvl="1" indent="-342900">
              <a:buAutoNum type="arabicPeriod"/>
            </a:pPr>
            <a:r>
              <a:rPr lang="fr-FR" dirty="0" smtClean="0"/>
              <a:t>Support </a:t>
            </a:r>
            <a:r>
              <a:rPr lang="fr-FR" dirty="0" err="1" smtClean="0"/>
              <a:t>function</a:t>
            </a:r>
            <a:r>
              <a:rPr lang="fr-FR" dirty="0" smtClean="0"/>
              <a:t> to </a:t>
            </a:r>
            <a:r>
              <a:rPr lang="fr-FR" dirty="0" err="1" smtClean="0"/>
              <a:t>co</a:t>
            </a:r>
            <a:r>
              <a:rPr lang="fr-FR" dirty="0" smtClean="0"/>
              <a:t>-chairs</a:t>
            </a:r>
          </a:p>
          <a:p>
            <a:pPr marL="342900" lvl="1" indent="-342900">
              <a:buAutoNum type="arabicPeriod"/>
            </a:pPr>
            <a:r>
              <a:rPr lang="fr-FR" dirty="0" smtClean="0"/>
              <a:t>Project manager, </a:t>
            </a:r>
            <a:r>
              <a:rPr lang="fr-FR" dirty="0" err="1" smtClean="0"/>
              <a:t>legal</a:t>
            </a:r>
            <a:r>
              <a:rPr lang="fr-FR" dirty="0" smtClean="0"/>
              <a:t> manager,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planner</a:t>
            </a:r>
            <a:r>
              <a:rPr lang="fr-FR" dirty="0" smtClean="0"/>
              <a:t>,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administrator</a:t>
            </a:r>
            <a:endParaRPr lang="fr-FR" dirty="0"/>
          </a:p>
          <a:p>
            <a:pPr marL="342900" lvl="1" indent="-342900">
              <a:buAutoNum type="arabicPeriod"/>
            </a:pPr>
            <a:r>
              <a:rPr lang="fr-FR" dirty="0" err="1" smtClean="0"/>
              <a:t>Selected</a:t>
            </a:r>
            <a:r>
              <a:rPr lang="fr-FR" dirty="0" smtClean="0"/>
              <a:t> by ICANN CEO</a:t>
            </a:r>
          </a:p>
          <a:p>
            <a:pPr marL="342900" lvl="1" indent="-342900">
              <a:buAutoNum type="arabicPeriod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85324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Resources</a:t>
            </a:r>
            <a:r>
              <a:rPr lang="fr-FR" dirty="0" smtClean="0"/>
              <a:t> and facilitation for WS2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3776" y="1600199"/>
            <a:ext cx="6390449" cy="2968825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Staff support continuation for Teams, CCWG </a:t>
            </a:r>
            <a:r>
              <a:rPr lang="fr-FR" dirty="0" err="1" smtClean="0"/>
              <a:t>plenary</a:t>
            </a:r>
            <a:r>
              <a:rPr lang="fr-FR" dirty="0" smtClean="0"/>
              <a:t>, public </a:t>
            </a:r>
            <a:r>
              <a:rPr lang="fr-FR" dirty="0" err="1" smtClean="0"/>
              <a:t>comments</a:t>
            </a:r>
            <a:r>
              <a:rPr lang="fr-FR" dirty="0" smtClean="0"/>
              <a:t> and communication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F2F </a:t>
            </a:r>
            <a:r>
              <a:rPr lang="fr-FR" dirty="0" err="1" smtClean="0"/>
              <a:t>before</a:t>
            </a:r>
            <a:r>
              <a:rPr lang="fr-FR" dirty="0" smtClean="0"/>
              <a:t> ICANN meetings</a:t>
            </a:r>
          </a:p>
          <a:p>
            <a:pPr marL="285750" indent="-285750">
              <a:buFont typeface="Arial"/>
              <a:buChar char="•"/>
            </a:pP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Advice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96411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advice</a:t>
            </a:r>
            <a:r>
              <a:rPr lang="fr-FR" dirty="0" smtClean="0"/>
              <a:t> for WS2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3776" y="1050825"/>
            <a:ext cx="6390449" cy="3766708"/>
          </a:xfrm>
        </p:spPr>
        <p:txBody>
          <a:bodyPr/>
          <a:lstStyle/>
          <a:p>
            <a:r>
              <a:rPr lang="en-GB" sz="1600" dirty="0" smtClean="0"/>
              <a:t>Some WS2 items will require legal advice</a:t>
            </a:r>
          </a:p>
          <a:p>
            <a:r>
              <a:rPr lang="en-GB" sz="1600" dirty="0" smtClean="0"/>
              <a:t>Costs can be optimized :</a:t>
            </a:r>
          </a:p>
          <a:p>
            <a:pPr marL="171450" lvl="1" indent="-171450">
              <a:lnSpc>
                <a:spcPct val="50000"/>
              </a:lnSpc>
              <a:buFont typeface="Arial"/>
              <a:buChar char="•"/>
            </a:pPr>
            <a:r>
              <a:rPr lang="en-GB" sz="1000" dirty="0" smtClean="0"/>
              <a:t>Intensity of legal advice requests is expected to be lower than WS1</a:t>
            </a:r>
          </a:p>
          <a:p>
            <a:pPr marL="171450" lvl="1" indent="-171450">
              <a:lnSpc>
                <a:spcPct val="50000"/>
              </a:lnSpc>
              <a:buFont typeface="Arial"/>
              <a:buChar char="•"/>
            </a:pPr>
            <a:r>
              <a:rPr lang="en-GB" sz="1000" dirty="0" smtClean="0"/>
              <a:t>Time constraints  should be lower : urgent requests should become the exception</a:t>
            </a:r>
          </a:p>
          <a:p>
            <a:pPr marL="171450" lvl="1" indent="-171450">
              <a:lnSpc>
                <a:spcPct val="50000"/>
              </a:lnSpc>
              <a:buFont typeface="Arial"/>
              <a:buChar char="•"/>
            </a:pPr>
            <a:r>
              <a:rPr lang="en-GB" sz="1000" dirty="0" smtClean="0"/>
              <a:t>Some requests may be handled by ICANN Legal when no independent view is needed</a:t>
            </a:r>
          </a:p>
          <a:p>
            <a:pPr>
              <a:lnSpc>
                <a:spcPct val="100000"/>
              </a:lnSpc>
            </a:pPr>
            <a:r>
              <a:rPr lang="en-GB" sz="1600" dirty="0" smtClean="0"/>
              <a:t>Proposed WS2 Legal support principles :</a:t>
            </a:r>
          </a:p>
          <a:p>
            <a:pPr marL="171450" lvl="1" indent="-171450">
              <a:lnSpc>
                <a:spcPct val="100000"/>
              </a:lnSpc>
              <a:spcAft>
                <a:spcPts val="600"/>
              </a:spcAft>
              <a:buFont typeface="Arial"/>
              <a:buChar char="•"/>
            </a:pPr>
            <a:r>
              <a:rPr lang="en-GB" sz="1000" dirty="0" smtClean="0"/>
              <a:t>Each team may request Legal Advice (including briefings on terminology or issues) to ICANN Legal or Independent CCWG Legal. </a:t>
            </a:r>
          </a:p>
          <a:p>
            <a:pPr marL="171450" lvl="1" indent="-171450">
              <a:lnSpc>
                <a:spcPct val="100000"/>
              </a:lnSpc>
              <a:spcAft>
                <a:spcPts val="600"/>
              </a:spcAft>
              <a:buFont typeface="Arial"/>
              <a:buChar char="•"/>
            </a:pPr>
            <a:r>
              <a:rPr lang="en-GB" sz="1000" dirty="0" smtClean="0"/>
              <a:t>Written requests shared on CCWG list (and tracked using existing wiki repository of legal requests) and forwarded by co-chairs</a:t>
            </a:r>
          </a:p>
          <a:p>
            <a:pPr marL="171450" lvl="1" indent="-171450">
              <a:lnSpc>
                <a:spcPct val="100000"/>
              </a:lnSpc>
              <a:spcAft>
                <a:spcPts val="600"/>
              </a:spcAft>
              <a:buFont typeface="Arial"/>
              <a:buChar char="•"/>
            </a:pPr>
            <a:r>
              <a:rPr lang="en-GB" sz="1000" dirty="0" smtClean="0"/>
              <a:t>Turnaround time left to Lawyers </a:t>
            </a:r>
          </a:p>
          <a:p>
            <a:pPr lvl="1"/>
            <a:endParaRPr lang="en-GB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56898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776" y="0"/>
            <a:ext cx="6390449" cy="707399"/>
          </a:xfrm>
        </p:spPr>
        <p:txBody>
          <a:bodyPr/>
          <a:lstStyle/>
          <a:p>
            <a:r>
              <a:rPr lang="en-GB" sz="2400" smtClean="0"/>
              <a:t>Iterative approach to cost management of CCWG-related costs</a:t>
            </a:r>
            <a:endParaRPr lang="en-GB" sz="240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19</a:t>
            </a:fld>
            <a:endParaRPr lang="en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807213135"/>
              </p:ext>
            </p:extLst>
          </p:nvPr>
        </p:nvGraphicFramePr>
        <p:xfrm>
          <a:off x="233776" y="927100"/>
          <a:ext cx="5525674" cy="3761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787900" y="707399"/>
            <a:ext cx="1836325" cy="9541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695D46"/>
                </a:solidFill>
              </a:rPr>
              <a:t>Iteration cycle could be from ICANN meeting to ICANN meeting</a:t>
            </a:r>
            <a:endParaRPr lang="en-GB"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1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233776" y="185055"/>
            <a:ext cx="6390449" cy="530549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en" sz="2800" b="0" dirty="0" smtClean="0">
                <a:latin typeface="Helvetica" charset="0"/>
                <a:ea typeface="Helvetica" charset="0"/>
                <a:cs typeface="Helvetica" charset="0"/>
              </a:rPr>
              <a:t>Agenda</a:t>
            </a:r>
            <a:endParaRPr lang="en" sz="2800" b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233776" y="1236133"/>
            <a:ext cx="6390449" cy="3615267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/>
              <a:t>08:00 - 08:30 – Welcome</a:t>
            </a:r>
            <a:br>
              <a:rPr lang="en-US" sz="1600" dirty="0" smtClean="0"/>
            </a:br>
            <a:r>
              <a:rPr lang="en-US" sz="1600" dirty="0" smtClean="0"/>
              <a:t>08:30 -09:30 -- WS1 recommendation: </a:t>
            </a:r>
            <a:br>
              <a:rPr lang="en-US" sz="1600" dirty="0" smtClean="0"/>
            </a:br>
            <a:r>
              <a:rPr lang="en-US" sz="1600" dirty="0" smtClean="0"/>
              <a:t>09:30 -10:30 – Planning for WS1 implementation</a:t>
            </a:r>
            <a:br>
              <a:rPr lang="en-US" sz="1600" dirty="0" smtClean="0"/>
            </a:br>
            <a:r>
              <a:rPr lang="en-US" sz="1600" dirty="0" smtClean="0"/>
              <a:t>10:30-10:45 – Coffee break</a:t>
            </a:r>
            <a:br>
              <a:rPr lang="en-US" sz="1600" dirty="0" smtClean="0"/>
            </a:br>
            <a:r>
              <a:rPr lang="en-US" sz="1600" dirty="0" smtClean="0"/>
              <a:t>10:45-12:00 – WS2 Kick-off </a:t>
            </a:r>
            <a:br>
              <a:rPr lang="en-US" sz="1600" dirty="0" smtClean="0"/>
            </a:br>
            <a:r>
              <a:rPr lang="en-US" sz="1600" b="1" dirty="0" smtClean="0"/>
              <a:t>12:00-13:00 Lunch break</a:t>
            </a:r>
            <a:br>
              <a:rPr lang="en-US" sz="1600" b="1" dirty="0" smtClean="0"/>
            </a:br>
            <a:r>
              <a:rPr lang="en-US" sz="1600" dirty="0" smtClean="0"/>
              <a:t>13:00-15:00 – Exchange of views regarding WS2 items scopes </a:t>
            </a:r>
            <a:br>
              <a:rPr lang="en-US" sz="1600" dirty="0" smtClean="0"/>
            </a:br>
            <a:r>
              <a:rPr lang="en-US" sz="1600" dirty="0" smtClean="0"/>
              <a:t>15:00-15:30 – Coffee break</a:t>
            </a:r>
            <a:br>
              <a:rPr lang="en-US" sz="1600" dirty="0" smtClean="0"/>
            </a:br>
            <a:r>
              <a:rPr lang="en-US" sz="1600" dirty="0" smtClean="0"/>
              <a:t>15:30-16:30 – Resources and facilitation for WS2</a:t>
            </a:r>
            <a:br>
              <a:rPr lang="en-US" sz="1600" dirty="0" smtClean="0"/>
            </a:br>
            <a:r>
              <a:rPr lang="en-US" sz="1600" dirty="0" smtClean="0"/>
              <a:t>16:30-17:00 – AOB and Closing Remarks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776" y="172071"/>
            <a:ext cx="6390449" cy="707399"/>
          </a:xfrm>
        </p:spPr>
        <p:txBody>
          <a:bodyPr/>
          <a:lstStyle/>
          <a:p>
            <a:r>
              <a:rPr lang="fr-FR" dirty="0" smtClean="0"/>
              <a:t>WS1 </a:t>
            </a:r>
            <a:r>
              <a:rPr lang="en-US" dirty="0" smtClean="0"/>
              <a:t>Implementation</a:t>
            </a:r>
            <a:r>
              <a:rPr lang="fr-FR" dirty="0" smtClean="0"/>
              <a:t> – </a:t>
            </a:r>
            <a:r>
              <a:rPr lang="fr-FR" dirty="0" err="1" smtClean="0"/>
              <a:t>role</a:t>
            </a:r>
            <a:r>
              <a:rPr lang="fr-FR" dirty="0" smtClean="0"/>
              <a:t> of CCWG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3776" y="1418725"/>
            <a:ext cx="6390449" cy="33027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Implementation oversight role is not specifically detailed in our Charter.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Our working group should continue in its current form and with the responsibility to monitor the implementation and provide input where needed. </a:t>
            </a:r>
            <a:endParaRPr lang="fr-FR" dirty="0" smtClean="0"/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A</a:t>
            </a:r>
            <a:r>
              <a:rPr lang="en-US" dirty="0" smtClean="0"/>
              <a:t>s an example, CWG-Stewardship has remained active.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=&gt; Seek confirmation from Chartering Organizations </a:t>
            </a:r>
            <a:endParaRPr lang="fr-FR" dirty="0" smtClean="0"/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72727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WS1 Implementation – bylaw drafting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3776" y="1720849"/>
            <a:ext cx="6390449" cy="2848175"/>
          </a:xfrm>
        </p:spPr>
        <p:txBody>
          <a:bodyPr/>
          <a:lstStyle/>
          <a:p>
            <a:r>
              <a:rPr lang="en-US" dirty="0" smtClean="0"/>
              <a:t>Lawyers have already produced first drafts (to be reviewed to check compliance with Supplemental report):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AOC Reviews (delivered on 23 December 2015)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IRP related bylaws (delivered on 21 December 2015)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30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286313" y="213656"/>
            <a:ext cx="6390449" cy="1115611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en" sz="2800" b="0" dirty="0" smtClean="0">
                <a:latin typeface="Helvetica" charset="0"/>
                <a:ea typeface="Helvetica" charset="0"/>
                <a:cs typeface="Helvetica" charset="0"/>
              </a:rPr>
              <a:t>WS1 Implementation – Bylaw drafting process</a:t>
            </a:r>
            <a:endParaRPr lang="en" sz="2800" b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286313" y="1254114"/>
            <a:ext cx="6390449" cy="1217475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endParaRPr sz="1200" dirty="0">
              <a:solidFill>
                <a:srgbClr val="797979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1200" b="1" dirty="0">
                <a:solidFill>
                  <a:srgbClr val="797979"/>
                </a:solidFill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1200" b="1" dirty="0">
                <a:solidFill>
                  <a:srgbClr val="797979"/>
                </a:solidFill>
                <a:latin typeface="Helvetica" charset="0"/>
                <a:ea typeface="Helvetica" charset="0"/>
                <a:cs typeface="Helvetica" charset="0"/>
              </a:rPr>
            </a:br>
            <a:endParaRPr lang="en" sz="1200" b="1" dirty="0">
              <a:solidFill>
                <a:srgbClr val="797979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094864714"/>
              </p:ext>
            </p:extLst>
          </p:nvPr>
        </p:nvGraphicFramePr>
        <p:xfrm>
          <a:off x="184150" y="1047750"/>
          <a:ext cx="6492612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286313" y="213656"/>
            <a:ext cx="6390449" cy="530549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en" sz="2800" b="0" dirty="0" smtClean="0">
                <a:latin typeface="Helvetica" charset="0"/>
                <a:ea typeface="Helvetica" charset="0"/>
                <a:cs typeface="Helvetica" charset="0"/>
              </a:rPr>
              <a:t>WS1 Implementation – Bylaw drafting process</a:t>
            </a:r>
            <a:endParaRPr lang="en" sz="2800" b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286313" y="1254114"/>
            <a:ext cx="6390449" cy="1217475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endParaRPr sz="1200" dirty="0">
              <a:solidFill>
                <a:srgbClr val="797979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1200" b="1" dirty="0">
                <a:solidFill>
                  <a:srgbClr val="797979"/>
                </a:solidFill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1200" b="1" dirty="0">
                <a:solidFill>
                  <a:srgbClr val="797979"/>
                </a:solidFill>
                <a:latin typeface="Helvetica" charset="0"/>
                <a:ea typeface="Helvetica" charset="0"/>
                <a:cs typeface="Helvetica" charset="0"/>
              </a:rPr>
            </a:br>
            <a:endParaRPr lang="en" sz="1200" b="1" dirty="0">
              <a:solidFill>
                <a:srgbClr val="797979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921787702"/>
              </p:ext>
            </p:extLst>
          </p:nvPr>
        </p:nvGraphicFramePr>
        <p:xfrm>
          <a:off x="184150" y="1047750"/>
          <a:ext cx="6492612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1663700"/>
            <a:ext cx="1231900" cy="609600"/>
          </a:xfrm>
          <a:prstGeom prst="wedgeRectCallout">
            <a:avLst>
              <a:gd name="adj1" fmla="val -54854"/>
              <a:gd name="adj2" fmla="val 11145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rgbClr val="695D46"/>
                </a:solidFill>
              </a:rPr>
              <a:t>Which lawyers ?</a:t>
            </a:r>
            <a:endParaRPr lang="en-GB">
              <a:solidFill>
                <a:srgbClr val="695D4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98800" y="909626"/>
            <a:ext cx="1371600" cy="942975"/>
          </a:xfrm>
          <a:prstGeom prst="wedgeRectCallout">
            <a:avLst>
              <a:gd name="adj1" fmla="val -34964"/>
              <a:gd name="adj2" fmla="val 8684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695D46"/>
                </a:solidFill>
              </a:rPr>
              <a:t>One group or subgroups (IRP, EC, Mission…) ?</a:t>
            </a:r>
            <a:endParaRPr lang="en-GB" dirty="0">
              <a:solidFill>
                <a:srgbClr val="695D4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977900"/>
            <a:ext cx="1231900" cy="609600"/>
          </a:xfrm>
          <a:prstGeom prst="wedgeRectCallout">
            <a:avLst>
              <a:gd name="adj1" fmla="val 12672"/>
              <a:gd name="adj2" fmla="val 14791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rgbClr val="695D46"/>
                </a:solidFill>
              </a:rPr>
              <a:t>To be confirmed with Board</a:t>
            </a:r>
            <a:endParaRPr lang="en-GB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2539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WS2 Kick-off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08" y="1152425"/>
            <a:ext cx="4046326" cy="362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8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 Ahead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923265"/>
              </p:ext>
            </p:extLst>
          </p:nvPr>
        </p:nvGraphicFramePr>
        <p:xfrm>
          <a:off x="233776" y="1152425"/>
          <a:ext cx="6302494" cy="360064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302494"/>
              </a:tblGrid>
              <a:tr h="3273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noProof="0" smtClean="0">
                          <a:solidFill>
                            <a:srgbClr val="695D46"/>
                          </a:solidFill>
                        </a:rPr>
                        <a:t>Work Stream</a:t>
                      </a:r>
                      <a:r>
                        <a:rPr lang="en-US" sz="1050" baseline="0" noProof="0" smtClean="0">
                          <a:solidFill>
                            <a:srgbClr val="695D46"/>
                          </a:solidFill>
                        </a:rPr>
                        <a:t> 1</a:t>
                      </a:r>
                      <a:endParaRPr lang="en-US" sz="1050" noProof="0" smtClean="0">
                        <a:solidFill>
                          <a:srgbClr val="695D4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733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noProof="0" smtClean="0">
                          <a:solidFill>
                            <a:srgbClr val="695D46"/>
                          </a:solidFill>
                        </a:rPr>
                        <a:t>IRP Implementation Team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33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noProof="0" smtClean="0">
                          <a:solidFill>
                            <a:srgbClr val="695D46"/>
                          </a:solidFill>
                        </a:rPr>
                        <a:t>Implementation Oversight Team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3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noProof="0" smtClean="0">
                          <a:solidFill>
                            <a:srgbClr val="695D46"/>
                          </a:solidFill>
                        </a:rPr>
                        <a:t>Work Stream 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733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noProof="0" smtClean="0">
                          <a:solidFill>
                            <a:srgbClr val="695D46"/>
                          </a:solidFill>
                        </a:rPr>
                        <a:t>Diversity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33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noProof="0" smtClean="0">
                          <a:solidFill>
                            <a:srgbClr val="695D46"/>
                          </a:solidFill>
                        </a:rPr>
                        <a:t>Human Rights Framework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33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noProof="0" smtClean="0">
                          <a:solidFill>
                            <a:srgbClr val="695D46"/>
                          </a:solidFill>
                        </a:rPr>
                        <a:t>Jurisdiction 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33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noProof="0" smtClean="0">
                          <a:solidFill>
                            <a:srgbClr val="695D46"/>
                          </a:solidFill>
                        </a:rPr>
                        <a:t>SO/AC Accountability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33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noProof="0" smtClean="0">
                          <a:solidFill>
                            <a:srgbClr val="695D46"/>
                          </a:solidFill>
                        </a:rPr>
                        <a:t>Staff Accountability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33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50" noProof="0" smtClean="0">
                          <a:solidFill>
                            <a:srgbClr val="695D46"/>
                          </a:solidFill>
                        </a:rPr>
                        <a:t>Transparency 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331"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noProof="0" dirty="0" smtClean="0">
                          <a:solidFill>
                            <a:srgbClr val="695D46"/>
                          </a:solidFill>
                        </a:rPr>
                        <a:t>Ombudsman</a:t>
                      </a:r>
                      <a:endParaRPr lang="en-US" noProof="0" dirty="0">
                        <a:solidFill>
                          <a:srgbClr val="695D4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652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Reflections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 topics outlined in Work Stream 2 are continuous improvements to the organization’s accountability and transparency.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To make the most of Work Stream 2, we need to develop specific and measurable recommendations so that these can be implemented most effectively.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Keep in mind existing work and upcoming reviews. Outcomes can be fed into these efforts, if well timed.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24011715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787</Words>
  <Application>Microsoft Macintosh PowerPoint</Application>
  <PresentationFormat>Custom</PresentationFormat>
  <Paragraphs>178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tropic</vt:lpstr>
      <vt:lpstr>CCWG-Accountability  Marrakesh Face to Face</vt:lpstr>
      <vt:lpstr>Agenda</vt:lpstr>
      <vt:lpstr>WS1 Implementation – role of CCWG</vt:lpstr>
      <vt:lpstr>WS1 Implementation – bylaw drafting</vt:lpstr>
      <vt:lpstr>WS1 Implementation – Bylaw drafting process</vt:lpstr>
      <vt:lpstr>WS1 Implementation – Bylaw drafting process</vt:lpstr>
      <vt:lpstr>WS2 Kick-off</vt:lpstr>
      <vt:lpstr>The Work Ahead…</vt:lpstr>
      <vt:lpstr>Staff Reflections</vt:lpstr>
      <vt:lpstr>Reviews: what is coming up</vt:lpstr>
      <vt:lpstr>Adopting a distributed, design team approach</vt:lpstr>
      <vt:lpstr>Key milestones for WS2 teams</vt:lpstr>
      <vt:lpstr>Consequences for resources and work plan</vt:lpstr>
      <vt:lpstr>Let’s get WS2 started !</vt:lpstr>
      <vt:lpstr>Resources and facilitation</vt:lpstr>
      <vt:lpstr>Board pilot proposal</vt:lpstr>
      <vt:lpstr>Resources and facilitation for WS2</vt:lpstr>
      <vt:lpstr>Legal advice for WS2</vt:lpstr>
      <vt:lpstr>Iterative approach to cost management of CCWG-related costs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CCWG-Accountability Draft Proposal on Work Stream 1 Recommendations</dc:title>
  <dc:creator>Bernard Turcotte</dc:creator>
  <cp:lastModifiedBy>Grace Abuhamad</cp:lastModifiedBy>
  <cp:revision>61</cp:revision>
  <dcterms:modified xsi:type="dcterms:W3CDTF">2016-03-04T08:47:37Z</dcterms:modified>
</cp:coreProperties>
</file>