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303" r:id="rId4"/>
    <p:sldId id="304" r:id="rId5"/>
    <p:sldId id="305" r:id="rId6"/>
    <p:sldId id="306" r:id="rId7"/>
    <p:sldId id="301" r:id="rId8"/>
    <p:sldId id="302" r:id="rId9"/>
    <p:sldId id="307" r:id="rId10"/>
    <p:sldId id="308" r:id="rId11"/>
    <p:sldId id="309" r:id="rId12"/>
    <p:sldId id="300" r:id="rId13"/>
    <p:sldId id="298" r:id="rId14"/>
    <p:sldId id="299" r:id="rId15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na Sataki" initials="KS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>
      <p:cViewPr varScale="1">
        <p:scale>
          <a:sx n="95" d="100"/>
          <a:sy n="95" d="100"/>
        </p:scale>
        <p:origin x="-15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139AE-EF4C-2F45-81AC-109B8DF4B100}" type="datetimeFigureOut">
              <a:rPr lang="en-US" smtClean="0"/>
              <a:t>28/06/16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5BB5F-3B2F-0545-A0E8-208989743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0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BB5F-3B2F-0545-A0E8-208989743C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7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BB5F-3B2F-0545-A0E8-208989743C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7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programme working group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BB5F-3B2F-0545-A0E8-208989743C2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22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BB5F-3B2F-0545-A0E8-208989743C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BB5F-3B2F-0545-A0E8-208989743C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7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BB5F-3B2F-0545-A0E8-208989743C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7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BB5F-3B2F-0545-A0E8-208989743C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7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BB5F-3B2F-0545-A0E8-208989743C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7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BB5F-3B2F-0545-A0E8-208989743C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7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BB5F-3B2F-0545-A0E8-208989743C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7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BB5F-3B2F-0545-A0E8-208989743C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38B6-07F9-4DDE-88A1-35D09FB26838}" type="datetimeFigureOut">
              <a:rPr lang="lv-LV" smtClean="0"/>
              <a:t>28/06/16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ACB-89C0-45D6-BD04-391B4B203D14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38B6-07F9-4DDE-88A1-35D09FB26838}" type="datetimeFigureOut">
              <a:rPr lang="lv-LV" smtClean="0"/>
              <a:t>28/06/16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ACB-89C0-45D6-BD04-391B4B203D14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38B6-07F9-4DDE-88A1-35D09FB26838}" type="datetimeFigureOut">
              <a:rPr lang="lv-LV" smtClean="0"/>
              <a:t>28/06/16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ACB-89C0-45D6-BD04-391B4B203D14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38B6-07F9-4DDE-88A1-35D09FB26838}" type="datetimeFigureOut">
              <a:rPr lang="lv-LV" smtClean="0"/>
              <a:t>28/06/16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ACB-89C0-45D6-BD04-391B4B203D14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38B6-07F9-4DDE-88A1-35D09FB26838}" type="datetimeFigureOut">
              <a:rPr lang="lv-LV" smtClean="0"/>
              <a:t>28/06/16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ACB-89C0-45D6-BD04-391B4B203D14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38B6-07F9-4DDE-88A1-35D09FB26838}" type="datetimeFigureOut">
              <a:rPr lang="lv-LV" smtClean="0"/>
              <a:t>28/06/16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ACB-89C0-45D6-BD04-391B4B203D14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38B6-07F9-4DDE-88A1-35D09FB26838}" type="datetimeFigureOut">
              <a:rPr lang="lv-LV" smtClean="0"/>
              <a:t>28/06/16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ACB-89C0-45D6-BD04-391B4B203D14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38B6-07F9-4DDE-88A1-35D09FB26838}" type="datetimeFigureOut">
              <a:rPr lang="lv-LV" smtClean="0"/>
              <a:t>28/06/16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ACB-89C0-45D6-BD04-391B4B203D14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38B6-07F9-4DDE-88A1-35D09FB26838}" type="datetimeFigureOut">
              <a:rPr lang="lv-LV" smtClean="0"/>
              <a:t>28/06/16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ACB-89C0-45D6-BD04-391B4B203D14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38B6-07F9-4DDE-88A1-35D09FB26838}" type="datetimeFigureOut">
              <a:rPr lang="lv-LV" smtClean="0"/>
              <a:t>28/06/16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ACB-89C0-45D6-BD04-391B4B203D14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38B6-07F9-4DDE-88A1-35D09FB26838}" type="datetimeFigureOut">
              <a:rPr lang="lv-LV" smtClean="0"/>
              <a:t>28/06/16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0ACB-89C0-45D6-BD04-391B4B203D14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238B6-07F9-4DDE-88A1-35D09FB26838}" type="datetimeFigureOut">
              <a:rPr lang="lv-LV" smtClean="0"/>
              <a:t>28/06/16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00ACB-89C0-45D6-BD04-391B4B203D14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524" y="4221088"/>
            <a:ext cx="8568952" cy="1470025"/>
          </a:xfrm>
        </p:spPr>
        <p:txBody>
          <a:bodyPr>
            <a:normAutofit/>
          </a:bodyPr>
          <a:lstStyle/>
          <a:p>
            <a:r>
              <a:rPr lang="lv-LV" b="1" dirty="0" smtClean="0"/>
              <a:t>ccNSO Accountability</a:t>
            </a:r>
            <a:endParaRPr lang="lv-LV" b="1" dirty="0"/>
          </a:p>
        </p:txBody>
      </p:sp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388658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3" cstate="print"/>
          <a:srcRect b="5000"/>
          <a:stretch>
            <a:fillRect/>
          </a:stretch>
        </p:blipFill>
        <p:spPr>
          <a:xfrm>
            <a:off x="179512" y="1988840"/>
            <a:ext cx="1512168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lv-LV" b="1" dirty="0" smtClean="0"/>
              <a:t>Do You Know About the Redress? </a:t>
            </a:r>
            <a:endParaRPr lang="lv-LV" b="1" dirty="0"/>
          </a:p>
        </p:txBody>
      </p:sp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3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4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pic>
        <p:nvPicPr>
          <p:cNvPr id="6" name="Picture 5" descr="aware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431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3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lv-LV" b="1" dirty="0" smtClean="0"/>
              <a:t>Is It Sufficient?</a:t>
            </a:r>
            <a:endParaRPr lang="lv-LV" b="1" dirty="0"/>
          </a:p>
        </p:txBody>
      </p:sp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3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4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pic>
        <p:nvPicPr>
          <p:cNvPr id="3" name="Picture 2" descr="q_1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1" y="1916832"/>
            <a:ext cx="9001173" cy="45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bg_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0455" y="2136339"/>
            <a:ext cx="4763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Your Comments</a:t>
            </a:r>
            <a:endParaRPr lang="lv-LV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3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4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7584" y="1988840"/>
            <a:ext cx="7668852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A session dedicated to </a:t>
            </a:r>
            <a:r>
              <a:rPr lang="en-US" sz="2800" dirty="0" err="1" smtClean="0"/>
              <a:t>ccNSO</a:t>
            </a:r>
            <a:r>
              <a:rPr lang="en-US" sz="2800" dirty="0" smtClean="0"/>
              <a:t> accountability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Important decisions could be voted by members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lv-LV" sz="2800" dirty="0" smtClean="0"/>
              <a:t>Mechanism to dismiss a ccNSO Council member</a:t>
            </a:r>
          </a:p>
          <a:p>
            <a:pPr marL="457200" indent="-457200">
              <a:buFont typeface="Arial" charset="0"/>
              <a:buChar char="•"/>
            </a:pPr>
            <a:r>
              <a:rPr lang="lv-LV" sz="2800" dirty="0" smtClean="0"/>
              <a:t>Councillors should engage more with the community</a:t>
            </a:r>
          </a:p>
          <a:p>
            <a:pPr marL="457200" indent="-457200">
              <a:buFont typeface="Arial" charset="0"/>
              <a:buChar char="•"/>
            </a:pPr>
            <a:r>
              <a:rPr lang="lv-LV" sz="2800" dirty="0" smtClean="0"/>
              <a:t>More transparency on travel grants</a:t>
            </a:r>
          </a:p>
          <a:p>
            <a:pPr marL="457200" indent="-457200">
              <a:buFont typeface="Arial" charset="0"/>
              <a:buChar char="•"/>
            </a:pPr>
            <a:r>
              <a:rPr lang="lv-LV" sz="2800" dirty="0" smtClean="0"/>
              <a:t>Translate the survey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5189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bg_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9562" y="2136339"/>
            <a:ext cx="4025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Thank you!</a:t>
            </a:r>
            <a:endParaRPr lang="lv-LV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1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lv-LV" b="1" dirty="0" smtClean="0"/>
              <a:t>Responses by Region</a:t>
            </a:r>
            <a:endParaRPr lang="lv-LV" b="1" dirty="0"/>
          </a:p>
        </p:txBody>
      </p:sp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3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4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pic>
        <p:nvPicPr>
          <p:cNvPr id="3" name="Picture 2" descr="regions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" y="1736454"/>
            <a:ext cx="9144000" cy="512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0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lv-LV" b="1" dirty="0" smtClean="0"/>
              <a:t>Media Used</a:t>
            </a:r>
            <a:endParaRPr lang="lv-LV" b="1" dirty="0"/>
          </a:p>
        </p:txBody>
      </p:sp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3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4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pic>
        <p:nvPicPr>
          <p:cNvPr id="6" name="Picture 5" descr="which_info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67630"/>
            <a:ext cx="6984776" cy="514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2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lv-LV" b="1" dirty="0" smtClean="0"/>
              <a:t>Channels Used</a:t>
            </a:r>
            <a:endParaRPr lang="lv-LV" b="1" dirty="0"/>
          </a:p>
        </p:txBody>
      </p:sp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3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4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pic>
        <p:nvPicPr>
          <p:cNvPr id="3" name="Picture 2" descr="channel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63687"/>
            <a:ext cx="6373963" cy="527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1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lv-LV" b="1" dirty="0" smtClean="0"/>
              <a:t>Preferred Method</a:t>
            </a:r>
            <a:endParaRPr lang="lv-LV" b="1" dirty="0"/>
          </a:p>
        </p:txBody>
      </p:sp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3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4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pic>
        <p:nvPicPr>
          <p:cNvPr id="6" name="Picture 5" descr="preferred_method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5"/>
          <a:stretch/>
        </p:blipFill>
        <p:spPr>
          <a:xfrm>
            <a:off x="216024" y="1618656"/>
            <a:ext cx="8748464" cy="519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5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lv-LV" b="1" dirty="0" smtClean="0"/>
              <a:t>How Well Informed are you?</a:t>
            </a:r>
            <a:endParaRPr lang="lv-LV" b="1" dirty="0"/>
          </a:p>
        </p:txBody>
      </p:sp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3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4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pic>
        <p:nvPicPr>
          <p:cNvPr id="3" name="Picture 2" descr="well_inform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7" y="1700808"/>
            <a:ext cx="8456087" cy="513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9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lv-LV" b="1" dirty="0" smtClean="0"/>
              <a:t>Awareness Level by Region</a:t>
            </a:r>
            <a:endParaRPr lang="lv-LV" b="1" dirty="0"/>
          </a:p>
        </p:txBody>
      </p:sp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3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4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pic>
        <p:nvPicPr>
          <p:cNvPr id="6" name="Picture 5" descr="how_well_inform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1" y="1649861"/>
            <a:ext cx="8950805" cy="516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lv-LV" b="1" dirty="0" smtClean="0"/>
              <a:t>Does the Council Explain?</a:t>
            </a:r>
            <a:endParaRPr lang="lv-LV" b="1" dirty="0"/>
          </a:p>
        </p:txBody>
      </p:sp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3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4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pic>
        <p:nvPicPr>
          <p:cNvPr id="7" name="Picture 6" descr="explain_or_not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700808"/>
            <a:ext cx="733419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5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lv-LV" b="1" dirty="0" smtClean="0"/>
              <a:t>Do You Review Decisions?</a:t>
            </a:r>
            <a:endParaRPr lang="lv-LV" b="1" dirty="0"/>
          </a:p>
        </p:txBody>
      </p:sp>
      <p:pic>
        <p:nvPicPr>
          <p:cNvPr id="4" name="Picture 3" descr="ccNSO_Facebook_cover_2.png"/>
          <p:cNvPicPr>
            <a:picLocks noChangeAspect="1"/>
          </p:cNvPicPr>
          <p:nvPr/>
        </p:nvPicPr>
        <p:blipFill>
          <a:blip r:embed="rId3" cstate="print"/>
          <a:srcRect t="77307"/>
          <a:stretch>
            <a:fillRect/>
          </a:stretch>
        </p:blipFill>
        <p:spPr>
          <a:xfrm>
            <a:off x="0" y="0"/>
            <a:ext cx="9144000" cy="768986"/>
          </a:xfrm>
          <a:prstGeom prst="rect">
            <a:avLst/>
          </a:prstGeom>
        </p:spPr>
      </p:pic>
      <p:pic>
        <p:nvPicPr>
          <p:cNvPr id="5" name="Picture 4" descr="ccNSO_Facebook_logo.png"/>
          <p:cNvPicPr>
            <a:picLocks noChangeAspect="1"/>
          </p:cNvPicPr>
          <p:nvPr/>
        </p:nvPicPr>
        <p:blipFill>
          <a:blip r:embed="rId4" cstate="print"/>
          <a:srcRect t="9100" b="37801"/>
          <a:stretch>
            <a:fillRect/>
          </a:stretch>
        </p:blipFill>
        <p:spPr>
          <a:xfrm>
            <a:off x="179512" y="0"/>
            <a:ext cx="1512168" cy="764704"/>
          </a:xfrm>
          <a:prstGeom prst="rect">
            <a:avLst/>
          </a:prstGeom>
        </p:spPr>
      </p:pic>
      <p:pic>
        <p:nvPicPr>
          <p:cNvPr id="3" name="Picture 2" descr="review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628800"/>
            <a:ext cx="8130523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4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96</Words>
  <Application>Microsoft Macintosh PowerPoint</Application>
  <PresentationFormat>On-screen Show (4:3)</PresentationFormat>
  <Paragraphs>31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ccNSO Accountability</vt:lpstr>
      <vt:lpstr>Responses by Region</vt:lpstr>
      <vt:lpstr>Media Used</vt:lpstr>
      <vt:lpstr>Channels Used</vt:lpstr>
      <vt:lpstr>Preferred Method</vt:lpstr>
      <vt:lpstr>How Well Informed are you?</vt:lpstr>
      <vt:lpstr>Awareness Level by Region</vt:lpstr>
      <vt:lpstr>Does the Council Explain?</vt:lpstr>
      <vt:lpstr>Do You Review Decisions?</vt:lpstr>
      <vt:lpstr>Do You Know About the Redress? </vt:lpstr>
      <vt:lpstr>Is It Sufficient?</vt:lpstr>
      <vt:lpstr>PowerPoint Presentation</vt:lpstr>
      <vt:lpstr>PowerPoint Presentation</vt:lpstr>
      <vt:lpstr>PowerPoint Presentation</vt:lpstr>
    </vt:vector>
  </TitlesOfParts>
  <Company>LU MII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ccNSO Election Review Study Group</dc:title>
  <dc:creator>Katrina Sataki</dc:creator>
  <cp:lastModifiedBy>Katrina Sataki</cp:lastModifiedBy>
  <cp:revision>86</cp:revision>
  <dcterms:created xsi:type="dcterms:W3CDTF">2013-04-04T09:06:45Z</dcterms:created>
  <dcterms:modified xsi:type="dcterms:W3CDTF">2016-06-29T04:13:47Z</dcterms:modified>
</cp:coreProperties>
</file>