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7BB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1" autoAdjust="0"/>
    <p:restoredTop sz="94660"/>
  </p:normalViewPr>
  <p:slideViewPr>
    <p:cSldViewPr>
      <p:cViewPr>
        <p:scale>
          <a:sx n="66" d="100"/>
          <a:sy n="66" d="100"/>
        </p:scale>
        <p:origin x="-177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67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87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5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1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34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47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89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75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3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30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58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5D2BD-53E5-4390-91BA-8A7C3C7CBD2D}" type="datetimeFigureOut">
              <a:rPr lang="ru-RU" smtClean="0"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9C54B-E342-45BC-BF76-A6520E05C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96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835696" y="1"/>
            <a:ext cx="7344816" cy="6858000"/>
          </a:xfrm>
          <a:gradFill flip="none" rotWithShape="1">
            <a:gsLst>
              <a:gs pos="0">
                <a:schemeClr val="bg1"/>
              </a:gs>
              <a:gs pos="44000">
                <a:schemeClr val="bg1">
                  <a:alpha val="71000"/>
                </a:schemeClr>
              </a:gs>
              <a:gs pos="74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 anchor="t">
            <a:noAutofit/>
          </a:bodyPr>
          <a:lstStyle/>
          <a:p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	</a:t>
            </a:r>
            <a:b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At-Large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Building Webinar</a:t>
            </a:r>
            <a:b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Заголовок 3"/>
          <p:cNvSpPr txBox="1">
            <a:spLocks/>
          </p:cNvSpPr>
          <p:nvPr/>
        </p:nvSpPr>
        <p:spPr>
          <a:xfrm>
            <a:off x="5712920" y="2420888"/>
            <a:ext cx="3395584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16</a:t>
            </a:r>
            <a:r>
              <a:rPr lang="en-US" sz="15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500" b="1" dirty="0" smtClean="0">
                <a:solidFill>
                  <a:schemeClr val="tx2">
                    <a:lumMod val="75000"/>
                  </a:schemeClr>
                </a:solidFill>
              </a:rPr>
              <a:t>June 2020  at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14</a:t>
            </a:r>
            <a:r>
              <a:rPr lang="en-US" sz="1500" b="1" dirty="0" smtClean="0">
                <a:solidFill>
                  <a:schemeClr val="tx2">
                    <a:lumMod val="75000"/>
                  </a:schemeClr>
                </a:solidFill>
              </a:rPr>
              <a:t>:00 </a:t>
            </a:r>
            <a:r>
              <a:rPr lang="en-US" sz="1500" b="1" dirty="0" smtClean="0">
                <a:solidFill>
                  <a:schemeClr val="tx2">
                    <a:lumMod val="75000"/>
                  </a:schemeClr>
                </a:solidFill>
              </a:rPr>
              <a:t>UTC for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en-US" sz="1500" b="1" dirty="0" smtClean="0">
                <a:solidFill>
                  <a:schemeClr val="tx2">
                    <a:lumMod val="75000"/>
                  </a:schemeClr>
                </a:solidFill>
              </a:rPr>
              <a:t>0 </a:t>
            </a:r>
            <a:r>
              <a:rPr lang="en-US" sz="1500" b="1" dirty="0" smtClean="0">
                <a:solidFill>
                  <a:schemeClr val="tx2">
                    <a:lumMod val="75000"/>
                  </a:schemeClr>
                </a:solidFill>
              </a:rPr>
              <a:t>min</a:t>
            </a:r>
            <a:endParaRPr lang="ru-RU" sz="15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4" descr="https://images.wallpaperscraft.ru/image/naushniki_noutbuk_macbook_apple_107920_938x1668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7" descr="https://bestvietnam.ru/wp-content/uploads/2019/06/%D0%98%D0%BD%D1%82%D0%B5%D1%80%D0%BD%D0%B5%D1%82-%D0%BA%D0%B0%D1%84%D0%B5.jpg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scale_1200 (1200×800)"/>
          <p:cNvSpPr>
            <a:spLocks noChangeAspect="1" noChangeArrowheads="1"/>
          </p:cNvSpPr>
          <p:nvPr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512" y="980728"/>
            <a:ext cx="9144000" cy="152349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61000">
                <a:schemeClr val="accent1">
                  <a:tint val="44500"/>
                  <a:satMod val="160000"/>
                </a:schemeClr>
              </a:gs>
              <a:gs pos="85000">
                <a:schemeClr val="bg1"/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algn="r"/>
            <a:r>
              <a:rPr lang="en-US" sz="3300" b="1" dirty="0">
                <a:solidFill>
                  <a:schemeClr val="bg1"/>
                </a:solidFill>
              </a:rPr>
              <a:t>Universal </a:t>
            </a:r>
            <a:r>
              <a:rPr lang="en-US" sz="3300" b="1" dirty="0" smtClean="0">
                <a:solidFill>
                  <a:schemeClr val="bg1"/>
                </a:solidFill>
              </a:rPr>
              <a:t>Acceptance</a:t>
            </a:r>
            <a:r>
              <a:rPr lang="en-US" sz="3300" b="1" dirty="0">
                <a:solidFill>
                  <a:schemeClr val="bg1"/>
                </a:solidFill>
              </a:rPr>
              <a:t>: </a:t>
            </a:r>
            <a:endParaRPr lang="ru-RU" sz="3300" b="1" dirty="0" smtClean="0">
              <a:solidFill>
                <a:schemeClr val="bg1"/>
              </a:solidFill>
            </a:endParaRPr>
          </a:p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How </a:t>
            </a:r>
            <a:r>
              <a:rPr lang="en-US" sz="3000" b="1" dirty="0">
                <a:solidFill>
                  <a:schemeClr val="bg1"/>
                </a:solidFill>
              </a:rPr>
              <a:t>It Affects End-Users</a:t>
            </a:r>
            <a:r>
              <a:rPr lang="en-US" sz="3000" b="1" dirty="0" smtClean="0">
                <a:solidFill>
                  <a:schemeClr val="bg1"/>
                </a:solidFill>
              </a:rPr>
              <a:t>,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en-US" sz="3000" b="1" dirty="0" smtClean="0">
                <a:solidFill>
                  <a:schemeClr val="bg1"/>
                </a:solidFill>
              </a:rPr>
              <a:t>Language </a:t>
            </a:r>
            <a:r>
              <a:rPr lang="en-US" sz="3000" b="1" dirty="0">
                <a:solidFill>
                  <a:schemeClr val="bg1"/>
                </a:solidFill>
              </a:rPr>
              <a:t>Communities </a:t>
            </a:r>
            <a:r>
              <a:rPr lang="en-US" sz="3000" b="1" dirty="0" smtClean="0">
                <a:solidFill>
                  <a:schemeClr val="bg1"/>
                </a:solidFill>
              </a:rPr>
              <a:t>and</a:t>
            </a:r>
            <a:r>
              <a:rPr lang="ru-RU" sz="3000" b="1" dirty="0" smtClean="0">
                <a:solidFill>
                  <a:schemeClr val="bg1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ICANN </a:t>
            </a:r>
            <a:r>
              <a:rPr lang="en-US" sz="3000" b="1" dirty="0">
                <a:solidFill>
                  <a:schemeClr val="bg1"/>
                </a:solidFill>
              </a:rPr>
              <a:t>At-Large</a:t>
            </a:r>
            <a:endParaRPr lang="ru-RU" sz="3000" dirty="0">
              <a:solidFill>
                <a:schemeClr val="bg1"/>
              </a:solidFill>
            </a:endParaRPr>
          </a:p>
        </p:txBody>
      </p:sp>
      <p:sp>
        <p:nvSpPr>
          <p:cNvPr id="11" name="Заголовок 3"/>
          <p:cNvSpPr txBox="1">
            <a:spLocks/>
          </p:cNvSpPr>
          <p:nvPr/>
        </p:nvSpPr>
        <p:spPr>
          <a:xfrm>
            <a:off x="2414094" y="6381328"/>
            <a:ext cx="648592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600" b="1" dirty="0" smtClean="0">
                <a:solidFill>
                  <a:schemeClr val="tx2">
                    <a:lumMod val="50000"/>
                  </a:schemeClr>
                </a:solidFill>
              </a:rPr>
              <a:t>Language of webinar - English</a:t>
            </a:r>
            <a:endParaRPr lang="ru-RU" sz="15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 descr="C:\Users\Филина\Desktop\EURALO work\webinars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" y="0"/>
            <a:ext cx="1473920" cy="1473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6" descr="Иконка пользователя: javier.r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10" descr="Снимок экрана 2019 11 19 в 14.46.38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15900" y="2636912"/>
            <a:ext cx="66421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The Guest </a:t>
            </a: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Speakers:</a:t>
            </a:r>
            <a:r>
              <a:rPr lang="en-US" sz="2000" b="1" dirty="0">
                <a:solidFill>
                  <a:schemeClr val="tx2">
                    <a:lumMod val="50000"/>
                  </a:schemeClr>
                </a:solidFill>
              </a:rPr>
              <a:t> </a:t>
            </a: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Satish Babu,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APRALO Chair</a:t>
            </a:r>
            <a:b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Lianna Galstyan, APRALO Vice-Chair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Roberto Gaetano, Chair of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EURALO Individuals’ Association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2000" b="1" dirty="0" smtClean="0">
                <a:solidFill>
                  <a:schemeClr val="tx2">
                    <a:lumMod val="50000"/>
                  </a:schemeClr>
                </a:solidFill>
              </a:rPr>
              <a:t>Moderator: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 Joanna Kulesza,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EURALO ALAC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Member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" name="Picture 2" descr="https://upload.wikimedia.org/wikipedia/en/3/31/Satish-Babu-2015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49790"/>
            <a:ext cx="1444653" cy="1995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archive.icann.org/en/biog/photos/gaetano-profile-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147" y="4437112"/>
            <a:ext cx="1508077" cy="2005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armigf.am/2019/wp-content/uploads/2019/09/lianna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0" r="18517"/>
          <a:stretch/>
        </p:blipFill>
        <p:spPr bwMode="auto">
          <a:xfrm>
            <a:off x="2699792" y="4449790"/>
            <a:ext cx="1577047" cy="203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8" descr="https://www.wpia.uni.lodz.pl/img/news/small/files/profiles/315/kulesza_light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s://www.wpia.uni.lodz.pl/img/news/small/files/profiles/315/kulesza_light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2" t="11823" r="7312" b="12622"/>
          <a:stretch/>
        </p:blipFill>
        <p:spPr bwMode="auto">
          <a:xfrm>
            <a:off x="7301928" y="4439267"/>
            <a:ext cx="1518544" cy="201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7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3837</TotalTime>
  <Words>34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      At-Large Capacity Building Webinar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Филина</dc:creator>
  <cp:lastModifiedBy>Филина</cp:lastModifiedBy>
  <cp:revision>53</cp:revision>
  <dcterms:created xsi:type="dcterms:W3CDTF">2020-04-29T11:56:06Z</dcterms:created>
  <dcterms:modified xsi:type="dcterms:W3CDTF">2020-06-12T19:07:07Z</dcterms:modified>
</cp:coreProperties>
</file>