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4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9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6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8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0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6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3/23/20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2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3/23/20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3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3/23/20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0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6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1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E5D77-5439-C148-BECD-ADBEE28BAEA9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3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B12BA0-13F2-D344-B061-7ECBA735A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0" y="0"/>
            <a:ext cx="78867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Draft timeline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FDDB164-994B-D446-8145-CD422F7823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099506"/>
              </p:ext>
            </p:extLst>
          </p:nvPr>
        </p:nvGraphicFramePr>
        <p:xfrm>
          <a:off x="280920" y="1098067"/>
          <a:ext cx="8607047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2904">
                  <a:extLst>
                    <a:ext uri="{9D8B030D-6E8A-4147-A177-3AD203B41FA5}">
                      <a16:colId xmlns:a16="http://schemas.microsoft.com/office/drawing/2014/main" val="397419664"/>
                    </a:ext>
                  </a:extLst>
                </a:gridCol>
                <a:gridCol w="1914143">
                  <a:extLst>
                    <a:ext uri="{9D8B030D-6E8A-4147-A177-3AD203B41FA5}">
                      <a16:colId xmlns:a16="http://schemas.microsoft.com/office/drawing/2014/main" val="1901536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 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83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CCWG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 March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538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CCWG Meeting (if needed)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April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483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Publish Final Report with any applicable updates following review of public 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April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925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Survey amongst CCWG members to assess support for recommendations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 April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252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Confirmation of results of survey (“Consensus Call”) by Chairs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 April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094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Finalize report for submission to Chartering Organizations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152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702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8899</TotalTime>
  <Words>70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Draft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timeline</dc:title>
  <dc:creator>Marika Konings</dc:creator>
  <cp:lastModifiedBy>Emily Barabas</cp:lastModifiedBy>
  <cp:revision>11</cp:revision>
  <dcterms:created xsi:type="dcterms:W3CDTF">2019-11-06T21:18:20Z</dcterms:created>
  <dcterms:modified xsi:type="dcterms:W3CDTF">2020-03-23T18:14:52Z</dcterms:modified>
</cp:coreProperties>
</file>