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5D77-5439-C148-BECD-ADBEE28BAEA9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05234-29F2-E647-956F-B83AB10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12BA0-13F2-D344-B061-7ECBA735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0" y="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Draft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FDDB164-994B-D446-8145-CD422F782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82833"/>
              </p:ext>
            </p:extLst>
          </p:nvPr>
        </p:nvGraphicFramePr>
        <p:xfrm>
          <a:off x="280920" y="1098067"/>
          <a:ext cx="860704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2904">
                  <a:extLst>
                    <a:ext uri="{9D8B030D-6E8A-4147-A177-3AD203B41FA5}">
                      <a16:colId xmlns:a16="http://schemas.microsoft.com/office/drawing/2014/main" val="397419664"/>
                    </a:ext>
                  </a:extLst>
                </a:gridCol>
                <a:gridCol w="1914143">
                  <a:extLst>
                    <a:ext uri="{9D8B030D-6E8A-4147-A177-3AD203B41FA5}">
                      <a16:colId xmlns:a16="http://schemas.microsoft.com/office/drawing/2014/main" val="1901536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Leadership Team opens consensus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6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 call 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5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Deadline for CCWG members to submit Minority Viewpoints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40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submits Final Report to Chartering Organizations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0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CCWG Leadership Team hold information Webinar for Chartering Organizations about the Final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Mid-June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53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0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8665</TotalTime>
  <Words>55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Draft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timeline</dc:title>
  <dc:creator>Marika Konings</dc:creator>
  <cp:lastModifiedBy>Emily Barabas</cp:lastModifiedBy>
  <cp:revision>12</cp:revision>
  <dcterms:created xsi:type="dcterms:W3CDTF">2019-11-06T21:18:20Z</dcterms:created>
  <dcterms:modified xsi:type="dcterms:W3CDTF">2020-05-07T13:34:01Z</dcterms:modified>
</cp:coreProperties>
</file>