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1952" y="4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866551-12D3-FC40-AAEA-BB418820F0D5}" type="doc">
      <dgm:prSet loTypeId="urn:microsoft.com/office/officeart/2005/8/layout/process3" loCatId="" qsTypeId="urn:microsoft.com/office/officeart/2005/8/quickstyle/simple4" qsCatId="simple" csTypeId="urn:microsoft.com/office/officeart/2005/8/colors/accent1_2" csCatId="accent1" phldr="1"/>
      <dgm:spPr/>
      <dgm:t>
        <a:bodyPr/>
        <a:lstStyle/>
        <a:p>
          <a:endParaRPr lang="en-US"/>
        </a:p>
      </dgm:t>
    </dgm:pt>
    <dgm:pt modelId="{746384F5-E270-7240-B623-52391632A816}">
      <dgm:prSet phldrT="[Text]"/>
      <dgm:spPr/>
      <dgm:t>
        <a:bodyPr/>
        <a:lstStyle/>
        <a:p>
          <a:r>
            <a:rPr lang="en-US" b="1" dirty="0" smtClean="0"/>
            <a:t>Step 1 – Registration – 2 Weeks total</a:t>
          </a:r>
          <a:endParaRPr lang="en-US" b="1" dirty="0"/>
        </a:p>
      </dgm:t>
    </dgm:pt>
    <dgm:pt modelId="{03D3AB8D-46F4-3744-B268-BDC4BC2C1601}" type="parTrans" cxnId="{C8B46885-4B82-C64A-9144-95303CF54649}">
      <dgm:prSet/>
      <dgm:spPr/>
      <dgm:t>
        <a:bodyPr/>
        <a:lstStyle/>
        <a:p>
          <a:endParaRPr lang="en-US"/>
        </a:p>
      </dgm:t>
    </dgm:pt>
    <dgm:pt modelId="{CC19BC8D-A530-ED4A-9E62-67A768BF8CC2}" type="sibTrans" cxnId="{C8B46885-4B82-C64A-9144-95303CF54649}">
      <dgm:prSet/>
      <dgm:spPr/>
      <dgm:t>
        <a:bodyPr/>
        <a:lstStyle/>
        <a:p>
          <a:endParaRPr lang="en-US" b="1"/>
        </a:p>
      </dgm:t>
    </dgm:pt>
    <dgm:pt modelId="{F34E9999-8C6E-FA4E-9448-6DAF992F1832}">
      <dgm:prSet phldrT="[Text]"/>
      <dgm:spPr/>
      <dgm:t>
        <a:bodyPr/>
        <a:lstStyle/>
        <a:p>
          <a:r>
            <a:rPr lang="en-US" b="0" dirty="0" smtClean="0"/>
            <a:t>GAC Secretariat enters advice into register – Week 0</a:t>
          </a:r>
          <a:endParaRPr lang="en-US" b="0" dirty="0"/>
        </a:p>
      </dgm:t>
    </dgm:pt>
    <dgm:pt modelId="{6C631683-1608-AF4A-96CF-53582DEB2CAF}" type="parTrans" cxnId="{E446A72C-B11F-6C46-ACFF-32EF44258923}">
      <dgm:prSet/>
      <dgm:spPr/>
      <dgm:t>
        <a:bodyPr/>
        <a:lstStyle/>
        <a:p>
          <a:endParaRPr lang="en-US"/>
        </a:p>
      </dgm:t>
    </dgm:pt>
    <dgm:pt modelId="{5C55E9F5-EB0A-EA49-A994-2CEAF984CA5D}" type="sibTrans" cxnId="{E446A72C-B11F-6C46-ACFF-32EF44258923}">
      <dgm:prSet/>
      <dgm:spPr/>
      <dgm:t>
        <a:bodyPr/>
        <a:lstStyle/>
        <a:p>
          <a:endParaRPr lang="en-US"/>
        </a:p>
      </dgm:t>
    </dgm:pt>
    <dgm:pt modelId="{05551828-61E3-5C4F-BFF0-780442ED7A03}">
      <dgm:prSet phldrT="[Text]"/>
      <dgm:spPr/>
      <dgm:t>
        <a:bodyPr/>
        <a:lstStyle/>
        <a:p>
          <a:r>
            <a:rPr lang="en-US" b="1" dirty="0" smtClean="0"/>
            <a:t>Step 2 – Assessment – 6 weeks total</a:t>
          </a:r>
          <a:endParaRPr lang="en-US" b="1" dirty="0"/>
        </a:p>
      </dgm:t>
    </dgm:pt>
    <dgm:pt modelId="{158867C1-5CA9-D54C-B1F7-3C684D04632D}" type="parTrans" cxnId="{16E3E766-5D8D-2549-AF4C-E74C2B888562}">
      <dgm:prSet/>
      <dgm:spPr/>
      <dgm:t>
        <a:bodyPr/>
        <a:lstStyle/>
        <a:p>
          <a:endParaRPr lang="en-US"/>
        </a:p>
      </dgm:t>
    </dgm:pt>
    <dgm:pt modelId="{7B19AB47-B157-3D43-BD44-E777D82CADB1}" type="sibTrans" cxnId="{16E3E766-5D8D-2549-AF4C-E74C2B888562}">
      <dgm:prSet/>
      <dgm:spPr/>
      <dgm:t>
        <a:bodyPr/>
        <a:lstStyle/>
        <a:p>
          <a:endParaRPr lang="en-US" b="1"/>
        </a:p>
      </dgm:t>
    </dgm:pt>
    <dgm:pt modelId="{9959198A-572C-494A-A0EA-0DC311F97088}">
      <dgm:prSet phldrT="[Text]"/>
      <dgm:spPr/>
      <dgm:t>
        <a:bodyPr/>
        <a:lstStyle/>
        <a:p>
          <a:r>
            <a:rPr lang="en-US" b="0" dirty="0" smtClean="0"/>
            <a:t>Secretariat enters Board action (accept/reject)</a:t>
          </a:r>
          <a:endParaRPr lang="en-US" b="0" dirty="0"/>
        </a:p>
      </dgm:t>
    </dgm:pt>
    <dgm:pt modelId="{F93F7D19-A25B-214C-BA8E-AB5EA074787C}" type="parTrans" cxnId="{C692D53A-0A7B-B74A-8D5C-491329660DDA}">
      <dgm:prSet/>
      <dgm:spPr/>
      <dgm:t>
        <a:bodyPr/>
        <a:lstStyle/>
        <a:p>
          <a:endParaRPr lang="en-US"/>
        </a:p>
      </dgm:t>
    </dgm:pt>
    <dgm:pt modelId="{4349F4AA-5D70-DA40-A2AF-BAD9C86C6A63}" type="sibTrans" cxnId="{C692D53A-0A7B-B74A-8D5C-491329660DDA}">
      <dgm:prSet/>
      <dgm:spPr/>
      <dgm:t>
        <a:bodyPr/>
        <a:lstStyle/>
        <a:p>
          <a:endParaRPr lang="en-US"/>
        </a:p>
      </dgm:t>
    </dgm:pt>
    <dgm:pt modelId="{B258AD18-07D6-1244-AA8D-361133A1F1E9}">
      <dgm:prSet phldrT="[Text]"/>
      <dgm:spPr/>
      <dgm:t>
        <a:bodyPr/>
        <a:lstStyle/>
        <a:p>
          <a:r>
            <a:rPr lang="en-US" b="0" dirty="0" smtClean="0"/>
            <a:t>Each entry is assigned a reference number – Week 0</a:t>
          </a:r>
          <a:endParaRPr lang="en-US" b="0" dirty="0"/>
        </a:p>
      </dgm:t>
    </dgm:pt>
    <dgm:pt modelId="{86315548-9996-C04F-92B2-369E93A4A4F0}" type="parTrans" cxnId="{999767CA-84E3-5E46-B233-8B18916D52EE}">
      <dgm:prSet/>
      <dgm:spPr/>
      <dgm:t>
        <a:bodyPr/>
        <a:lstStyle/>
        <a:p>
          <a:endParaRPr lang="en-US"/>
        </a:p>
      </dgm:t>
    </dgm:pt>
    <dgm:pt modelId="{36F764AB-AA7B-C64E-B6AE-A158156A8DE0}" type="sibTrans" cxnId="{999767CA-84E3-5E46-B233-8B18916D52EE}">
      <dgm:prSet/>
      <dgm:spPr/>
      <dgm:t>
        <a:bodyPr/>
        <a:lstStyle/>
        <a:p>
          <a:endParaRPr lang="en-US"/>
        </a:p>
      </dgm:t>
    </dgm:pt>
    <dgm:pt modelId="{B5A355CA-FE5A-824D-98EF-19EEAB27FB9D}">
      <dgm:prSet phldrT="[Text]"/>
      <dgm:spPr/>
      <dgm:t>
        <a:bodyPr/>
        <a:lstStyle/>
        <a:p>
          <a:r>
            <a:rPr lang="en-US" b="0" dirty="0" smtClean="0"/>
            <a:t>GAC review of advice entry - +2 Weeks</a:t>
          </a:r>
          <a:endParaRPr lang="en-US" b="0" dirty="0"/>
        </a:p>
      </dgm:t>
    </dgm:pt>
    <dgm:pt modelId="{A6308A1B-AC47-C54E-AC21-701823D36EE4}" type="parTrans" cxnId="{43796CC6-98DE-4C44-9D30-B7F5F6810D5F}">
      <dgm:prSet/>
      <dgm:spPr/>
      <dgm:t>
        <a:bodyPr/>
        <a:lstStyle/>
        <a:p>
          <a:endParaRPr lang="en-US"/>
        </a:p>
      </dgm:t>
    </dgm:pt>
    <dgm:pt modelId="{AB545392-97F7-EC49-BD3B-2123F886C009}" type="sibTrans" cxnId="{43796CC6-98DE-4C44-9D30-B7F5F6810D5F}">
      <dgm:prSet/>
      <dgm:spPr/>
      <dgm:t>
        <a:bodyPr/>
        <a:lstStyle/>
        <a:p>
          <a:endParaRPr lang="en-US"/>
        </a:p>
      </dgm:t>
    </dgm:pt>
    <dgm:pt modelId="{C55EF270-C24C-9442-98EB-C86A3B1B6E93}">
      <dgm:prSet phldrT="[Text]"/>
      <dgm:spPr/>
      <dgm:t>
        <a:bodyPr/>
        <a:lstStyle/>
        <a:p>
          <a:r>
            <a:rPr lang="en-US" b="0" dirty="0" smtClean="0"/>
            <a:t>GAC approves entries - +2 weeks</a:t>
          </a:r>
          <a:endParaRPr lang="en-US" b="0" dirty="0"/>
        </a:p>
      </dgm:t>
    </dgm:pt>
    <dgm:pt modelId="{E11596E2-5B83-8C4B-BC56-DF67DD46CFD2}" type="parTrans" cxnId="{8111D9C9-24A5-994B-B75E-46146FBBBA8B}">
      <dgm:prSet/>
      <dgm:spPr/>
      <dgm:t>
        <a:bodyPr/>
        <a:lstStyle/>
        <a:p>
          <a:endParaRPr lang="en-US"/>
        </a:p>
      </dgm:t>
    </dgm:pt>
    <dgm:pt modelId="{62B455E5-89EF-2A43-8046-8B9B0386530E}" type="sibTrans" cxnId="{8111D9C9-24A5-994B-B75E-46146FBBBA8B}">
      <dgm:prSet/>
      <dgm:spPr/>
      <dgm:t>
        <a:bodyPr/>
        <a:lstStyle/>
        <a:p>
          <a:endParaRPr lang="en-US"/>
        </a:p>
      </dgm:t>
    </dgm:pt>
    <dgm:pt modelId="{11713234-5E5B-3340-9875-C7CD595D1104}">
      <dgm:prSet phldrT="[Text]"/>
      <dgm:spPr/>
      <dgm:t>
        <a:bodyPr/>
        <a:lstStyle/>
        <a:p>
          <a:r>
            <a:rPr lang="en-US" b="0" dirty="0" smtClean="0"/>
            <a:t>Board acknowledgement of advice - + 2 weeks</a:t>
          </a:r>
          <a:endParaRPr lang="en-US" b="0" dirty="0"/>
        </a:p>
      </dgm:t>
    </dgm:pt>
    <dgm:pt modelId="{44506C15-18F1-5843-A9AB-C4C117A12C53}" type="parTrans" cxnId="{F2C56E69-DB4E-3D4A-BE7A-3D1D327A296C}">
      <dgm:prSet/>
      <dgm:spPr/>
      <dgm:t>
        <a:bodyPr/>
        <a:lstStyle/>
        <a:p>
          <a:endParaRPr lang="en-US"/>
        </a:p>
      </dgm:t>
    </dgm:pt>
    <dgm:pt modelId="{ABE790BC-3553-7D4F-ABBC-90A91D1D78D6}" type="sibTrans" cxnId="{F2C56E69-DB4E-3D4A-BE7A-3D1D327A296C}">
      <dgm:prSet/>
      <dgm:spPr/>
      <dgm:t>
        <a:bodyPr/>
        <a:lstStyle/>
        <a:p>
          <a:endParaRPr lang="en-US"/>
        </a:p>
      </dgm:t>
    </dgm:pt>
    <dgm:pt modelId="{6F83461A-4C5D-DD46-A649-E8E0461F4478}">
      <dgm:prSet phldrT="[Text]"/>
      <dgm:spPr/>
      <dgm:t>
        <a:bodyPr/>
        <a:lstStyle/>
        <a:p>
          <a:r>
            <a:rPr lang="en-US" b="0" dirty="0" smtClean="0"/>
            <a:t>Ongoing update of communications log (e.g. entry of revised timelines, action items, issue owners, resource requirements, and risk assessments)</a:t>
          </a:r>
          <a:endParaRPr lang="en-US" b="0" dirty="0"/>
        </a:p>
      </dgm:t>
    </dgm:pt>
    <dgm:pt modelId="{216D4AF0-D2D1-AC4D-B5BB-11266E74469E}" type="parTrans" cxnId="{056CDEB1-2FE5-A54A-84F5-6737A7506FE3}">
      <dgm:prSet/>
      <dgm:spPr/>
      <dgm:t>
        <a:bodyPr/>
        <a:lstStyle/>
        <a:p>
          <a:endParaRPr lang="en-US"/>
        </a:p>
      </dgm:t>
    </dgm:pt>
    <dgm:pt modelId="{6D5B87FD-FD5C-EA4D-875D-47882984723E}" type="sibTrans" cxnId="{056CDEB1-2FE5-A54A-84F5-6737A7506FE3}">
      <dgm:prSet/>
      <dgm:spPr/>
      <dgm:t>
        <a:bodyPr/>
        <a:lstStyle/>
        <a:p>
          <a:endParaRPr lang="en-US"/>
        </a:p>
      </dgm:t>
    </dgm:pt>
    <dgm:pt modelId="{60B6F128-CF9C-024C-916F-3FCBE3714FCD}">
      <dgm:prSet phldrT="[Text]"/>
      <dgm:spPr/>
      <dgm:t>
        <a:bodyPr/>
        <a:lstStyle/>
        <a:p>
          <a:r>
            <a:rPr lang="en-US" b="0" dirty="0" smtClean="0"/>
            <a:t>If advice is accepted next steps and Implementation Plans updated – with target dates</a:t>
          </a:r>
          <a:endParaRPr lang="en-US" b="0" dirty="0"/>
        </a:p>
      </dgm:t>
    </dgm:pt>
    <dgm:pt modelId="{7BD845FA-ED5A-B649-9FF0-69091135EB94}" type="parTrans" cxnId="{FAE5A928-637F-2343-83F5-5C39CE5C76D2}">
      <dgm:prSet/>
      <dgm:spPr/>
      <dgm:t>
        <a:bodyPr/>
        <a:lstStyle/>
        <a:p>
          <a:endParaRPr lang="en-US"/>
        </a:p>
      </dgm:t>
    </dgm:pt>
    <dgm:pt modelId="{870D3C0C-D3AC-2447-8908-4F0AF1C65350}" type="sibTrans" cxnId="{FAE5A928-637F-2343-83F5-5C39CE5C76D2}">
      <dgm:prSet/>
      <dgm:spPr/>
      <dgm:t>
        <a:bodyPr/>
        <a:lstStyle/>
        <a:p>
          <a:endParaRPr lang="en-US"/>
        </a:p>
      </dgm:t>
    </dgm:pt>
    <dgm:pt modelId="{513AE6A7-8D6A-2A4C-8B1D-ECAEEDCEF4C3}">
      <dgm:prSet phldrT="[Text]"/>
      <dgm:spPr/>
      <dgm:t>
        <a:bodyPr/>
        <a:lstStyle/>
        <a:p>
          <a:r>
            <a:rPr lang="en-US" b="1" dirty="0" smtClean="0"/>
            <a:t>Step 4 – Completion</a:t>
          </a:r>
          <a:endParaRPr lang="en-US" b="1" dirty="0"/>
        </a:p>
      </dgm:t>
    </dgm:pt>
    <dgm:pt modelId="{8AB133D5-4904-BD47-A621-4E31E50F4858}" type="parTrans" cxnId="{2767BA5F-F432-EF46-ABCE-B4D63EAA04D1}">
      <dgm:prSet/>
      <dgm:spPr/>
      <dgm:t>
        <a:bodyPr/>
        <a:lstStyle/>
        <a:p>
          <a:endParaRPr lang="en-US"/>
        </a:p>
      </dgm:t>
    </dgm:pt>
    <dgm:pt modelId="{57EEB958-5FBA-0B40-B336-8E54E8918EBB}" type="sibTrans" cxnId="{2767BA5F-F432-EF46-ABCE-B4D63EAA04D1}">
      <dgm:prSet/>
      <dgm:spPr/>
      <dgm:t>
        <a:bodyPr/>
        <a:lstStyle/>
        <a:p>
          <a:endParaRPr lang="en-US"/>
        </a:p>
      </dgm:t>
    </dgm:pt>
    <dgm:pt modelId="{1DF6530E-6AC9-7D46-873F-DCD5BD885C88}">
      <dgm:prSet phldrT="[Text]"/>
      <dgm:spPr/>
      <dgm:t>
        <a:bodyPr/>
        <a:lstStyle/>
        <a:p>
          <a:r>
            <a:rPr lang="en-US" b="0" dirty="0" smtClean="0"/>
            <a:t>Board and GAC acknowledge completion of GAC Advice consideration and implementation</a:t>
          </a:r>
          <a:endParaRPr lang="en-US" b="0" dirty="0"/>
        </a:p>
      </dgm:t>
    </dgm:pt>
    <dgm:pt modelId="{34D37174-024E-E740-9BD9-B569E8F6359E}" type="parTrans" cxnId="{7D50C8B2-073E-B54E-AEEE-C76BBBCD66D8}">
      <dgm:prSet/>
      <dgm:spPr/>
      <dgm:t>
        <a:bodyPr/>
        <a:lstStyle/>
        <a:p>
          <a:endParaRPr lang="en-US"/>
        </a:p>
      </dgm:t>
    </dgm:pt>
    <dgm:pt modelId="{E1DEA116-7E27-DA48-A55B-F353B6A0F82B}" type="sibTrans" cxnId="{7D50C8B2-073E-B54E-AEEE-C76BBBCD66D8}">
      <dgm:prSet/>
      <dgm:spPr/>
      <dgm:t>
        <a:bodyPr/>
        <a:lstStyle/>
        <a:p>
          <a:endParaRPr lang="en-US"/>
        </a:p>
      </dgm:t>
    </dgm:pt>
    <dgm:pt modelId="{862C2D41-218F-534A-85B1-E8924263340F}">
      <dgm:prSet phldrT="[Text]"/>
      <dgm:spPr/>
      <dgm:t>
        <a:bodyPr/>
        <a:lstStyle/>
        <a:p>
          <a:r>
            <a:rPr lang="en-US" b="0" dirty="0" smtClean="0"/>
            <a:t>Advice marked “closed” </a:t>
          </a:r>
          <a:endParaRPr lang="en-US" b="0" dirty="0"/>
        </a:p>
      </dgm:t>
    </dgm:pt>
    <dgm:pt modelId="{E0EE3E92-4116-6D46-9EB9-8EB5CE56ACB4}" type="parTrans" cxnId="{B8FA7EB7-C302-134C-B151-27DF959CD67D}">
      <dgm:prSet/>
      <dgm:spPr/>
      <dgm:t>
        <a:bodyPr/>
        <a:lstStyle/>
        <a:p>
          <a:endParaRPr lang="en-US"/>
        </a:p>
      </dgm:t>
    </dgm:pt>
    <dgm:pt modelId="{DA7E5E43-AAE6-6C49-93C9-4952B782F346}" type="sibTrans" cxnId="{B8FA7EB7-C302-134C-B151-27DF959CD67D}">
      <dgm:prSet/>
      <dgm:spPr/>
      <dgm:t>
        <a:bodyPr/>
        <a:lstStyle/>
        <a:p>
          <a:endParaRPr lang="en-US"/>
        </a:p>
      </dgm:t>
    </dgm:pt>
    <dgm:pt modelId="{0938E6FD-52DA-4D42-9BD0-27C36CF4021F}">
      <dgm:prSet phldrT="[Text]"/>
      <dgm:spPr/>
      <dgm:t>
        <a:bodyPr/>
        <a:lstStyle/>
        <a:p>
          <a:r>
            <a:rPr lang="en-US" b="0" dirty="0" smtClean="0"/>
            <a:t>rejection and rationale entered – if available; If the Board is not ready to act on the advice updates and initial responses will be provided. </a:t>
          </a:r>
          <a:endParaRPr lang="en-US" b="0" dirty="0"/>
        </a:p>
      </dgm:t>
    </dgm:pt>
    <dgm:pt modelId="{F99B9B18-4A69-524D-99AB-AC93DDB34378}" type="parTrans" cxnId="{21C6695E-16B1-E545-91DE-45719042E862}">
      <dgm:prSet/>
      <dgm:spPr/>
      <dgm:t>
        <a:bodyPr/>
        <a:lstStyle/>
        <a:p>
          <a:endParaRPr lang="en-US"/>
        </a:p>
      </dgm:t>
    </dgm:pt>
    <dgm:pt modelId="{C684C991-3161-B04B-A228-24BFC94A26B3}" type="sibTrans" cxnId="{21C6695E-16B1-E545-91DE-45719042E862}">
      <dgm:prSet/>
      <dgm:spPr/>
      <dgm:t>
        <a:bodyPr/>
        <a:lstStyle/>
        <a:p>
          <a:endParaRPr lang="en-US"/>
        </a:p>
      </dgm:t>
    </dgm:pt>
    <dgm:pt modelId="{9A650E0E-0199-EE40-9D9E-B4D04398A195}">
      <dgm:prSet phldrT="[Text]"/>
      <dgm:spPr/>
      <dgm:t>
        <a:bodyPr/>
        <a:lstStyle/>
        <a:p>
          <a:r>
            <a:rPr lang="en-US" b="0" dirty="0" smtClean="0"/>
            <a:t>Board/GAC </a:t>
          </a:r>
          <a:r>
            <a:rPr lang="en-US" b="0" dirty="0" smtClean="0"/>
            <a:t>Support Provides </a:t>
          </a:r>
          <a:r>
            <a:rPr lang="en-US" b="0" dirty="0" smtClean="0"/>
            <a:t>preliminary views of next steps and action items - +3 weeks</a:t>
          </a:r>
          <a:endParaRPr lang="en-US" b="0" dirty="0"/>
        </a:p>
      </dgm:t>
    </dgm:pt>
    <dgm:pt modelId="{CFD519C3-3947-C14C-95F7-D05851D71DBB}" type="parTrans" cxnId="{318E791B-A2AE-1747-9A12-FC186731D681}">
      <dgm:prSet/>
      <dgm:spPr/>
      <dgm:t>
        <a:bodyPr/>
        <a:lstStyle/>
        <a:p>
          <a:endParaRPr lang="en-US"/>
        </a:p>
      </dgm:t>
    </dgm:pt>
    <dgm:pt modelId="{376D2A36-C3B5-654E-B8C4-F55315299F88}" type="sibTrans" cxnId="{318E791B-A2AE-1747-9A12-FC186731D681}">
      <dgm:prSet/>
      <dgm:spPr/>
      <dgm:t>
        <a:bodyPr/>
        <a:lstStyle/>
        <a:p>
          <a:endParaRPr lang="en-US"/>
        </a:p>
      </dgm:t>
    </dgm:pt>
    <dgm:pt modelId="{7BF90226-88FF-D64D-8779-0A6B1448E2B9}">
      <dgm:prSet phldrT="[Text]"/>
      <dgm:spPr/>
      <dgm:t>
        <a:bodyPr/>
        <a:lstStyle/>
        <a:p>
          <a:r>
            <a:rPr lang="en-US" b="1" dirty="0" smtClean="0"/>
            <a:t>Step 3 – Implementation </a:t>
          </a:r>
          <a:endParaRPr lang="en-US" b="1" dirty="0"/>
        </a:p>
      </dgm:t>
    </dgm:pt>
    <dgm:pt modelId="{B2754E13-76A1-4E4B-8843-E542D61833E4}" type="sibTrans" cxnId="{DEAC1F5B-CA8A-294C-B821-3983C728960B}">
      <dgm:prSet/>
      <dgm:spPr/>
      <dgm:t>
        <a:bodyPr/>
        <a:lstStyle/>
        <a:p>
          <a:endParaRPr lang="en-US" b="1"/>
        </a:p>
      </dgm:t>
    </dgm:pt>
    <dgm:pt modelId="{5B4F87BD-1C36-6A49-B524-ED0B8A0C04B6}" type="parTrans" cxnId="{DEAC1F5B-CA8A-294C-B821-3983C728960B}">
      <dgm:prSet/>
      <dgm:spPr/>
      <dgm:t>
        <a:bodyPr/>
        <a:lstStyle/>
        <a:p>
          <a:endParaRPr lang="en-US"/>
        </a:p>
      </dgm:t>
    </dgm:pt>
    <dgm:pt modelId="{2A467BC5-9F52-854B-8BAB-F0550C9E775F}">
      <dgm:prSet phldrT="[Text]"/>
      <dgm:spPr/>
      <dgm:t>
        <a:bodyPr/>
        <a:lstStyle/>
        <a:p>
          <a:r>
            <a:rPr lang="en-US" b="0" dirty="0" smtClean="0"/>
            <a:t> Board formal response to GAC Advice +8 weeks</a:t>
          </a:r>
          <a:endParaRPr lang="en-US" b="0" dirty="0"/>
        </a:p>
      </dgm:t>
    </dgm:pt>
    <dgm:pt modelId="{29F6BE95-CA24-064A-9C79-FDB74B030E80}" type="parTrans" cxnId="{6F330C9C-CFFF-E74C-A1B3-582ABBC36415}">
      <dgm:prSet/>
      <dgm:spPr/>
      <dgm:t>
        <a:bodyPr/>
        <a:lstStyle/>
        <a:p>
          <a:endParaRPr lang="en-US"/>
        </a:p>
      </dgm:t>
    </dgm:pt>
    <dgm:pt modelId="{0846C155-C8BA-B14C-A30B-50B68345BA6B}" type="sibTrans" cxnId="{6F330C9C-CFFF-E74C-A1B3-582ABBC36415}">
      <dgm:prSet/>
      <dgm:spPr/>
      <dgm:t>
        <a:bodyPr/>
        <a:lstStyle/>
        <a:p>
          <a:endParaRPr lang="en-US"/>
        </a:p>
      </dgm:t>
    </dgm:pt>
    <dgm:pt modelId="{905E4AE1-7DAF-164D-8D3D-816AD237B25C}">
      <dgm:prSet phldrT="[Text]"/>
      <dgm:spPr/>
      <dgm:t>
        <a:bodyPr/>
        <a:lstStyle/>
        <a:p>
          <a:r>
            <a:rPr lang="en-US" b="0" dirty="0" smtClean="0"/>
            <a:t>If advice is rejected- rejection can serve as preliminary notice within consultation process</a:t>
          </a:r>
          <a:endParaRPr lang="en-US" b="0" dirty="0"/>
        </a:p>
      </dgm:t>
    </dgm:pt>
    <dgm:pt modelId="{B3C1E1B4-2811-8442-8271-CDCB11EC3465}" type="parTrans" cxnId="{79A1311D-32F1-3C4D-AD78-214F6EB61FDF}">
      <dgm:prSet/>
      <dgm:spPr/>
      <dgm:t>
        <a:bodyPr/>
        <a:lstStyle/>
        <a:p>
          <a:endParaRPr lang="en-US"/>
        </a:p>
      </dgm:t>
    </dgm:pt>
    <dgm:pt modelId="{BF9B061A-165B-E94E-8CEA-C05F2236DB7E}" type="sibTrans" cxnId="{79A1311D-32F1-3C4D-AD78-214F6EB61FDF}">
      <dgm:prSet/>
      <dgm:spPr/>
      <dgm:t>
        <a:bodyPr/>
        <a:lstStyle/>
        <a:p>
          <a:endParaRPr lang="en-US"/>
        </a:p>
      </dgm:t>
    </dgm:pt>
    <dgm:pt modelId="{1C62F67A-D2B2-4D40-83DD-EE3C6A5A0714}">
      <dgm:prSet phldrT="[Text]"/>
      <dgm:spPr/>
      <dgm:t>
        <a:bodyPr/>
        <a:lstStyle/>
        <a:p>
          <a:r>
            <a:rPr lang="en-US" b="0" dirty="0" smtClean="0"/>
            <a:t>If Consultation is required, advice will not be marked “closed” until completion of the consultation process. </a:t>
          </a:r>
          <a:endParaRPr lang="en-US" b="0" dirty="0"/>
        </a:p>
      </dgm:t>
    </dgm:pt>
    <dgm:pt modelId="{74D3B16F-E1C0-F347-A903-923D47CB2577}" type="parTrans" cxnId="{9FBC9902-44EE-A845-B000-8E21424E4898}">
      <dgm:prSet/>
      <dgm:spPr/>
      <dgm:t>
        <a:bodyPr/>
        <a:lstStyle/>
        <a:p>
          <a:endParaRPr lang="en-US"/>
        </a:p>
      </dgm:t>
    </dgm:pt>
    <dgm:pt modelId="{7A6AA6A3-9D19-274E-B137-25676ED4F48C}" type="sibTrans" cxnId="{9FBC9902-44EE-A845-B000-8E21424E4898}">
      <dgm:prSet/>
      <dgm:spPr/>
      <dgm:t>
        <a:bodyPr/>
        <a:lstStyle/>
        <a:p>
          <a:endParaRPr lang="en-US"/>
        </a:p>
      </dgm:t>
    </dgm:pt>
    <dgm:pt modelId="{7F9C83DD-18C6-124D-B8C9-F1DF58E3E616}" type="pres">
      <dgm:prSet presAssocID="{33866551-12D3-FC40-AAEA-BB418820F0D5}" presName="linearFlow" presStyleCnt="0">
        <dgm:presLayoutVars>
          <dgm:dir/>
          <dgm:animLvl val="lvl"/>
          <dgm:resizeHandles val="exact"/>
        </dgm:presLayoutVars>
      </dgm:prSet>
      <dgm:spPr/>
      <dgm:t>
        <a:bodyPr/>
        <a:lstStyle/>
        <a:p>
          <a:endParaRPr lang="en-US"/>
        </a:p>
      </dgm:t>
    </dgm:pt>
    <dgm:pt modelId="{29A09BE4-8E95-AA49-B25D-0955C9AA8E03}" type="pres">
      <dgm:prSet presAssocID="{746384F5-E270-7240-B623-52391632A816}" presName="composite" presStyleCnt="0"/>
      <dgm:spPr/>
    </dgm:pt>
    <dgm:pt modelId="{A70E5036-210B-9E40-8712-327582E39100}" type="pres">
      <dgm:prSet presAssocID="{746384F5-E270-7240-B623-52391632A816}" presName="parTx" presStyleLbl="node1" presStyleIdx="0" presStyleCnt="4">
        <dgm:presLayoutVars>
          <dgm:chMax val="0"/>
          <dgm:chPref val="0"/>
          <dgm:bulletEnabled val="1"/>
        </dgm:presLayoutVars>
      </dgm:prSet>
      <dgm:spPr/>
      <dgm:t>
        <a:bodyPr/>
        <a:lstStyle/>
        <a:p>
          <a:endParaRPr lang="en-US"/>
        </a:p>
      </dgm:t>
    </dgm:pt>
    <dgm:pt modelId="{3E45D3F1-ADE0-F646-A039-F909AAB4BBEF}" type="pres">
      <dgm:prSet presAssocID="{746384F5-E270-7240-B623-52391632A816}" presName="parSh" presStyleLbl="node1" presStyleIdx="0" presStyleCnt="4"/>
      <dgm:spPr/>
      <dgm:t>
        <a:bodyPr/>
        <a:lstStyle/>
        <a:p>
          <a:endParaRPr lang="en-US"/>
        </a:p>
      </dgm:t>
    </dgm:pt>
    <dgm:pt modelId="{5ABA4A27-BFC7-EE4C-9847-D2680D70295E}" type="pres">
      <dgm:prSet presAssocID="{746384F5-E270-7240-B623-52391632A816}" presName="desTx" presStyleLbl="fgAcc1" presStyleIdx="0" presStyleCnt="4">
        <dgm:presLayoutVars>
          <dgm:bulletEnabled val="1"/>
        </dgm:presLayoutVars>
      </dgm:prSet>
      <dgm:spPr/>
      <dgm:t>
        <a:bodyPr/>
        <a:lstStyle/>
        <a:p>
          <a:endParaRPr lang="en-US"/>
        </a:p>
      </dgm:t>
    </dgm:pt>
    <dgm:pt modelId="{45CFFBF4-306B-3148-9946-C5EE3A0761D9}" type="pres">
      <dgm:prSet presAssocID="{CC19BC8D-A530-ED4A-9E62-67A768BF8CC2}" presName="sibTrans" presStyleLbl="sibTrans2D1" presStyleIdx="0" presStyleCnt="3"/>
      <dgm:spPr/>
      <dgm:t>
        <a:bodyPr/>
        <a:lstStyle/>
        <a:p>
          <a:endParaRPr lang="en-US"/>
        </a:p>
      </dgm:t>
    </dgm:pt>
    <dgm:pt modelId="{AEFF29B7-FB5A-644A-BACE-077A8EDD0618}" type="pres">
      <dgm:prSet presAssocID="{CC19BC8D-A530-ED4A-9E62-67A768BF8CC2}" presName="connTx" presStyleLbl="sibTrans2D1" presStyleIdx="0" presStyleCnt="3"/>
      <dgm:spPr/>
      <dgm:t>
        <a:bodyPr/>
        <a:lstStyle/>
        <a:p>
          <a:endParaRPr lang="en-US"/>
        </a:p>
      </dgm:t>
    </dgm:pt>
    <dgm:pt modelId="{F02B9160-34EE-F341-B347-D2B6421C1CFC}" type="pres">
      <dgm:prSet presAssocID="{05551828-61E3-5C4F-BFF0-780442ED7A03}" presName="composite" presStyleCnt="0"/>
      <dgm:spPr/>
    </dgm:pt>
    <dgm:pt modelId="{C6D9DFE0-FEF8-D442-8FFC-AFC3A7CB5114}" type="pres">
      <dgm:prSet presAssocID="{05551828-61E3-5C4F-BFF0-780442ED7A03}" presName="parTx" presStyleLbl="node1" presStyleIdx="0" presStyleCnt="4">
        <dgm:presLayoutVars>
          <dgm:chMax val="0"/>
          <dgm:chPref val="0"/>
          <dgm:bulletEnabled val="1"/>
        </dgm:presLayoutVars>
      </dgm:prSet>
      <dgm:spPr/>
      <dgm:t>
        <a:bodyPr/>
        <a:lstStyle/>
        <a:p>
          <a:endParaRPr lang="en-US"/>
        </a:p>
      </dgm:t>
    </dgm:pt>
    <dgm:pt modelId="{E0694A65-8EF4-0B42-A832-774F34506AE8}" type="pres">
      <dgm:prSet presAssocID="{05551828-61E3-5C4F-BFF0-780442ED7A03}" presName="parSh" presStyleLbl="node1" presStyleIdx="1" presStyleCnt="4"/>
      <dgm:spPr/>
      <dgm:t>
        <a:bodyPr/>
        <a:lstStyle/>
        <a:p>
          <a:endParaRPr lang="en-US"/>
        </a:p>
      </dgm:t>
    </dgm:pt>
    <dgm:pt modelId="{3469D6E3-DBB3-6C4E-963A-7BA7244FE2CE}" type="pres">
      <dgm:prSet presAssocID="{05551828-61E3-5C4F-BFF0-780442ED7A03}" presName="desTx" presStyleLbl="fgAcc1" presStyleIdx="1" presStyleCnt="4">
        <dgm:presLayoutVars>
          <dgm:bulletEnabled val="1"/>
        </dgm:presLayoutVars>
      </dgm:prSet>
      <dgm:spPr/>
      <dgm:t>
        <a:bodyPr/>
        <a:lstStyle/>
        <a:p>
          <a:endParaRPr lang="en-US"/>
        </a:p>
      </dgm:t>
    </dgm:pt>
    <dgm:pt modelId="{09AD6DC8-5AEC-4347-87CB-BD9DBC74C146}" type="pres">
      <dgm:prSet presAssocID="{7B19AB47-B157-3D43-BD44-E777D82CADB1}" presName="sibTrans" presStyleLbl="sibTrans2D1" presStyleIdx="1" presStyleCnt="3"/>
      <dgm:spPr/>
      <dgm:t>
        <a:bodyPr/>
        <a:lstStyle/>
        <a:p>
          <a:endParaRPr lang="en-US"/>
        </a:p>
      </dgm:t>
    </dgm:pt>
    <dgm:pt modelId="{1B231154-6313-084A-BB73-999FAD3EDF43}" type="pres">
      <dgm:prSet presAssocID="{7B19AB47-B157-3D43-BD44-E777D82CADB1}" presName="connTx" presStyleLbl="sibTrans2D1" presStyleIdx="1" presStyleCnt="3"/>
      <dgm:spPr/>
      <dgm:t>
        <a:bodyPr/>
        <a:lstStyle/>
        <a:p>
          <a:endParaRPr lang="en-US"/>
        </a:p>
      </dgm:t>
    </dgm:pt>
    <dgm:pt modelId="{D0F3ADA8-E960-AD47-8B02-D314C0C2B2EF}" type="pres">
      <dgm:prSet presAssocID="{7BF90226-88FF-D64D-8779-0A6B1448E2B9}" presName="composite" presStyleCnt="0"/>
      <dgm:spPr/>
    </dgm:pt>
    <dgm:pt modelId="{37FBB88B-189C-104C-BBE9-A6BBDA42453D}" type="pres">
      <dgm:prSet presAssocID="{7BF90226-88FF-D64D-8779-0A6B1448E2B9}" presName="parTx" presStyleLbl="node1" presStyleIdx="1" presStyleCnt="4">
        <dgm:presLayoutVars>
          <dgm:chMax val="0"/>
          <dgm:chPref val="0"/>
          <dgm:bulletEnabled val="1"/>
        </dgm:presLayoutVars>
      </dgm:prSet>
      <dgm:spPr/>
      <dgm:t>
        <a:bodyPr/>
        <a:lstStyle/>
        <a:p>
          <a:endParaRPr lang="en-US"/>
        </a:p>
      </dgm:t>
    </dgm:pt>
    <dgm:pt modelId="{300782FE-57B1-B044-97E9-B886F756F009}" type="pres">
      <dgm:prSet presAssocID="{7BF90226-88FF-D64D-8779-0A6B1448E2B9}" presName="parSh" presStyleLbl="node1" presStyleIdx="2" presStyleCnt="4"/>
      <dgm:spPr/>
      <dgm:t>
        <a:bodyPr/>
        <a:lstStyle/>
        <a:p>
          <a:endParaRPr lang="en-US"/>
        </a:p>
      </dgm:t>
    </dgm:pt>
    <dgm:pt modelId="{01AF3E9B-8FB6-8444-BA4E-57102EE74831}" type="pres">
      <dgm:prSet presAssocID="{7BF90226-88FF-D64D-8779-0A6B1448E2B9}" presName="desTx" presStyleLbl="fgAcc1" presStyleIdx="2" presStyleCnt="4">
        <dgm:presLayoutVars>
          <dgm:bulletEnabled val="1"/>
        </dgm:presLayoutVars>
      </dgm:prSet>
      <dgm:spPr/>
      <dgm:t>
        <a:bodyPr/>
        <a:lstStyle/>
        <a:p>
          <a:endParaRPr lang="en-US"/>
        </a:p>
      </dgm:t>
    </dgm:pt>
    <dgm:pt modelId="{7CF87301-0342-7C45-9309-40AB206D6F09}" type="pres">
      <dgm:prSet presAssocID="{B2754E13-76A1-4E4B-8843-E542D61833E4}" presName="sibTrans" presStyleLbl="sibTrans2D1" presStyleIdx="2" presStyleCnt="3"/>
      <dgm:spPr/>
      <dgm:t>
        <a:bodyPr/>
        <a:lstStyle/>
        <a:p>
          <a:endParaRPr lang="en-US"/>
        </a:p>
      </dgm:t>
    </dgm:pt>
    <dgm:pt modelId="{4A9878BB-9DDB-344D-BB63-5D0ED3794D08}" type="pres">
      <dgm:prSet presAssocID="{B2754E13-76A1-4E4B-8843-E542D61833E4}" presName="connTx" presStyleLbl="sibTrans2D1" presStyleIdx="2" presStyleCnt="3"/>
      <dgm:spPr/>
      <dgm:t>
        <a:bodyPr/>
        <a:lstStyle/>
        <a:p>
          <a:endParaRPr lang="en-US"/>
        </a:p>
      </dgm:t>
    </dgm:pt>
    <dgm:pt modelId="{2CAC0390-BB31-794F-8A5E-2921E714201E}" type="pres">
      <dgm:prSet presAssocID="{513AE6A7-8D6A-2A4C-8B1D-ECAEEDCEF4C3}" presName="composite" presStyleCnt="0"/>
      <dgm:spPr/>
    </dgm:pt>
    <dgm:pt modelId="{FC77263C-D1CB-6541-9FD1-09758849CBB0}" type="pres">
      <dgm:prSet presAssocID="{513AE6A7-8D6A-2A4C-8B1D-ECAEEDCEF4C3}" presName="parTx" presStyleLbl="node1" presStyleIdx="2" presStyleCnt="4">
        <dgm:presLayoutVars>
          <dgm:chMax val="0"/>
          <dgm:chPref val="0"/>
          <dgm:bulletEnabled val="1"/>
        </dgm:presLayoutVars>
      </dgm:prSet>
      <dgm:spPr/>
      <dgm:t>
        <a:bodyPr/>
        <a:lstStyle/>
        <a:p>
          <a:endParaRPr lang="en-US"/>
        </a:p>
      </dgm:t>
    </dgm:pt>
    <dgm:pt modelId="{7A80D734-E0D2-224B-89D5-22DB6E249FDD}" type="pres">
      <dgm:prSet presAssocID="{513AE6A7-8D6A-2A4C-8B1D-ECAEEDCEF4C3}" presName="parSh" presStyleLbl="node1" presStyleIdx="3" presStyleCnt="4"/>
      <dgm:spPr/>
      <dgm:t>
        <a:bodyPr/>
        <a:lstStyle/>
        <a:p>
          <a:endParaRPr lang="en-US"/>
        </a:p>
      </dgm:t>
    </dgm:pt>
    <dgm:pt modelId="{75299B3F-9049-0A48-9F01-E114F3F3FD6E}" type="pres">
      <dgm:prSet presAssocID="{513AE6A7-8D6A-2A4C-8B1D-ECAEEDCEF4C3}" presName="desTx" presStyleLbl="fgAcc1" presStyleIdx="3" presStyleCnt="4">
        <dgm:presLayoutVars>
          <dgm:bulletEnabled val="1"/>
        </dgm:presLayoutVars>
      </dgm:prSet>
      <dgm:spPr/>
      <dgm:t>
        <a:bodyPr/>
        <a:lstStyle/>
        <a:p>
          <a:endParaRPr lang="en-US"/>
        </a:p>
      </dgm:t>
    </dgm:pt>
  </dgm:ptLst>
  <dgm:cxnLst>
    <dgm:cxn modelId="{22392EDA-ED42-A94D-B8D5-A1DB81385EDC}" type="presOf" srcId="{CC19BC8D-A530-ED4A-9E62-67A768BF8CC2}" destId="{AEFF29B7-FB5A-644A-BACE-077A8EDD0618}" srcOrd="1" destOrd="0" presId="urn:microsoft.com/office/officeart/2005/8/layout/process3"/>
    <dgm:cxn modelId="{7BC2AA9B-8856-374F-AFC2-2FD75FEF3030}" type="presOf" srcId="{11713234-5E5B-3340-9875-C7CD595D1104}" destId="{5ABA4A27-BFC7-EE4C-9847-D2680D70295E}" srcOrd="0" destOrd="4" presId="urn:microsoft.com/office/officeart/2005/8/layout/process3"/>
    <dgm:cxn modelId="{158358B4-D095-2841-86E6-23D64940E515}" type="presOf" srcId="{0938E6FD-52DA-4D42-9BD0-27C36CF4021F}" destId="{01AF3E9B-8FB6-8444-BA4E-57102EE74831}" srcOrd="0" destOrd="1" presId="urn:microsoft.com/office/officeart/2005/8/layout/process3"/>
    <dgm:cxn modelId="{C8B46885-4B82-C64A-9144-95303CF54649}" srcId="{33866551-12D3-FC40-AAEA-BB418820F0D5}" destId="{746384F5-E270-7240-B623-52391632A816}" srcOrd="0" destOrd="0" parTransId="{03D3AB8D-46F4-3744-B268-BDC4BC2C1601}" sibTransId="{CC19BC8D-A530-ED4A-9E62-67A768BF8CC2}"/>
    <dgm:cxn modelId="{CAF3055F-707B-2D42-B09E-B5F4D138B56D}" type="presOf" srcId="{CC19BC8D-A530-ED4A-9E62-67A768BF8CC2}" destId="{45CFFBF4-306B-3148-9946-C5EE3A0761D9}" srcOrd="0" destOrd="0" presId="urn:microsoft.com/office/officeart/2005/8/layout/process3"/>
    <dgm:cxn modelId="{79A1311D-32F1-3C4D-AD78-214F6EB61FDF}" srcId="{9959198A-572C-494A-A0EA-0DC311F97088}" destId="{905E4AE1-7DAF-164D-8D3D-816AD237B25C}" srcOrd="1" destOrd="0" parTransId="{B3C1E1B4-2811-8442-8271-CDCB11EC3465}" sibTransId="{BF9B061A-165B-E94E-8CEA-C05F2236DB7E}"/>
    <dgm:cxn modelId="{D673C6CF-990D-7443-927A-4E337DEC367A}" type="presOf" srcId="{746384F5-E270-7240-B623-52391632A816}" destId="{A70E5036-210B-9E40-8712-327582E39100}" srcOrd="0" destOrd="0" presId="urn:microsoft.com/office/officeart/2005/8/layout/process3"/>
    <dgm:cxn modelId="{7D50C8B2-073E-B54E-AEEE-C76BBBCD66D8}" srcId="{513AE6A7-8D6A-2A4C-8B1D-ECAEEDCEF4C3}" destId="{1DF6530E-6AC9-7D46-873F-DCD5BD885C88}" srcOrd="0" destOrd="0" parTransId="{34D37174-024E-E740-9BD9-B569E8F6359E}" sibTransId="{E1DEA116-7E27-DA48-A55B-F353B6A0F82B}"/>
    <dgm:cxn modelId="{C0A21F39-865F-FF48-A8CF-4950DB715781}" type="presOf" srcId="{9959198A-572C-494A-A0EA-0DC311F97088}" destId="{01AF3E9B-8FB6-8444-BA4E-57102EE74831}" srcOrd="0" destOrd="0" presId="urn:microsoft.com/office/officeart/2005/8/layout/process3"/>
    <dgm:cxn modelId="{E446A72C-B11F-6C46-ACFF-32EF44258923}" srcId="{746384F5-E270-7240-B623-52391632A816}" destId="{F34E9999-8C6E-FA4E-9448-6DAF992F1832}" srcOrd="0" destOrd="0" parTransId="{6C631683-1608-AF4A-96CF-53582DEB2CAF}" sibTransId="{5C55E9F5-EB0A-EA49-A994-2CEAF984CA5D}"/>
    <dgm:cxn modelId="{9FBC9902-44EE-A845-B000-8E21424E4898}" srcId="{862C2D41-218F-534A-85B1-E8924263340F}" destId="{1C62F67A-D2B2-4D40-83DD-EE3C6A5A0714}" srcOrd="0" destOrd="0" parTransId="{74D3B16F-E1C0-F347-A903-923D47CB2577}" sibTransId="{7A6AA6A3-9D19-274E-B137-25676ED4F48C}"/>
    <dgm:cxn modelId="{2767BA5F-F432-EF46-ABCE-B4D63EAA04D1}" srcId="{33866551-12D3-FC40-AAEA-BB418820F0D5}" destId="{513AE6A7-8D6A-2A4C-8B1D-ECAEEDCEF4C3}" srcOrd="3" destOrd="0" parTransId="{8AB133D5-4904-BD47-A621-4E31E50F4858}" sibTransId="{57EEB958-5FBA-0B40-B336-8E54E8918EBB}"/>
    <dgm:cxn modelId="{F2C56E69-DB4E-3D4A-BE7A-3D1D327A296C}" srcId="{746384F5-E270-7240-B623-52391632A816}" destId="{11713234-5E5B-3340-9875-C7CD595D1104}" srcOrd="4" destOrd="0" parTransId="{44506C15-18F1-5843-A9AB-C4C117A12C53}" sibTransId="{ABE790BC-3553-7D4F-ABBC-90A91D1D78D6}"/>
    <dgm:cxn modelId="{DEAC1F5B-CA8A-294C-B821-3983C728960B}" srcId="{33866551-12D3-FC40-AAEA-BB418820F0D5}" destId="{7BF90226-88FF-D64D-8779-0A6B1448E2B9}" srcOrd="2" destOrd="0" parTransId="{5B4F87BD-1C36-6A49-B524-ED0B8A0C04B6}" sibTransId="{B2754E13-76A1-4E4B-8843-E542D61833E4}"/>
    <dgm:cxn modelId="{6A7C8643-F76B-BC42-96AE-822808E7CAD7}" type="presOf" srcId="{7BF90226-88FF-D64D-8779-0A6B1448E2B9}" destId="{300782FE-57B1-B044-97E9-B886F756F009}" srcOrd="1" destOrd="0" presId="urn:microsoft.com/office/officeart/2005/8/layout/process3"/>
    <dgm:cxn modelId="{318E791B-A2AE-1747-9A12-FC186731D681}" srcId="{05551828-61E3-5C4F-BFF0-780442ED7A03}" destId="{9A650E0E-0199-EE40-9D9E-B4D04398A195}" srcOrd="0" destOrd="0" parTransId="{CFD519C3-3947-C14C-95F7-D05851D71DBB}" sibTransId="{376D2A36-C3B5-654E-B8C4-F55315299F88}"/>
    <dgm:cxn modelId="{999767CA-84E3-5E46-B233-8B18916D52EE}" srcId="{746384F5-E270-7240-B623-52391632A816}" destId="{B258AD18-07D6-1244-AA8D-361133A1F1E9}" srcOrd="1" destOrd="0" parTransId="{86315548-9996-C04F-92B2-369E93A4A4F0}" sibTransId="{36F764AB-AA7B-C64E-B6AE-A158156A8DE0}"/>
    <dgm:cxn modelId="{49E3E181-EA90-AB45-BF07-2455F59CA741}" type="presOf" srcId="{746384F5-E270-7240-B623-52391632A816}" destId="{3E45D3F1-ADE0-F646-A039-F909AAB4BBEF}" srcOrd="1" destOrd="0" presId="urn:microsoft.com/office/officeart/2005/8/layout/process3"/>
    <dgm:cxn modelId="{211925A1-7036-A74C-972B-D28CD3EEF299}" type="presOf" srcId="{B5A355CA-FE5A-824D-98EF-19EEAB27FB9D}" destId="{5ABA4A27-BFC7-EE4C-9847-D2680D70295E}" srcOrd="0" destOrd="2" presId="urn:microsoft.com/office/officeart/2005/8/layout/process3"/>
    <dgm:cxn modelId="{056CDEB1-2FE5-A54A-84F5-6737A7506FE3}" srcId="{05551828-61E3-5C4F-BFF0-780442ED7A03}" destId="{6F83461A-4C5D-DD46-A649-E8E0461F4478}" srcOrd="1" destOrd="0" parTransId="{216D4AF0-D2D1-AC4D-B5BB-11266E74469E}" sibTransId="{6D5B87FD-FD5C-EA4D-875D-47882984723E}"/>
    <dgm:cxn modelId="{22B4AB34-592D-AC40-8CCC-10685CF31CD2}" type="presOf" srcId="{1DF6530E-6AC9-7D46-873F-DCD5BD885C88}" destId="{75299B3F-9049-0A48-9F01-E114F3F3FD6E}" srcOrd="0" destOrd="0" presId="urn:microsoft.com/office/officeart/2005/8/layout/process3"/>
    <dgm:cxn modelId="{F0DCDBDA-A7C7-7E4D-8C91-6F36579046EC}" type="presOf" srcId="{05551828-61E3-5C4F-BFF0-780442ED7A03}" destId="{E0694A65-8EF4-0B42-A832-774F34506AE8}" srcOrd="1" destOrd="0" presId="urn:microsoft.com/office/officeart/2005/8/layout/process3"/>
    <dgm:cxn modelId="{73172693-6441-8042-9F86-B5A4F56F2512}" type="presOf" srcId="{7BF90226-88FF-D64D-8779-0A6B1448E2B9}" destId="{37FBB88B-189C-104C-BBE9-A6BBDA42453D}" srcOrd="0" destOrd="0" presId="urn:microsoft.com/office/officeart/2005/8/layout/process3"/>
    <dgm:cxn modelId="{1B44E635-991F-C74C-8E65-21BAA77A7FA8}" type="presOf" srcId="{9A650E0E-0199-EE40-9D9E-B4D04398A195}" destId="{3469D6E3-DBB3-6C4E-963A-7BA7244FE2CE}" srcOrd="0" destOrd="0" presId="urn:microsoft.com/office/officeart/2005/8/layout/process3"/>
    <dgm:cxn modelId="{DE9A9E52-2D0F-9043-ACE5-3FF14849006D}" type="presOf" srcId="{7B19AB47-B157-3D43-BD44-E777D82CADB1}" destId="{1B231154-6313-084A-BB73-999FAD3EDF43}" srcOrd="1" destOrd="0" presId="urn:microsoft.com/office/officeart/2005/8/layout/process3"/>
    <dgm:cxn modelId="{B295AEB4-552F-904F-BE07-3CD593195CD1}" type="presOf" srcId="{2A467BC5-9F52-854B-8BAB-F0550C9E775F}" destId="{3469D6E3-DBB3-6C4E-963A-7BA7244FE2CE}" srcOrd="0" destOrd="2" presId="urn:microsoft.com/office/officeart/2005/8/layout/process3"/>
    <dgm:cxn modelId="{B8D5E861-791F-2E49-82BF-D7151394F029}" type="presOf" srcId="{B2754E13-76A1-4E4B-8843-E542D61833E4}" destId="{7CF87301-0342-7C45-9309-40AB206D6F09}" srcOrd="0" destOrd="0" presId="urn:microsoft.com/office/officeart/2005/8/layout/process3"/>
    <dgm:cxn modelId="{BEB11C86-84F9-A14C-854F-92F9C0B44313}" type="presOf" srcId="{F34E9999-8C6E-FA4E-9448-6DAF992F1832}" destId="{5ABA4A27-BFC7-EE4C-9847-D2680D70295E}" srcOrd="0" destOrd="0" presId="urn:microsoft.com/office/officeart/2005/8/layout/process3"/>
    <dgm:cxn modelId="{C692D53A-0A7B-B74A-8D5C-491329660DDA}" srcId="{7BF90226-88FF-D64D-8779-0A6B1448E2B9}" destId="{9959198A-572C-494A-A0EA-0DC311F97088}" srcOrd="0" destOrd="0" parTransId="{F93F7D19-A25B-214C-BA8E-AB5EA074787C}" sibTransId="{4349F4AA-5D70-DA40-A2AF-BAD9C86C6A63}"/>
    <dgm:cxn modelId="{FAE5A928-637F-2343-83F5-5C39CE5C76D2}" srcId="{7BF90226-88FF-D64D-8779-0A6B1448E2B9}" destId="{60B6F128-CF9C-024C-916F-3FCBE3714FCD}" srcOrd="1" destOrd="0" parTransId="{7BD845FA-ED5A-B649-9FF0-69091135EB94}" sibTransId="{870D3C0C-D3AC-2447-8908-4F0AF1C65350}"/>
    <dgm:cxn modelId="{F9AE562B-4294-0545-BB01-BAB78026CDD5}" type="presOf" srcId="{513AE6A7-8D6A-2A4C-8B1D-ECAEEDCEF4C3}" destId="{7A80D734-E0D2-224B-89D5-22DB6E249FDD}" srcOrd="1" destOrd="0" presId="urn:microsoft.com/office/officeart/2005/8/layout/process3"/>
    <dgm:cxn modelId="{21C6695E-16B1-E545-91DE-45719042E862}" srcId="{9959198A-572C-494A-A0EA-0DC311F97088}" destId="{0938E6FD-52DA-4D42-9BD0-27C36CF4021F}" srcOrd="0" destOrd="0" parTransId="{F99B9B18-4A69-524D-99AB-AC93DDB34378}" sibTransId="{C684C991-3161-B04B-A228-24BFC94A26B3}"/>
    <dgm:cxn modelId="{46D59ABC-AED1-2C47-8BB6-9F065D14A7C6}" type="presOf" srcId="{1C62F67A-D2B2-4D40-83DD-EE3C6A5A0714}" destId="{75299B3F-9049-0A48-9F01-E114F3F3FD6E}" srcOrd="0" destOrd="2" presId="urn:microsoft.com/office/officeart/2005/8/layout/process3"/>
    <dgm:cxn modelId="{5AAA4D5D-3532-6F40-8825-DE15F5ED55F1}" type="presOf" srcId="{7B19AB47-B157-3D43-BD44-E777D82CADB1}" destId="{09AD6DC8-5AEC-4347-87CB-BD9DBC74C146}" srcOrd="0" destOrd="0" presId="urn:microsoft.com/office/officeart/2005/8/layout/process3"/>
    <dgm:cxn modelId="{4150E6A9-DF28-574D-89A1-EA178DBC1F8C}" type="presOf" srcId="{05551828-61E3-5C4F-BFF0-780442ED7A03}" destId="{C6D9DFE0-FEF8-D442-8FFC-AFC3A7CB5114}" srcOrd="0" destOrd="0" presId="urn:microsoft.com/office/officeart/2005/8/layout/process3"/>
    <dgm:cxn modelId="{F393862C-FF73-244F-9303-A6DEA73C43A2}" type="presOf" srcId="{905E4AE1-7DAF-164D-8D3D-816AD237B25C}" destId="{01AF3E9B-8FB6-8444-BA4E-57102EE74831}" srcOrd="0" destOrd="2" presId="urn:microsoft.com/office/officeart/2005/8/layout/process3"/>
    <dgm:cxn modelId="{8141A354-9C96-D147-BC4F-91061EE9ED28}" type="presOf" srcId="{C55EF270-C24C-9442-98EB-C86A3B1B6E93}" destId="{5ABA4A27-BFC7-EE4C-9847-D2680D70295E}" srcOrd="0" destOrd="3" presId="urn:microsoft.com/office/officeart/2005/8/layout/process3"/>
    <dgm:cxn modelId="{26B1010F-0995-CC4C-8B0D-90F67F089149}" type="presOf" srcId="{B258AD18-07D6-1244-AA8D-361133A1F1E9}" destId="{5ABA4A27-BFC7-EE4C-9847-D2680D70295E}" srcOrd="0" destOrd="1" presId="urn:microsoft.com/office/officeart/2005/8/layout/process3"/>
    <dgm:cxn modelId="{8111D9C9-24A5-994B-B75E-46146FBBBA8B}" srcId="{746384F5-E270-7240-B623-52391632A816}" destId="{C55EF270-C24C-9442-98EB-C86A3B1B6E93}" srcOrd="3" destOrd="0" parTransId="{E11596E2-5B83-8C4B-BC56-DF67DD46CFD2}" sibTransId="{62B455E5-89EF-2A43-8046-8B9B0386530E}"/>
    <dgm:cxn modelId="{B8FA7EB7-C302-134C-B151-27DF959CD67D}" srcId="{513AE6A7-8D6A-2A4C-8B1D-ECAEEDCEF4C3}" destId="{862C2D41-218F-534A-85B1-E8924263340F}" srcOrd="1" destOrd="0" parTransId="{E0EE3E92-4116-6D46-9EB9-8EB5CE56ACB4}" sibTransId="{DA7E5E43-AAE6-6C49-93C9-4952B782F346}"/>
    <dgm:cxn modelId="{092AA7AD-CAC2-2746-A016-F142070CC06F}" type="presOf" srcId="{862C2D41-218F-534A-85B1-E8924263340F}" destId="{75299B3F-9049-0A48-9F01-E114F3F3FD6E}" srcOrd="0" destOrd="1" presId="urn:microsoft.com/office/officeart/2005/8/layout/process3"/>
    <dgm:cxn modelId="{16E3E766-5D8D-2549-AF4C-E74C2B888562}" srcId="{33866551-12D3-FC40-AAEA-BB418820F0D5}" destId="{05551828-61E3-5C4F-BFF0-780442ED7A03}" srcOrd="1" destOrd="0" parTransId="{158867C1-5CA9-D54C-B1F7-3C684D04632D}" sibTransId="{7B19AB47-B157-3D43-BD44-E777D82CADB1}"/>
    <dgm:cxn modelId="{796A9142-405A-DF4D-8D6A-E5F76C668486}" type="presOf" srcId="{B2754E13-76A1-4E4B-8843-E542D61833E4}" destId="{4A9878BB-9DDB-344D-BB63-5D0ED3794D08}" srcOrd="1" destOrd="0" presId="urn:microsoft.com/office/officeart/2005/8/layout/process3"/>
    <dgm:cxn modelId="{62E2C232-7B98-F04E-8225-06FA152CC1CD}" type="presOf" srcId="{60B6F128-CF9C-024C-916F-3FCBE3714FCD}" destId="{01AF3E9B-8FB6-8444-BA4E-57102EE74831}" srcOrd="0" destOrd="3" presId="urn:microsoft.com/office/officeart/2005/8/layout/process3"/>
    <dgm:cxn modelId="{6F330C9C-CFFF-E74C-A1B3-582ABBC36415}" srcId="{05551828-61E3-5C4F-BFF0-780442ED7A03}" destId="{2A467BC5-9F52-854B-8BAB-F0550C9E775F}" srcOrd="2" destOrd="0" parTransId="{29F6BE95-CA24-064A-9C79-FDB74B030E80}" sibTransId="{0846C155-C8BA-B14C-A30B-50B68345BA6B}"/>
    <dgm:cxn modelId="{9C0790B4-2B40-6E4B-86B9-867D29466860}" type="presOf" srcId="{513AE6A7-8D6A-2A4C-8B1D-ECAEEDCEF4C3}" destId="{FC77263C-D1CB-6541-9FD1-09758849CBB0}" srcOrd="0" destOrd="0" presId="urn:microsoft.com/office/officeart/2005/8/layout/process3"/>
    <dgm:cxn modelId="{E5B696C6-9F1B-FA4F-A202-3582A32AB70C}" type="presOf" srcId="{6F83461A-4C5D-DD46-A649-E8E0461F4478}" destId="{3469D6E3-DBB3-6C4E-963A-7BA7244FE2CE}" srcOrd="0" destOrd="1" presId="urn:microsoft.com/office/officeart/2005/8/layout/process3"/>
    <dgm:cxn modelId="{B512A027-4800-6545-AA3D-A570AF00B305}" type="presOf" srcId="{33866551-12D3-FC40-AAEA-BB418820F0D5}" destId="{7F9C83DD-18C6-124D-B8C9-F1DF58E3E616}" srcOrd="0" destOrd="0" presId="urn:microsoft.com/office/officeart/2005/8/layout/process3"/>
    <dgm:cxn modelId="{43796CC6-98DE-4C44-9D30-B7F5F6810D5F}" srcId="{746384F5-E270-7240-B623-52391632A816}" destId="{B5A355CA-FE5A-824D-98EF-19EEAB27FB9D}" srcOrd="2" destOrd="0" parTransId="{A6308A1B-AC47-C54E-AC21-701823D36EE4}" sibTransId="{AB545392-97F7-EC49-BD3B-2123F886C009}"/>
    <dgm:cxn modelId="{285E0C42-0666-E047-83C6-5DC94FAB7D08}" type="presParOf" srcId="{7F9C83DD-18C6-124D-B8C9-F1DF58E3E616}" destId="{29A09BE4-8E95-AA49-B25D-0955C9AA8E03}" srcOrd="0" destOrd="0" presId="urn:microsoft.com/office/officeart/2005/8/layout/process3"/>
    <dgm:cxn modelId="{C9A82BDD-27A4-C149-91C8-770323411BDC}" type="presParOf" srcId="{29A09BE4-8E95-AA49-B25D-0955C9AA8E03}" destId="{A70E5036-210B-9E40-8712-327582E39100}" srcOrd="0" destOrd="0" presId="urn:microsoft.com/office/officeart/2005/8/layout/process3"/>
    <dgm:cxn modelId="{8FEE5BED-CDB9-4F49-A105-1FBD0A303B60}" type="presParOf" srcId="{29A09BE4-8E95-AA49-B25D-0955C9AA8E03}" destId="{3E45D3F1-ADE0-F646-A039-F909AAB4BBEF}" srcOrd="1" destOrd="0" presId="urn:microsoft.com/office/officeart/2005/8/layout/process3"/>
    <dgm:cxn modelId="{2296CC7D-864B-3F49-908E-BE71F9DD57D3}" type="presParOf" srcId="{29A09BE4-8E95-AA49-B25D-0955C9AA8E03}" destId="{5ABA4A27-BFC7-EE4C-9847-D2680D70295E}" srcOrd="2" destOrd="0" presId="urn:microsoft.com/office/officeart/2005/8/layout/process3"/>
    <dgm:cxn modelId="{3DA2D35C-EBFA-5B45-A824-44118853DF80}" type="presParOf" srcId="{7F9C83DD-18C6-124D-B8C9-F1DF58E3E616}" destId="{45CFFBF4-306B-3148-9946-C5EE3A0761D9}" srcOrd="1" destOrd="0" presId="urn:microsoft.com/office/officeart/2005/8/layout/process3"/>
    <dgm:cxn modelId="{283A2AAD-94FC-7A44-B326-EEDA760B0426}" type="presParOf" srcId="{45CFFBF4-306B-3148-9946-C5EE3A0761D9}" destId="{AEFF29B7-FB5A-644A-BACE-077A8EDD0618}" srcOrd="0" destOrd="0" presId="urn:microsoft.com/office/officeart/2005/8/layout/process3"/>
    <dgm:cxn modelId="{618324CD-2486-3F48-947E-DCBEB9A1359A}" type="presParOf" srcId="{7F9C83DD-18C6-124D-B8C9-F1DF58E3E616}" destId="{F02B9160-34EE-F341-B347-D2B6421C1CFC}" srcOrd="2" destOrd="0" presId="urn:microsoft.com/office/officeart/2005/8/layout/process3"/>
    <dgm:cxn modelId="{D3EEC457-DD54-7044-AFC6-A80FD72BDBF9}" type="presParOf" srcId="{F02B9160-34EE-F341-B347-D2B6421C1CFC}" destId="{C6D9DFE0-FEF8-D442-8FFC-AFC3A7CB5114}" srcOrd="0" destOrd="0" presId="urn:microsoft.com/office/officeart/2005/8/layout/process3"/>
    <dgm:cxn modelId="{988C3D9F-944F-1F45-8ED1-F85D26A41D00}" type="presParOf" srcId="{F02B9160-34EE-F341-B347-D2B6421C1CFC}" destId="{E0694A65-8EF4-0B42-A832-774F34506AE8}" srcOrd="1" destOrd="0" presId="urn:microsoft.com/office/officeart/2005/8/layout/process3"/>
    <dgm:cxn modelId="{948990C0-1513-3644-B27C-E5C7474B7DB4}" type="presParOf" srcId="{F02B9160-34EE-F341-B347-D2B6421C1CFC}" destId="{3469D6E3-DBB3-6C4E-963A-7BA7244FE2CE}" srcOrd="2" destOrd="0" presId="urn:microsoft.com/office/officeart/2005/8/layout/process3"/>
    <dgm:cxn modelId="{7EDC1CB0-EA29-4343-89C0-306383A7479F}" type="presParOf" srcId="{7F9C83DD-18C6-124D-B8C9-F1DF58E3E616}" destId="{09AD6DC8-5AEC-4347-87CB-BD9DBC74C146}" srcOrd="3" destOrd="0" presId="urn:microsoft.com/office/officeart/2005/8/layout/process3"/>
    <dgm:cxn modelId="{49F2A502-A96F-6545-B894-60DD8B8B40DA}" type="presParOf" srcId="{09AD6DC8-5AEC-4347-87CB-BD9DBC74C146}" destId="{1B231154-6313-084A-BB73-999FAD3EDF43}" srcOrd="0" destOrd="0" presId="urn:microsoft.com/office/officeart/2005/8/layout/process3"/>
    <dgm:cxn modelId="{1353CB08-D7D7-5B48-8032-0C1BDE739F74}" type="presParOf" srcId="{7F9C83DD-18C6-124D-B8C9-F1DF58E3E616}" destId="{D0F3ADA8-E960-AD47-8B02-D314C0C2B2EF}" srcOrd="4" destOrd="0" presId="urn:microsoft.com/office/officeart/2005/8/layout/process3"/>
    <dgm:cxn modelId="{6BE64DF4-E569-E648-9531-D7EDE0BAAC37}" type="presParOf" srcId="{D0F3ADA8-E960-AD47-8B02-D314C0C2B2EF}" destId="{37FBB88B-189C-104C-BBE9-A6BBDA42453D}" srcOrd="0" destOrd="0" presId="urn:microsoft.com/office/officeart/2005/8/layout/process3"/>
    <dgm:cxn modelId="{B4E4978B-B392-AE42-B4D2-BBAA3586AA06}" type="presParOf" srcId="{D0F3ADA8-E960-AD47-8B02-D314C0C2B2EF}" destId="{300782FE-57B1-B044-97E9-B886F756F009}" srcOrd="1" destOrd="0" presId="urn:microsoft.com/office/officeart/2005/8/layout/process3"/>
    <dgm:cxn modelId="{FC4F2141-ADC4-0747-8C32-67EB31A67FFD}" type="presParOf" srcId="{D0F3ADA8-E960-AD47-8B02-D314C0C2B2EF}" destId="{01AF3E9B-8FB6-8444-BA4E-57102EE74831}" srcOrd="2" destOrd="0" presId="urn:microsoft.com/office/officeart/2005/8/layout/process3"/>
    <dgm:cxn modelId="{8A8D82A5-E025-EF4A-A288-96FFDC328333}" type="presParOf" srcId="{7F9C83DD-18C6-124D-B8C9-F1DF58E3E616}" destId="{7CF87301-0342-7C45-9309-40AB206D6F09}" srcOrd="5" destOrd="0" presId="urn:microsoft.com/office/officeart/2005/8/layout/process3"/>
    <dgm:cxn modelId="{5F9686BF-4B26-FD4A-B9EB-0C1A40EF7BEE}" type="presParOf" srcId="{7CF87301-0342-7C45-9309-40AB206D6F09}" destId="{4A9878BB-9DDB-344D-BB63-5D0ED3794D08}" srcOrd="0" destOrd="0" presId="urn:microsoft.com/office/officeart/2005/8/layout/process3"/>
    <dgm:cxn modelId="{4F761C53-9FC4-FA48-A449-68EE8779D6E1}" type="presParOf" srcId="{7F9C83DD-18C6-124D-B8C9-F1DF58E3E616}" destId="{2CAC0390-BB31-794F-8A5E-2921E714201E}" srcOrd="6" destOrd="0" presId="urn:microsoft.com/office/officeart/2005/8/layout/process3"/>
    <dgm:cxn modelId="{53CC9428-1CD0-D349-999F-8D2C2E90BD9E}" type="presParOf" srcId="{2CAC0390-BB31-794F-8A5E-2921E714201E}" destId="{FC77263C-D1CB-6541-9FD1-09758849CBB0}" srcOrd="0" destOrd="0" presId="urn:microsoft.com/office/officeart/2005/8/layout/process3"/>
    <dgm:cxn modelId="{4E97E0AA-1D70-F745-AE97-E867FDE86BD0}" type="presParOf" srcId="{2CAC0390-BB31-794F-8A5E-2921E714201E}" destId="{7A80D734-E0D2-224B-89D5-22DB6E249FDD}" srcOrd="1" destOrd="0" presId="urn:microsoft.com/office/officeart/2005/8/layout/process3"/>
    <dgm:cxn modelId="{176655F9-C498-264C-9507-7030F8B53018}" type="presParOf" srcId="{2CAC0390-BB31-794F-8A5E-2921E714201E}" destId="{75299B3F-9049-0A48-9F01-E114F3F3FD6E}" srcOrd="2" destOrd="0" presId="urn:microsoft.com/office/officeart/2005/8/layout/process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12DE35-8F1D-AB4B-810E-7FC2D3DD312E}" type="doc">
      <dgm:prSet loTypeId="urn:microsoft.com/office/officeart/2005/8/layout/chevron2" loCatId="" qsTypeId="urn:microsoft.com/office/officeart/2005/8/quickstyle/simple3" qsCatId="simple" csTypeId="urn:microsoft.com/office/officeart/2005/8/colors/accent1_2" csCatId="accent1" phldr="1"/>
      <dgm:spPr/>
      <dgm:t>
        <a:bodyPr/>
        <a:lstStyle/>
        <a:p>
          <a:endParaRPr lang="en-US"/>
        </a:p>
      </dgm:t>
    </dgm:pt>
    <dgm:pt modelId="{158737B7-2CDE-4C47-A181-8689233D6683}">
      <dgm:prSet phldrT="[Text]"/>
      <dgm:spPr/>
      <dgm:t>
        <a:bodyPr/>
        <a:lstStyle/>
        <a:p>
          <a:r>
            <a:rPr lang="en-US" dirty="0" smtClean="0"/>
            <a:t>Week 0</a:t>
          </a:r>
          <a:endParaRPr lang="en-US" dirty="0"/>
        </a:p>
      </dgm:t>
    </dgm:pt>
    <dgm:pt modelId="{3D489A83-0EC6-C440-9D01-9A91F9EE7741}" type="parTrans" cxnId="{CB109519-B5F3-3047-AE57-3AA766F1BE35}">
      <dgm:prSet/>
      <dgm:spPr/>
      <dgm:t>
        <a:bodyPr/>
        <a:lstStyle/>
        <a:p>
          <a:endParaRPr lang="en-US"/>
        </a:p>
      </dgm:t>
    </dgm:pt>
    <dgm:pt modelId="{7ED716DD-4ED7-4F41-B50A-18A3DDA272CF}" type="sibTrans" cxnId="{CB109519-B5F3-3047-AE57-3AA766F1BE35}">
      <dgm:prSet/>
      <dgm:spPr/>
      <dgm:t>
        <a:bodyPr/>
        <a:lstStyle/>
        <a:p>
          <a:endParaRPr lang="en-US"/>
        </a:p>
      </dgm:t>
    </dgm:pt>
    <dgm:pt modelId="{52126EB3-58EE-DF4D-B13B-07929A488BE1}">
      <dgm:prSet phldrT="[Text]"/>
      <dgm:spPr/>
      <dgm:t>
        <a:bodyPr/>
        <a:lstStyle/>
        <a:p>
          <a:r>
            <a:rPr lang="en-US" dirty="0" smtClean="0"/>
            <a:t>GAC Advice</a:t>
          </a:r>
          <a:endParaRPr lang="en-US" dirty="0"/>
        </a:p>
      </dgm:t>
    </dgm:pt>
    <dgm:pt modelId="{5992845C-6920-0E46-A633-2B78BCAAF4CC}" type="parTrans" cxnId="{4724F4FF-E616-CF48-BD3A-F7EEA61F357C}">
      <dgm:prSet/>
      <dgm:spPr/>
      <dgm:t>
        <a:bodyPr/>
        <a:lstStyle/>
        <a:p>
          <a:endParaRPr lang="en-US"/>
        </a:p>
      </dgm:t>
    </dgm:pt>
    <dgm:pt modelId="{84653750-3501-8B47-AD48-774A0A872D5E}" type="sibTrans" cxnId="{4724F4FF-E616-CF48-BD3A-F7EEA61F357C}">
      <dgm:prSet/>
      <dgm:spPr/>
      <dgm:t>
        <a:bodyPr/>
        <a:lstStyle/>
        <a:p>
          <a:endParaRPr lang="en-US"/>
        </a:p>
      </dgm:t>
    </dgm:pt>
    <dgm:pt modelId="{87FADF0D-9747-A849-9D67-0EF948C00086}">
      <dgm:prSet phldrT="[Text]"/>
      <dgm:spPr/>
      <dgm:t>
        <a:bodyPr/>
        <a:lstStyle/>
        <a:p>
          <a:r>
            <a:rPr lang="en-US" dirty="0" smtClean="0"/>
            <a:t>Week 1</a:t>
          </a:r>
          <a:endParaRPr lang="en-US" dirty="0"/>
        </a:p>
      </dgm:t>
    </dgm:pt>
    <dgm:pt modelId="{817386C7-F6FA-B54D-9E9F-E9CA4C18E65E}" type="parTrans" cxnId="{830EABE9-EE79-4C4C-A9C7-69BD1A6E71EC}">
      <dgm:prSet/>
      <dgm:spPr/>
      <dgm:t>
        <a:bodyPr/>
        <a:lstStyle/>
        <a:p>
          <a:endParaRPr lang="en-US"/>
        </a:p>
      </dgm:t>
    </dgm:pt>
    <dgm:pt modelId="{A0013F4F-7525-4645-B2ED-7A6C643937FF}" type="sibTrans" cxnId="{830EABE9-EE79-4C4C-A9C7-69BD1A6E71EC}">
      <dgm:prSet/>
      <dgm:spPr/>
      <dgm:t>
        <a:bodyPr/>
        <a:lstStyle/>
        <a:p>
          <a:endParaRPr lang="en-US"/>
        </a:p>
      </dgm:t>
    </dgm:pt>
    <dgm:pt modelId="{25EC48D9-F336-344E-83BD-2168A7E2263B}">
      <dgm:prSet phldrT="[Text]"/>
      <dgm:spPr/>
      <dgm:t>
        <a:bodyPr/>
        <a:lstStyle/>
        <a:p>
          <a:r>
            <a:rPr lang="en-US" dirty="0" smtClean="0"/>
            <a:t>GAC review of advice</a:t>
          </a:r>
          <a:endParaRPr lang="en-US" dirty="0"/>
        </a:p>
      </dgm:t>
    </dgm:pt>
    <dgm:pt modelId="{D7373E1F-8192-1A4A-A4A7-9B9481F1C00E}" type="parTrans" cxnId="{CF4FB9C5-6C5E-D843-943C-99AB7E77576B}">
      <dgm:prSet/>
      <dgm:spPr/>
      <dgm:t>
        <a:bodyPr/>
        <a:lstStyle/>
        <a:p>
          <a:endParaRPr lang="en-US"/>
        </a:p>
      </dgm:t>
    </dgm:pt>
    <dgm:pt modelId="{FEADF4C6-DC6E-5C48-AE39-179E7A4A60BC}" type="sibTrans" cxnId="{CF4FB9C5-6C5E-D843-943C-99AB7E77576B}">
      <dgm:prSet/>
      <dgm:spPr/>
      <dgm:t>
        <a:bodyPr/>
        <a:lstStyle/>
        <a:p>
          <a:endParaRPr lang="en-US"/>
        </a:p>
      </dgm:t>
    </dgm:pt>
    <dgm:pt modelId="{EBF8EE20-0FC3-B440-82BC-7F10C4689AE9}">
      <dgm:prSet phldrT="[Text]"/>
      <dgm:spPr/>
      <dgm:t>
        <a:bodyPr/>
        <a:lstStyle/>
        <a:p>
          <a:r>
            <a:rPr lang="en-US" dirty="0" smtClean="0"/>
            <a:t>Board review of Advice</a:t>
          </a:r>
          <a:endParaRPr lang="en-US" dirty="0"/>
        </a:p>
      </dgm:t>
    </dgm:pt>
    <dgm:pt modelId="{57382BD3-67F0-9142-92DF-DBDD48C0A6F2}" type="parTrans" cxnId="{512857E0-19C8-3A4C-9DC5-2131AA00E2D8}">
      <dgm:prSet/>
      <dgm:spPr/>
      <dgm:t>
        <a:bodyPr/>
        <a:lstStyle/>
        <a:p>
          <a:endParaRPr lang="en-US"/>
        </a:p>
      </dgm:t>
    </dgm:pt>
    <dgm:pt modelId="{21C00887-88B9-CE47-B7B0-B31DEF410094}" type="sibTrans" cxnId="{512857E0-19C8-3A4C-9DC5-2131AA00E2D8}">
      <dgm:prSet/>
      <dgm:spPr/>
      <dgm:t>
        <a:bodyPr/>
        <a:lstStyle/>
        <a:p>
          <a:endParaRPr lang="en-US"/>
        </a:p>
      </dgm:t>
    </dgm:pt>
    <dgm:pt modelId="{F4469BE5-37C2-C641-8289-3A2926B56D3B}">
      <dgm:prSet phldrT="[Text]"/>
      <dgm:spPr/>
      <dgm:t>
        <a:bodyPr/>
        <a:lstStyle/>
        <a:p>
          <a:r>
            <a:rPr lang="en-US" dirty="0" smtClean="0"/>
            <a:t>Week 2</a:t>
          </a:r>
          <a:endParaRPr lang="en-US" dirty="0"/>
        </a:p>
      </dgm:t>
    </dgm:pt>
    <dgm:pt modelId="{04438863-D943-E043-8D95-00834867C415}" type="parTrans" cxnId="{8F32F1FA-AC81-3D42-A95A-EEDDEACFB2C8}">
      <dgm:prSet/>
      <dgm:spPr/>
      <dgm:t>
        <a:bodyPr/>
        <a:lstStyle/>
        <a:p>
          <a:endParaRPr lang="en-US"/>
        </a:p>
      </dgm:t>
    </dgm:pt>
    <dgm:pt modelId="{0520D9E8-B9F3-854F-AAF9-810B9385ECC0}" type="sibTrans" cxnId="{8F32F1FA-AC81-3D42-A95A-EEDDEACFB2C8}">
      <dgm:prSet/>
      <dgm:spPr/>
      <dgm:t>
        <a:bodyPr/>
        <a:lstStyle/>
        <a:p>
          <a:endParaRPr lang="en-US"/>
        </a:p>
      </dgm:t>
    </dgm:pt>
    <dgm:pt modelId="{03D9ACE9-1007-6A42-AB00-4DC53CD7A72E}">
      <dgm:prSet phldrT="[Text]"/>
      <dgm:spPr/>
      <dgm:t>
        <a:bodyPr/>
        <a:lstStyle/>
        <a:p>
          <a:r>
            <a:rPr lang="en-US" dirty="0" smtClean="0"/>
            <a:t>GAC Acceptance of advice as entered</a:t>
          </a:r>
          <a:endParaRPr lang="en-US" dirty="0"/>
        </a:p>
      </dgm:t>
    </dgm:pt>
    <dgm:pt modelId="{D9C5513B-ABCC-5A4A-A9EA-F38D99094DDA}" type="parTrans" cxnId="{8F1AEDA5-73F7-4C44-B29D-ABB3E92C2A28}">
      <dgm:prSet/>
      <dgm:spPr/>
      <dgm:t>
        <a:bodyPr/>
        <a:lstStyle/>
        <a:p>
          <a:endParaRPr lang="en-US"/>
        </a:p>
      </dgm:t>
    </dgm:pt>
    <dgm:pt modelId="{31F005E7-5373-0A40-A044-E6DBC6CB3C5A}" type="sibTrans" cxnId="{8F1AEDA5-73F7-4C44-B29D-ABB3E92C2A28}">
      <dgm:prSet/>
      <dgm:spPr/>
      <dgm:t>
        <a:bodyPr/>
        <a:lstStyle/>
        <a:p>
          <a:endParaRPr lang="en-US"/>
        </a:p>
      </dgm:t>
    </dgm:pt>
    <dgm:pt modelId="{128B187D-B078-C145-BD49-E09E854CEC5A}">
      <dgm:prSet phldrT="[Text]"/>
      <dgm:spPr/>
      <dgm:t>
        <a:bodyPr/>
        <a:lstStyle/>
        <a:p>
          <a:r>
            <a:rPr lang="en-US" dirty="0" smtClean="0"/>
            <a:t>Board acknowledgement of advice as entered</a:t>
          </a:r>
          <a:endParaRPr lang="en-US" dirty="0"/>
        </a:p>
      </dgm:t>
    </dgm:pt>
    <dgm:pt modelId="{8309BA64-4367-4D4C-B65A-CEB321EF0D8B}" type="parTrans" cxnId="{7959A864-FDFE-C64D-855D-2CBE1DD764CC}">
      <dgm:prSet/>
      <dgm:spPr/>
      <dgm:t>
        <a:bodyPr/>
        <a:lstStyle/>
        <a:p>
          <a:endParaRPr lang="en-US"/>
        </a:p>
      </dgm:t>
    </dgm:pt>
    <dgm:pt modelId="{6A6F693E-EA78-D84F-BBDD-05E4F45C3C93}" type="sibTrans" cxnId="{7959A864-FDFE-C64D-855D-2CBE1DD764CC}">
      <dgm:prSet/>
      <dgm:spPr/>
      <dgm:t>
        <a:bodyPr/>
        <a:lstStyle/>
        <a:p>
          <a:endParaRPr lang="en-US"/>
        </a:p>
      </dgm:t>
    </dgm:pt>
    <dgm:pt modelId="{5E40AFB3-7AC0-2D42-9DD6-40B36BFE84C1}">
      <dgm:prSet phldrT="[Text]"/>
      <dgm:spPr/>
      <dgm:t>
        <a:bodyPr/>
        <a:lstStyle/>
        <a:p>
          <a:r>
            <a:rPr lang="en-US" dirty="0" smtClean="0"/>
            <a:t>GAC Support enters advice into register</a:t>
          </a:r>
          <a:endParaRPr lang="en-US" dirty="0"/>
        </a:p>
      </dgm:t>
    </dgm:pt>
    <dgm:pt modelId="{458C8FF8-081E-D043-AE52-D1FFA09FD466}" type="sibTrans" cxnId="{BA03C721-81E4-064F-B7B8-871D130691C4}">
      <dgm:prSet/>
      <dgm:spPr/>
      <dgm:t>
        <a:bodyPr/>
        <a:lstStyle/>
        <a:p>
          <a:endParaRPr lang="en-US"/>
        </a:p>
      </dgm:t>
    </dgm:pt>
    <dgm:pt modelId="{81466D10-9071-A346-951A-C55E8FAD5963}" type="parTrans" cxnId="{BA03C721-81E4-064F-B7B8-871D130691C4}">
      <dgm:prSet/>
      <dgm:spPr/>
      <dgm:t>
        <a:bodyPr/>
        <a:lstStyle/>
        <a:p>
          <a:endParaRPr lang="en-US"/>
        </a:p>
      </dgm:t>
    </dgm:pt>
    <dgm:pt modelId="{A14131A3-7063-4A4F-AC39-844E63C93546}">
      <dgm:prSet/>
      <dgm:spPr/>
      <dgm:t>
        <a:bodyPr/>
        <a:lstStyle/>
        <a:p>
          <a:r>
            <a:rPr lang="en-US" dirty="0" smtClean="0"/>
            <a:t>Week 3 </a:t>
          </a:r>
          <a:endParaRPr lang="en-US" dirty="0"/>
        </a:p>
      </dgm:t>
    </dgm:pt>
    <dgm:pt modelId="{5AFE9053-8659-EB41-BDD8-5899DAF370C7}" type="parTrans" cxnId="{FB54460B-38B0-E64B-ADC9-07657D85992A}">
      <dgm:prSet/>
      <dgm:spPr/>
      <dgm:t>
        <a:bodyPr/>
        <a:lstStyle/>
        <a:p>
          <a:endParaRPr lang="en-US"/>
        </a:p>
      </dgm:t>
    </dgm:pt>
    <dgm:pt modelId="{7E70532D-B450-1E47-B292-F12431F7D410}" type="sibTrans" cxnId="{FB54460B-38B0-E64B-ADC9-07657D85992A}">
      <dgm:prSet/>
      <dgm:spPr/>
      <dgm:t>
        <a:bodyPr/>
        <a:lstStyle/>
        <a:p>
          <a:endParaRPr lang="en-US"/>
        </a:p>
      </dgm:t>
    </dgm:pt>
    <dgm:pt modelId="{96F02A1D-39C3-E741-8123-C9609F93A098}">
      <dgm:prSet/>
      <dgm:spPr/>
      <dgm:t>
        <a:bodyPr/>
        <a:lstStyle/>
        <a:p>
          <a:r>
            <a:rPr lang="en-US" dirty="0" smtClean="0"/>
            <a:t>GAC and/or Board provide preliminary next steps</a:t>
          </a:r>
          <a:endParaRPr lang="en-US" dirty="0"/>
        </a:p>
      </dgm:t>
    </dgm:pt>
    <dgm:pt modelId="{6AB51D73-506A-A048-A463-2CD7E0923CB9}" type="parTrans" cxnId="{4F9B47A7-8DF9-9243-87E7-FD80E3928BBE}">
      <dgm:prSet/>
      <dgm:spPr/>
      <dgm:t>
        <a:bodyPr/>
        <a:lstStyle/>
        <a:p>
          <a:endParaRPr lang="en-US"/>
        </a:p>
      </dgm:t>
    </dgm:pt>
    <dgm:pt modelId="{9B58A178-B476-B244-BD59-F3128C8F23C7}" type="sibTrans" cxnId="{4F9B47A7-8DF9-9243-87E7-FD80E3928BBE}">
      <dgm:prSet/>
      <dgm:spPr/>
      <dgm:t>
        <a:bodyPr/>
        <a:lstStyle/>
        <a:p>
          <a:endParaRPr lang="en-US"/>
        </a:p>
      </dgm:t>
    </dgm:pt>
    <dgm:pt modelId="{3F9EDA92-D26B-414A-A118-3B0CC2C7BC6E}">
      <dgm:prSet/>
      <dgm:spPr/>
      <dgm:t>
        <a:bodyPr/>
        <a:lstStyle/>
        <a:p>
          <a:r>
            <a:rPr lang="en-US" dirty="0" smtClean="0"/>
            <a:t>Week 4-7</a:t>
          </a:r>
          <a:endParaRPr lang="en-US" dirty="0"/>
        </a:p>
      </dgm:t>
    </dgm:pt>
    <dgm:pt modelId="{374F26AB-8C9C-2D4E-AC59-46AA04ABAD33}" type="parTrans" cxnId="{6A26AEC6-A2AC-A64F-A7C2-57F58120171B}">
      <dgm:prSet/>
      <dgm:spPr/>
      <dgm:t>
        <a:bodyPr/>
        <a:lstStyle/>
        <a:p>
          <a:endParaRPr lang="en-US"/>
        </a:p>
      </dgm:t>
    </dgm:pt>
    <dgm:pt modelId="{D167F111-554F-7741-80B7-A4EC6BF7B054}" type="sibTrans" cxnId="{6A26AEC6-A2AC-A64F-A7C2-57F58120171B}">
      <dgm:prSet/>
      <dgm:spPr/>
      <dgm:t>
        <a:bodyPr/>
        <a:lstStyle/>
        <a:p>
          <a:endParaRPr lang="en-US"/>
        </a:p>
      </dgm:t>
    </dgm:pt>
    <dgm:pt modelId="{8A11E26C-C1FA-8E45-A528-C323B4572D2C}">
      <dgm:prSet/>
      <dgm:spPr/>
      <dgm:t>
        <a:bodyPr/>
        <a:lstStyle/>
        <a:p>
          <a:r>
            <a:rPr lang="en-US" b="0" dirty="0" smtClean="0"/>
            <a:t>Ongoing update of communications log (e.g. entry of revised timelines, action items, issue owners, resource requirements, and risk assessments)</a:t>
          </a:r>
          <a:endParaRPr lang="en-US" dirty="0"/>
        </a:p>
      </dgm:t>
    </dgm:pt>
    <dgm:pt modelId="{BCF49236-F7CF-E845-817B-A51846A8E9A6}" type="parTrans" cxnId="{4C2DC1EF-E5C7-774B-86E9-973E70FC6F89}">
      <dgm:prSet/>
      <dgm:spPr/>
      <dgm:t>
        <a:bodyPr/>
        <a:lstStyle/>
        <a:p>
          <a:endParaRPr lang="en-US"/>
        </a:p>
      </dgm:t>
    </dgm:pt>
    <dgm:pt modelId="{F21ED225-1B11-404A-A154-C9C8131BB99A}" type="sibTrans" cxnId="{4C2DC1EF-E5C7-774B-86E9-973E70FC6F89}">
      <dgm:prSet/>
      <dgm:spPr/>
      <dgm:t>
        <a:bodyPr/>
        <a:lstStyle/>
        <a:p>
          <a:endParaRPr lang="en-US"/>
        </a:p>
      </dgm:t>
    </dgm:pt>
    <dgm:pt modelId="{0A6D771E-2811-504E-A798-B8A9924E90A7}">
      <dgm:prSet/>
      <dgm:spPr/>
      <dgm:t>
        <a:bodyPr/>
        <a:lstStyle/>
        <a:p>
          <a:r>
            <a:rPr lang="en-US" dirty="0" smtClean="0"/>
            <a:t>Week 8</a:t>
          </a:r>
          <a:endParaRPr lang="en-US" dirty="0"/>
        </a:p>
      </dgm:t>
    </dgm:pt>
    <dgm:pt modelId="{A80F29BA-51E0-4A4C-9326-2A73F1CFD75B}" type="parTrans" cxnId="{C2E93A8F-BE6C-944D-9136-49B10E509DE3}">
      <dgm:prSet/>
      <dgm:spPr/>
      <dgm:t>
        <a:bodyPr/>
        <a:lstStyle/>
        <a:p>
          <a:endParaRPr lang="en-US"/>
        </a:p>
      </dgm:t>
    </dgm:pt>
    <dgm:pt modelId="{FD36486F-D37D-AF42-BCAE-30E9463AB903}" type="sibTrans" cxnId="{C2E93A8F-BE6C-944D-9136-49B10E509DE3}">
      <dgm:prSet/>
      <dgm:spPr/>
      <dgm:t>
        <a:bodyPr/>
        <a:lstStyle/>
        <a:p>
          <a:endParaRPr lang="en-US"/>
        </a:p>
      </dgm:t>
    </dgm:pt>
    <dgm:pt modelId="{ACD9A774-FB84-9049-9279-BA497A60C207}">
      <dgm:prSet/>
      <dgm:spPr/>
      <dgm:t>
        <a:bodyPr/>
        <a:lstStyle/>
        <a:p>
          <a:r>
            <a:rPr lang="en-US" dirty="0" smtClean="0"/>
            <a:t>Official Board response to Advice </a:t>
          </a:r>
          <a:endParaRPr lang="en-US" dirty="0"/>
        </a:p>
      </dgm:t>
    </dgm:pt>
    <dgm:pt modelId="{BF9798E0-4197-844D-B340-370D5F622F5F}" type="parTrans" cxnId="{81EA9D0A-C4A6-4546-86BC-02A088B1F00A}">
      <dgm:prSet/>
      <dgm:spPr/>
      <dgm:t>
        <a:bodyPr/>
        <a:lstStyle/>
        <a:p>
          <a:endParaRPr lang="en-US"/>
        </a:p>
      </dgm:t>
    </dgm:pt>
    <dgm:pt modelId="{22810173-67FB-4647-A06A-9BDE1EE0A89A}" type="sibTrans" cxnId="{81EA9D0A-C4A6-4546-86BC-02A088B1F00A}">
      <dgm:prSet/>
      <dgm:spPr/>
      <dgm:t>
        <a:bodyPr/>
        <a:lstStyle/>
        <a:p>
          <a:endParaRPr lang="en-US"/>
        </a:p>
      </dgm:t>
    </dgm:pt>
    <dgm:pt modelId="{DA1E2AE6-00B7-764B-B234-B0804237CE39}" type="pres">
      <dgm:prSet presAssocID="{4A12DE35-8F1D-AB4B-810E-7FC2D3DD312E}" presName="linearFlow" presStyleCnt="0">
        <dgm:presLayoutVars>
          <dgm:dir/>
          <dgm:animLvl val="lvl"/>
          <dgm:resizeHandles val="exact"/>
        </dgm:presLayoutVars>
      </dgm:prSet>
      <dgm:spPr/>
      <dgm:t>
        <a:bodyPr/>
        <a:lstStyle/>
        <a:p>
          <a:endParaRPr lang="en-US"/>
        </a:p>
      </dgm:t>
    </dgm:pt>
    <dgm:pt modelId="{C865CD6A-3F9A-BD45-B22E-FC3E5897D11B}" type="pres">
      <dgm:prSet presAssocID="{158737B7-2CDE-4C47-A181-8689233D6683}" presName="composite" presStyleCnt="0"/>
      <dgm:spPr/>
    </dgm:pt>
    <dgm:pt modelId="{0A7FD2C1-D6BA-F545-8876-26DA680C3D6D}" type="pres">
      <dgm:prSet presAssocID="{158737B7-2CDE-4C47-A181-8689233D6683}" presName="parentText" presStyleLbl="alignNode1" presStyleIdx="0" presStyleCnt="6">
        <dgm:presLayoutVars>
          <dgm:chMax val="1"/>
          <dgm:bulletEnabled val="1"/>
        </dgm:presLayoutVars>
      </dgm:prSet>
      <dgm:spPr/>
      <dgm:t>
        <a:bodyPr/>
        <a:lstStyle/>
        <a:p>
          <a:endParaRPr lang="en-US"/>
        </a:p>
      </dgm:t>
    </dgm:pt>
    <dgm:pt modelId="{DB3F9E8A-4593-BE4F-8EF5-7DA945E46244}" type="pres">
      <dgm:prSet presAssocID="{158737B7-2CDE-4C47-A181-8689233D6683}" presName="descendantText" presStyleLbl="alignAcc1" presStyleIdx="0" presStyleCnt="6">
        <dgm:presLayoutVars>
          <dgm:bulletEnabled val="1"/>
        </dgm:presLayoutVars>
      </dgm:prSet>
      <dgm:spPr/>
      <dgm:t>
        <a:bodyPr/>
        <a:lstStyle/>
        <a:p>
          <a:endParaRPr lang="en-US"/>
        </a:p>
      </dgm:t>
    </dgm:pt>
    <dgm:pt modelId="{46CF00F9-B9C2-B045-96D1-AE8A4AD113F9}" type="pres">
      <dgm:prSet presAssocID="{7ED716DD-4ED7-4F41-B50A-18A3DDA272CF}" presName="sp" presStyleCnt="0"/>
      <dgm:spPr/>
    </dgm:pt>
    <dgm:pt modelId="{71327921-E418-5142-9F57-00C7AB3D0534}" type="pres">
      <dgm:prSet presAssocID="{87FADF0D-9747-A849-9D67-0EF948C00086}" presName="composite" presStyleCnt="0"/>
      <dgm:spPr/>
    </dgm:pt>
    <dgm:pt modelId="{D1BB88E1-A682-214A-89D0-7AD3B629EDA4}" type="pres">
      <dgm:prSet presAssocID="{87FADF0D-9747-A849-9D67-0EF948C00086}" presName="parentText" presStyleLbl="alignNode1" presStyleIdx="1" presStyleCnt="6">
        <dgm:presLayoutVars>
          <dgm:chMax val="1"/>
          <dgm:bulletEnabled val="1"/>
        </dgm:presLayoutVars>
      </dgm:prSet>
      <dgm:spPr/>
      <dgm:t>
        <a:bodyPr/>
        <a:lstStyle/>
        <a:p>
          <a:endParaRPr lang="en-US"/>
        </a:p>
      </dgm:t>
    </dgm:pt>
    <dgm:pt modelId="{7694D31F-D44A-9245-8D35-59E88D63C7E4}" type="pres">
      <dgm:prSet presAssocID="{87FADF0D-9747-A849-9D67-0EF948C00086}" presName="descendantText" presStyleLbl="alignAcc1" presStyleIdx="1" presStyleCnt="6">
        <dgm:presLayoutVars>
          <dgm:bulletEnabled val="1"/>
        </dgm:presLayoutVars>
      </dgm:prSet>
      <dgm:spPr/>
      <dgm:t>
        <a:bodyPr/>
        <a:lstStyle/>
        <a:p>
          <a:endParaRPr lang="en-US"/>
        </a:p>
      </dgm:t>
    </dgm:pt>
    <dgm:pt modelId="{FAD5C887-95A6-E543-9E03-3E98BF376DB7}" type="pres">
      <dgm:prSet presAssocID="{A0013F4F-7525-4645-B2ED-7A6C643937FF}" presName="sp" presStyleCnt="0"/>
      <dgm:spPr/>
    </dgm:pt>
    <dgm:pt modelId="{F632338D-2076-694C-AA17-6296B1584151}" type="pres">
      <dgm:prSet presAssocID="{F4469BE5-37C2-C641-8289-3A2926B56D3B}" presName="composite" presStyleCnt="0"/>
      <dgm:spPr/>
    </dgm:pt>
    <dgm:pt modelId="{4E829AAB-9EA4-494B-8B90-59CEE7D5F402}" type="pres">
      <dgm:prSet presAssocID="{F4469BE5-37C2-C641-8289-3A2926B56D3B}" presName="parentText" presStyleLbl="alignNode1" presStyleIdx="2" presStyleCnt="6">
        <dgm:presLayoutVars>
          <dgm:chMax val="1"/>
          <dgm:bulletEnabled val="1"/>
        </dgm:presLayoutVars>
      </dgm:prSet>
      <dgm:spPr/>
      <dgm:t>
        <a:bodyPr/>
        <a:lstStyle/>
        <a:p>
          <a:endParaRPr lang="en-US"/>
        </a:p>
      </dgm:t>
    </dgm:pt>
    <dgm:pt modelId="{627AE422-CF01-CA41-AF28-112026849F49}" type="pres">
      <dgm:prSet presAssocID="{F4469BE5-37C2-C641-8289-3A2926B56D3B}" presName="descendantText" presStyleLbl="alignAcc1" presStyleIdx="2" presStyleCnt="6">
        <dgm:presLayoutVars>
          <dgm:bulletEnabled val="1"/>
        </dgm:presLayoutVars>
      </dgm:prSet>
      <dgm:spPr/>
      <dgm:t>
        <a:bodyPr/>
        <a:lstStyle/>
        <a:p>
          <a:endParaRPr lang="en-US"/>
        </a:p>
      </dgm:t>
    </dgm:pt>
    <dgm:pt modelId="{4D17D48B-0F86-EB4B-A433-4BC4D504C3DB}" type="pres">
      <dgm:prSet presAssocID="{0520D9E8-B9F3-854F-AAF9-810B9385ECC0}" presName="sp" presStyleCnt="0"/>
      <dgm:spPr/>
    </dgm:pt>
    <dgm:pt modelId="{7D1037D8-B888-B048-9F3B-A735620EDC12}" type="pres">
      <dgm:prSet presAssocID="{A14131A3-7063-4A4F-AC39-844E63C93546}" presName="composite" presStyleCnt="0"/>
      <dgm:spPr/>
    </dgm:pt>
    <dgm:pt modelId="{7B7F443D-6D62-4148-94B6-3D4C08E961FC}" type="pres">
      <dgm:prSet presAssocID="{A14131A3-7063-4A4F-AC39-844E63C93546}" presName="parentText" presStyleLbl="alignNode1" presStyleIdx="3" presStyleCnt="6">
        <dgm:presLayoutVars>
          <dgm:chMax val="1"/>
          <dgm:bulletEnabled val="1"/>
        </dgm:presLayoutVars>
      </dgm:prSet>
      <dgm:spPr/>
      <dgm:t>
        <a:bodyPr/>
        <a:lstStyle/>
        <a:p>
          <a:endParaRPr lang="en-US"/>
        </a:p>
      </dgm:t>
    </dgm:pt>
    <dgm:pt modelId="{3CF04484-2796-E14B-A26E-DE8059245964}" type="pres">
      <dgm:prSet presAssocID="{A14131A3-7063-4A4F-AC39-844E63C93546}" presName="descendantText" presStyleLbl="alignAcc1" presStyleIdx="3" presStyleCnt="6">
        <dgm:presLayoutVars>
          <dgm:bulletEnabled val="1"/>
        </dgm:presLayoutVars>
      </dgm:prSet>
      <dgm:spPr/>
      <dgm:t>
        <a:bodyPr/>
        <a:lstStyle/>
        <a:p>
          <a:endParaRPr lang="en-US"/>
        </a:p>
      </dgm:t>
    </dgm:pt>
    <dgm:pt modelId="{785B078F-8AAD-1448-B6B3-6DD8A287B5C3}" type="pres">
      <dgm:prSet presAssocID="{7E70532D-B450-1E47-B292-F12431F7D410}" presName="sp" presStyleCnt="0"/>
      <dgm:spPr/>
    </dgm:pt>
    <dgm:pt modelId="{4AA8E7A4-F6A1-C84F-B2C4-3257C1843D02}" type="pres">
      <dgm:prSet presAssocID="{3F9EDA92-D26B-414A-A118-3B0CC2C7BC6E}" presName="composite" presStyleCnt="0"/>
      <dgm:spPr/>
    </dgm:pt>
    <dgm:pt modelId="{5F9747E0-4977-B64D-8907-F92CB3562CDF}" type="pres">
      <dgm:prSet presAssocID="{3F9EDA92-D26B-414A-A118-3B0CC2C7BC6E}" presName="parentText" presStyleLbl="alignNode1" presStyleIdx="4" presStyleCnt="6">
        <dgm:presLayoutVars>
          <dgm:chMax val="1"/>
          <dgm:bulletEnabled val="1"/>
        </dgm:presLayoutVars>
      </dgm:prSet>
      <dgm:spPr/>
      <dgm:t>
        <a:bodyPr/>
        <a:lstStyle/>
        <a:p>
          <a:endParaRPr lang="en-US"/>
        </a:p>
      </dgm:t>
    </dgm:pt>
    <dgm:pt modelId="{CAEEF0AF-FD6A-4443-8A9A-E31DEE3BAADF}" type="pres">
      <dgm:prSet presAssocID="{3F9EDA92-D26B-414A-A118-3B0CC2C7BC6E}" presName="descendantText" presStyleLbl="alignAcc1" presStyleIdx="4" presStyleCnt="6">
        <dgm:presLayoutVars>
          <dgm:bulletEnabled val="1"/>
        </dgm:presLayoutVars>
      </dgm:prSet>
      <dgm:spPr/>
      <dgm:t>
        <a:bodyPr/>
        <a:lstStyle/>
        <a:p>
          <a:endParaRPr lang="en-US"/>
        </a:p>
      </dgm:t>
    </dgm:pt>
    <dgm:pt modelId="{7E51E1F0-9F87-C741-A30B-8AA923C14118}" type="pres">
      <dgm:prSet presAssocID="{D167F111-554F-7741-80B7-A4EC6BF7B054}" presName="sp" presStyleCnt="0"/>
      <dgm:spPr/>
    </dgm:pt>
    <dgm:pt modelId="{3A5929CD-94B2-354C-BFAB-E9D872455703}" type="pres">
      <dgm:prSet presAssocID="{0A6D771E-2811-504E-A798-B8A9924E90A7}" presName="composite" presStyleCnt="0"/>
      <dgm:spPr/>
    </dgm:pt>
    <dgm:pt modelId="{6A2003AA-34F7-074C-A3BF-8752CFB74B8D}" type="pres">
      <dgm:prSet presAssocID="{0A6D771E-2811-504E-A798-B8A9924E90A7}" presName="parentText" presStyleLbl="alignNode1" presStyleIdx="5" presStyleCnt="6">
        <dgm:presLayoutVars>
          <dgm:chMax val="1"/>
          <dgm:bulletEnabled val="1"/>
        </dgm:presLayoutVars>
      </dgm:prSet>
      <dgm:spPr/>
      <dgm:t>
        <a:bodyPr/>
        <a:lstStyle/>
        <a:p>
          <a:endParaRPr lang="en-US"/>
        </a:p>
      </dgm:t>
    </dgm:pt>
    <dgm:pt modelId="{5226D344-4C69-224A-93F3-5F11E1CEABE5}" type="pres">
      <dgm:prSet presAssocID="{0A6D771E-2811-504E-A798-B8A9924E90A7}" presName="descendantText" presStyleLbl="alignAcc1" presStyleIdx="5" presStyleCnt="6">
        <dgm:presLayoutVars>
          <dgm:bulletEnabled val="1"/>
        </dgm:presLayoutVars>
      </dgm:prSet>
      <dgm:spPr/>
      <dgm:t>
        <a:bodyPr/>
        <a:lstStyle/>
        <a:p>
          <a:endParaRPr lang="en-US"/>
        </a:p>
      </dgm:t>
    </dgm:pt>
  </dgm:ptLst>
  <dgm:cxnLst>
    <dgm:cxn modelId="{BA03C721-81E4-064F-B7B8-871D130691C4}" srcId="{158737B7-2CDE-4C47-A181-8689233D6683}" destId="{5E40AFB3-7AC0-2D42-9DD6-40B36BFE84C1}" srcOrd="1" destOrd="0" parTransId="{81466D10-9071-A346-951A-C55E8FAD5963}" sibTransId="{458C8FF8-081E-D043-AE52-D1FFA09FD466}"/>
    <dgm:cxn modelId="{CB109519-B5F3-3047-AE57-3AA766F1BE35}" srcId="{4A12DE35-8F1D-AB4B-810E-7FC2D3DD312E}" destId="{158737B7-2CDE-4C47-A181-8689233D6683}" srcOrd="0" destOrd="0" parTransId="{3D489A83-0EC6-C440-9D01-9A91F9EE7741}" sibTransId="{7ED716DD-4ED7-4F41-B50A-18A3DDA272CF}"/>
    <dgm:cxn modelId="{FB54460B-38B0-E64B-ADC9-07657D85992A}" srcId="{4A12DE35-8F1D-AB4B-810E-7FC2D3DD312E}" destId="{A14131A3-7063-4A4F-AC39-844E63C93546}" srcOrd="3" destOrd="0" parTransId="{5AFE9053-8659-EB41-BDD8-5899DAF370C7}" sibTransId="{7E70532D-B450-1E47-B292-F12431F7D410}"/>
    <dgm:cxn modelId="{C10184FC-6762-5841-91A3-1735E19FE410}" type="presOf" srcId="{4A12DE35-8F1D-AB4B-810E-7FC2D3DD312E}" destId="{DA1E2AE6-00B7-764B-B234-B0804237CE39}" srcOrd="0" destOrd="0" presId="urn:microsoft.com/office/officeart/2005/8/layout/chevron2"/>
    <dgm:cxn modelId="{4C2DC1EF-E5C7-774B-86E9-973E70FC6F89}" srcId="{3F9EDA92-D26B-414A-A118-3B0CC2C7BC6E}" destId="{8A11E26C-C1FA-8E45-A528-C323B4572D2C}" srcOrd="0" destOrd="0" parTransId="{BCF49236-F7CF-E845-817B-A51846A8E9A6}" sibTransId="{F21ED225-1B11-404A-A154-C9C8131BB99A}"/>
    <dgm:cxn modelId="{CF4FB9C5-6C5E-D843-943C-99AB7E77576B}" srcId="{87FADF0D-9747-A849-9D67-0EF948C00086}" destId="{25EC48D9-F336-344E-83BD-2168A7E2263B}" srcOrd="0" destOrd="0" parTransId="{D7373E1F-8192-1A4A-A4A7-9B9481F1C00E}" sibTransId="{FEADF4C6-DC6E-5C48-AE39-179E7A4A60BC}"/>
    <dgm:cxn modelId="{4AB67015-5546-6443-8EB8-20894BF90BF3}" type="presOf" srcId="{03D9ACE9-1007-6A42-AB00-4DC53CD7A72E}" destId="{627AE422-CF01-CA41-AF28-112026849F49}" srcOrd="0" destOrd="0" presId="urn:microsoft.com/office/officeart/2005/8/layout/chevron2"/>
    <dgm:cxn modelId="{6C523E03-7EE3-B448-B75A-3441D55816AA}" type="presOf" srcId="{0A6D771E-2811-504E-A798-B8A9924E90A7}" destId="{6A2003AA-34F7-074C-A3BF-8752CFB74B8D}" srcOrd="0" destOrd="0" presId="urn:microsoft.com/office/officeart/2005/8/layout/chevron2"/>
    <dgm:cxn modelId="{A6EBDCB4-89E2-5D41-84D8-79C9AD0AD433}" type="presOf" srcId="{158737B7-2CDE-4C47-A181-8689233D6683}" destId="{0A7FD2C1-D6BA-F545-8876-26DA680C3D6D}" srcOrd="0" destOrd="0" presId="urn:microsoft.com/office/officeart/2005/8/layout/chevron2"/>
    <dgm:cxn modelId="{EA443938-7194-1545-9D58-F2046B386C18}" type="presOf" srcId="{87FADF0D-9747-A849-9D67-0EF948C00086}" destId="{D1BB88E1-A682-214A-89D0-7AD3B629EDA4}" srcOrd="0" destOrd="0" presId="urn:microsoft.com/office/officeart/2005/8/layout/chevron2"/>
    <dgm:cxn modelId="{6A26AEC6-A2AC-A64F-A7C2-57F58120171B}" srcId="{4A12DE35-8F1D-AB4B-810E-7FC2D3DD312E}" destId="{3F9EDA92-D26B-414A-A118-3B0CC2C7BC6E}" srcOrd="4" destOrd="0" parTransId="{374F26AB-8C9C-2D4E-AC59-46AA04ABAD33}" sibTransId="{D167F111-554F-7741-80B7-A4EC6BF7B054}"/>
    <dgm:cxn modelId="{8F32F1FA-AC81-3D42-A95A-EEDDEACFB2C8}" srcId="{4A12DE35-8F1D-AB4B-810E-7FC2D3DD312E}" destId="{F4469BE5-37C2-C641-8289-3A2926B56D3B}" srcOrd="2" destOrd="0" parTransId="{04438863-D943-E043-8D95-00834867C415}" sibTransId="{0520D9E8-B9F3-854F-AAF9-810B9385ECC0}"/>
    <dgm:cxn modelId="{4F9B47A7-8DF9-9243-87E7-FD80E3928BBE}" srcId="{A14131A3-7063-4A4F-AC39-844E63C93546}" destId="{96F02A1D-39C3-E741-8123-C9609F93A098}" srcOrd="0" destOrd="0" parTransId="{6AB51D73-506A-A048-A463-2CD7E0923CB9}" sibTransId="{9B58A178-B476-B244-BD59-F3128C8F23C7}"/>
    <dgm:cxn modelId="{830EABE9-EE79-4C4C-A9C7-69BD1A6E71EC}" srcId="{4A12DE35-8F1D-AB4B-810E-7FC2D3DD312E}" destId="{87FADF0D-9747-A849-9D67-0EF948C00086}" srcOrd="1" destOrd="0" parTransId="{817386C7-F6FA-B54D-9E9F-E9CA4C18E65E}" sibTransId="{A0013F4F-7525-4645-B2ED-7A6C643937FF}"/>
    <dgm:cxn modelId="{C2E93A8F-BE6C-944D-9136-49B10E509DE3}" srcId="{4A12DE35-8F1D-AB4B-810E-7FC2D3DD312E}" destId="{0A6D771E-2811-504E-A798-B8A9924E90A7}" srcOrd="5" destOrd="0" parTransId="{A80F29BA-51E0-4A4C-9326-2A73F1CFD75B}" sibTransId="{FD36486F-D37D-AF42-BCAE-30E9463AB903}"/>
    <dgm:cxn modelId="{50C0BFEC-9425-1F43-9876-FC9B8523D4BE}" type="presOf" srcId="{3F9EDA92-D26B-414A-A118-3B0CC2C7BC6E}" destId="{5F9747E0-4977-B64D-8907-F92CB3562CDF}" srcOrd="0" destOrd="0" presId="urn:microsoft.com/office/officeart/2005/8/layout/chevron2"/>
    <dgm:cxn modelId="{81EA9D0A-C4A6-4546-86BC-02A088B1F00A}" srcId="{0A6D771E-2811-504E-A798-B8A9924E90A7}" destId="{ACD9A774-FB84-9049-9279-BA497A60C207}" srcOrd="0" destOrd="0" parTransId="{BF9798E0-4197-844D-B340-370D5F622F5F}" sibTransId="{22810173-67FB-4647-A06A-9BDE1EE0A89A}"/>
    <dgm:cxn modelId="{4F215AD9-CCDF-3849-A832-FF748D64D1AD}" type="presOf" srcId="{25EC48D9-F336-344E-83BD-2168A7E2263B}" destId="{7694D31F-D44A-9245-8D35-59E88D63C7E4}" srcOrd="0" destOrd="0" presId="urn:microsoft.com/office/officeart/2005/8/layout/chevron2"/>
    <dgm:cxn modelId="{1C0C736C-F629-2042-A2A8-D98F56172D36}" type="presOf" srcId="{128B187D-B078-C145-BD49-E09E854CEC5A}" destId="{627AE422-CF01-CA41-AF28-112026849F49}" srcOrd="0" destOrd="1" presId="urn:microsoft.com/office/officeart/2005/8/layout/chevron2"/>
    <dgm:cxn modelId="{39A0FDD8-3CCA-144F-94AA-483D5FD5D2C4}" type="presOf" srcId="{EBF8EE20-0FC3-B440-82BC-7F10C4689AE9}" destId="{7694D31F-D44A-9245-8D35-59E88D63C7E4}" srcOrd="0" destOrd="1" presId="urn:microsoft.com/office/officeart/2005/8/layout/chevron2"/>
    <dgm:cxn modelId="{512857E0-19C8-3A4C-9DC5-2131AA00E2D8}" srcId="{87FADF0D-9747-A849-9D67-0EF948C00086}" destId="{EBF8EE20-0FC3-B440-82BC-7F10C4689AE9}" srcOrd="1" destOrd="0" parTransId="{57382BD3-67F0-9142-92DF-DBDD48C0A6F2}" sibTransId="{21C00887-88B9-CE47-B7B0-B31DEF410094}"/>
    <dgm:cxn modelId="{7959A864-FDFE-C64D-855D-2CBE1DD764CC}" srcId="{F4469BE5-37C2-C641-8289-3A2926B56D3B}" destId="{128B187D-B078-C145-BD49-E09E854CEC5A}" srcOrd="1" destOrd="0" parTransId="{8309BA64-4367-4D4C-B65A-CEB321EF0D8B}" sibTransId="{6A6F693E-EA78-D84F-BBDD-05E4F45C3C93}"/>
    <dgm:cxn modelId="{8F1AEDA5-73F7-4C44-B29D-ABB3E92C2A28}" srcId="{F4469BE5-37C2-C641-8289-3A2926B56D3B}" destId="{03D9ACE9-1007-6A42-AB00-4DC53CD7A72E}" srcOrd="0" destOrd="0" parTransId="{D9C5513B-ABCC-5A4A-A9EA-F38D99094DDA}" sibTransId="{31F005E7-5373-0A40-A044-E6DBC6CB3C5A}"/>
    <dgm:cxn modelId="{73C6D3BF-7313-2F4D-A023-E87ED5C293D2}" type="presOf" srcId="{8A11E26C-C1FA-8E45-A528-C323B4572D2C}" destId="{CAEEF0AF-FD6A-4443-8A9A-E31DEE3BAADF}" srcOrd="0" destOrd="0" presId="urn:microsoft.com/office/officeart/2005/8/layout/chevron2"/>
    <dgm:cxn modelId="{DBC07BA3-5ABF-7740-B17A-C1F75238F0F7}" type="presOf" srcId="{A14131A3-7063-4A4F-AC39-844E63C93546}" destId="{7B7F443D-6D62-4148-94B6-3D4C08E961FC}" srcOrd="0" destOrd="0" presId="urn:microsoft.com/office/officeart/2005/8/layout/chevron2"/>
    <dgm:cxn modelId="{F10C1FBC-510B-8A4F-BBC6-7D9F9C484A37}" type="presOf" srcId="{F4469BE5-37C2-C641-8289-3A2926B56D3B}" destId="{4E829AAB-9EA4-494B-8B90-59CEE7D5F402}" srcOrd="0" destOrd="0" presId="urn:microsoft.com/office/officeart/2005/8/layout/chevron2"/>
    <dgm:cxn modelId="{769A0CBE-EF75-3C48-8944-059A43E92836}" type="presOf" srcId="{96F02A1D-39C3-E741-8123-C9609F93A098}" destId="{3CF04484-2796-E14B-A26E-DE8059245964}" srcOrd="0" destOrd="0" presId="urn:microsoft.com/office/officeart/2005/8/layout/chevron2"/>
    <dgm:cxn modelId="{49B7C7D4-6840-0349-AF08-CF52E26F1250}" type="presOf" srcId="{5E40AFB3-7AC0-2D42-9DD6-40B36BFE84C1}" destId="{DB3F9E8A-4593-BE4F-8EF5-7DA945E46244}" srcOrd="0" destOrd="1" presId="urn:microsoft.com/office/officeart/2005/8/layout/chevron2"/>
    <dgm:cxn modelId="{4724F4FF-E616-CF48-BD3A-F7EEA61F357C}" srcId="{158737B7-2CDE-4C47-A181-8689233D6683}" destId="{52126EB3-58EE-DF4D-B13B-07929A488BE1}" srcOrd="0" destOrd="0" parTransId="{5992845C-6920-0E46-A633-2B78BCAAF4CC}" sibTransId="{84653750-3501-8B47-AD48-774A0A872D5E}"/>
    <dgm:cxn modelId="{EDE9CB24-57BA-904A-A637-C56B0117A522}" type="presOf" srcId="{ACD9A774-FB84-9049-9279-BA497A60C207}" destId="{5226D344-4C69-224A-93F3-5F11E1CEABE5}" srcOrd="0" destOrd="0" presId="urn:microsoft.com/office/officeart/2005/8/layout/chevron2"/>
    <dgm:cxn modelId="{B72246BB-A791-A748-A7B7-6DC80350FCFE}" type="presOf" srcId="{52126EB3-58EE-DF4D-B13B-07929A488BE1}" destId="{DB3F9E8A-4593-BE4F-8EF5-7DA945E46244}" srcOrd="0" destOrd="0" presId="urn:microsoft.com/office/officeart/2005/8/layout/chevron2"/>
    <dgm:cxn modelId="{68B10BF1-55DD-B246-B91C-7F6FBC600AFB}" type="presParOf" srcId="{DA1E2AE6-00B7-764B-B234-B0804237CE39}" destId="{C865CD6A-3F9A-BD45-B22E-FC3E5897D11B}" srcOrd="0" destOrd="0" presId="urn:microsoft.com/office/officeart/2005/8/layout/chevron2"/>
    <dgm:cxn modelId="{BB650CD5-4012-DE4E-BB30-BB89540C6B82}" type="presParOf" srcId="{C865CD6A-3F9A-BD45-B22E-FC3E5897D11B}" destId="{0A7FD2C1-D6BA-F545-8876-26DA680C3D6D}" srcOrd="0" destOrd="0" presId="urn:microsoft.com/office/officeart/2005/8/layout/chevron2"/>
    <dgm:cxn modelId="{FA19B46A-5CC8-294D-B43F-5D1FE9FAF503}" type="presParOf" srcId="{C865CD6A-3F9A-BD45-B22E-FC3E5897D11B}" destId="{DB3F9E8A-4593-BE4F-8EF5-7DA945E46244}" srcOrd="1" destOrd="0" presId="urn:microsoft.com/office/officeart/2005/8/layout/chevron2"/>
    <dgm:cxn modelId="{E577ADDD-3D52-CB42-AC94-7D6AD499B10F}" type="presParOf" srcId="{DA1E2AE6-00B7-764B-B234-B0804237CE39}" destId="{46CF00F9-B9C2-B045-96D1-AE8A4AD113F9}" srcOrd="1" destOrd="0" presId="urn:microsoft.com/office/officeart/2005/8/layout/chevron2"/>
    <dgm:cxn modelId="{DC265F57-55B6-C949-9597-4775ABDB28A6}" type="presParOf" srcId="{DA1E2AE6-00B7-764B-B234-B0804237CE39}" destId="{71327921-E418-5142-9F57-00C7AB3D0534}" srcOrd="2" destOrd="0" presId="urn:microsoft.com/office/officeart/2005/8/layout/chevron2"/>
    <dgm:cxn modelId="{85E56E31-D0D6-DA47-8464-0E8A7CDEE669}" type="presParOf" srcId="{71327921-E418-5142-9F57-00C7AB3D0534}" destId="{D1BB88E1-A682-214A-89D0-7AD3B629EDA4}" srcOrd="0" destOrd="0" presId="urn:microsoft.com/office/officeart/2005/8/layout/chevron2"/>
    <dgm:cxn modelId="{AD8EC093-364E-EA43-8321-181AE04688DB}" type="presParOf" srcId="{71327921-E418-5142-9F57-00C7AB3D0534}" destId="{7694D31F-D44A-9245-8D35-59E88D63C7E4}" srcOrd="1" destOrd="0" presId="urn:microsoft.com/office/officeart/2005/8/layout/chevron2"/>
    <dgm:cxn modelId="{BBEA9FE3-7E1B-B24E-915D-B63474233290}" type="presParOf" srcId="{DA1E2AE6-00B7-764B-B234-B0804237CE39}" destId="{FAD5C887-95A6-E543-9E03-3E98BF376DB7}" srcOrd="3" destOrd="0" presId="urn:microsoft.com/office/officeart/2005/8/layout/chevron2"/>
    <dgm:cxn modelId="{9D2AE1BF-59BE-BC4F-B773-C91E77DFE17A}" type="presParOf" srcId="{DA1E2AE6-00B7-764B-B234-B0804237CE39}" destId="{F632338D-2076-694C-AA17-6296B1584151}" srcOrd="4" destOrd="0" presId="urn:microsoft.com/office/officeart/2005/8/layout/chevron2"/>
    <dgm:cxn modelId="{4C86AB39-AF9F-3044-886C-099315F89662}" type="presParOf" srcId="{F632338D-2076-694C-AA17-6296B1584151}" destId="{4E829AAB-9EA4-494B-8B90-59CEE7D5F402}" srcOrd="0" destOrd="0" presId="urn:microsoft.com/office/officeart/2005/8/layout/chevron2"/>
    <dgm:cxn modelId="{605FF2E3-694A-0440-A8BF-EA627D99F5E1}" type="presParOf" srcId="{F632338D-2076-694C-AA17-6296B1584151}" destId="{627AE422-CF01-CA41-AF28-112026849F49}" srcOrd="1" destOrd="0" presId="urn:microsoft.com/office/officeart/2005/8/layout/chevron2"/>
    <dgm:cxn modelId="{48F31320-48D3-E641-B1F2-AE25D0BF28C8}" type="presParOf" srcId="{DA1E2AE6-00B7-764B-B234-B0804237CE39}" destId="{4D17D48B-0F86-EB4B-A433-4BC4D504C3DB}" srcOrd="5" destOrd="0" presId="urn:microsoft.com/office/officeart/2005/8/layout/chevron2"/>
    <dgm:cxn modelId="{FA02D883-245D-B244-8BE6-E3FBDD5F269D}" type="presParOf" srcId="{DA1E2AE6-00B7-764B-B234-B0804237CE39}" destId="{7D1037D8-B888-B048-9F3B-A735620EDC12}" srcOrd="6" destOrd="0" presId="urn:microsoft.com/office/officeart/2005/8/layout/chevron2"/>
    <dgm:cxn modelId="{DA7A0AFE-BB47-C241-A558-E946C42D2C8D}" type="presParOf" srcId="{7D1037D8-B888-B048-9F3B-A735620EDC12}" destId="{7B7F443D-6D62-4148-94B6-3D4C08E961FC}" srcOrd="0" destOrd="0" presId="urn:microsoft.com/office/officeart/2005/8/layout/chevron2"/>
    <dgm:cxn modelId="{3D6E1B12-5C22-8C4C-A5E6-0AF1E1F6CC36}" type="presParOf" srcId="{7D1037D8-B888-B048-9F3B-A735620EDC12}" destId="{3CF04484-2796-E14B-A26E-DE8059245964}" srcOrd="1" destOrd="0" presId="urn:microsoft.com/office/officeart/2005/8/layout/chevron2"/>
    <dgm:cxn modelId="{2469430C-256A-7845-9668-9CA0287708DA}" type="presParOf" srcId="{DA1E2AE6-00B7-764B-B234-B0804237CE39}" destId="{785B078F-8AAD-1448-B6B3-6DD8A287B5C3}" srcOrd="7" destOrd="0" presId="urn:microsoft.com/office/officeart/2005/8/layout/chevron2"/>
    <dgm:cxn modelId="{CDAE3BA0-912C-6140-8F4E-DB51EE1359F6}" type="presParOf" srcId="{DA1E2AE6-00B7-764B-B234-B0804237CE39}" destId="{4AA8E7A4-F6A1-C84F-B2C4-3257C1843D02}" srcOrd="8" destOrd="0" presId="urn:microsoft.com/office/officeart/2005/8/layout/chevron2"/>
    <dgm:cxn modelId="{84231E9F-5599-EE4A-90A9-F49683F40A6F}" type="presParOf" srcId="{4AA8E7A4-F6A1-C84F-B2C4-3257C1843D02}" destId="{5F9747E0-4977-B64D-8907-F92CB3562CDF}" srcOrd="0" destOrd="0" presId="urn:microsoft.com/office/officeart/2005/8/layout/chevron2"/>
    <dgm:cxn modelId="{F9B75670-E001-3F4C-B463-4A796C8CFB32}" type="presParOf" srcId="{4AA8E7A4-F6A1-C84F-B2C4-3257C1843D02}" destId="{CAEEF0AF-FD6A-4443-8A9A-E31DEE3BAADF}" srcOrd="1" destOrd="0" presId="urn:microsoft.com/office/officeart/2005/8/layout/chevron2"/>
    <dgm:cxn modelId="{048BA40F-1DF2-9246-B936-9369B2720608}" type="presParOf" srcId="{DA1E2AE6-00B7-764B-B234-B0804237CE39}" destId="{7E51E1F0-9F87-C741-A30B-8AA923C14118}" srcOrd="9" destOrd="0" presId="urn:microsoft.com/office/officeart/2005/8/layout/chevron2"/>
    <dgm:cxn modelId="{B609C33F-7DCF-9546-9C39-7D96757B2CD9}" type="presParOf" srcId="{DA1E2AE6-00B7-764B-B234-B0804237CE39}" destId="{3A5929CD-94B2-354C-BFAB-E9D872455703}" srcOrd="10" destOrd="0" presId="urn:microsoft.com/office/officeart/2005/8/layout/chevron2"/>
    <dgm:cxn modelId="{515D28AE-F484-9849-805D-B871FF07ACC3}" type="presParOf" srcId="{3A5929CD-94B2-354C-BFAB-E9D872455703}" destId="{6A2003AA-34F7-074C-A3BF-8752CFB74B8D}" srcOrd="0" destOrd="0" presId="urn:microsoft.com/office/officeart/2005/8/layout/chevron2"/>
    <dgm:cxn modelId="{294AEEE9-E17D-7A48-B600-AE781632E559}" type="presParOf" srcId="{3A5929CD-94B2-354C-BFAB-E9D872455703}" destId="{5226D344-4C69-224A-93F3-5F11E1CEABE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12DE35-8F1D-AB4B-810E-7FC2D3DD312E}" type="doc">
      <dgm:prSet loTypeId="urn:microsoft.com/office/officeart/2005/8/layout/chevron2" loCatId="" qsTypeId="urn:microsoft.com/office/officeart/2005/8/quickstyle/simple3" qsCatId="simple" csTypeId="urn:microsoft.com/office/officeart/2005/8/colors/accent1_2" csCatId="accent1" phldr="1"/>
      <dgm:spPr/>
      <dgm:t>
        <a:bodyPr/>
        <a:lstStyle/>
        <a:p>
          <a:endParaRPr lang="en-US"/>
        </a:p>
      </dgm:t>
    </dgm:pt>
    <dgm:pt modelId="{158737B7-2CDE-4C47-A181-8689233D6683}">
      <dgm:prSet phldrT="[Text]"/>
      <dgm:spPr/>
      <dgm:t>
        <a:bodyPr/>
        <a:lstStyle/>
        <a:p>
          <a:r>
            <a:rPr lang="en-US" dirty="0" smtClean="0"/>
            <a:t>Week 8</a:t>
          </a:r>
          <a:endParaRPr lang="en-US" dirty="0"/>
        </a:p>
      </dgm:t>
    </dgm:pt>
    <dgm:pt modelId="{3D489A83-0EC6-C440-9D01-9A91F9EE7741}" type="parTrans" cxnId="{CB109519-B5F3-3047-AE57-3AA766F1BE35}">
      <dgm:prSet/>
      <dgm:spPr/>
      <dgm:t>
        <a:bodyPr/>
        <a:lstStyle/>
        <a:p>
          <a:endParaRPr lang="en-US"/>
        </a:p>
      </dgm:t>
    </dgm:pt>
    <dgm:pt modelId="{7ED716DD-4ED7-4F41-B50A-18A3DDA272CF}" type="sibTrans" cxnId="{CB109519-B5F3-3047-AE57-3AA766F1BE35}">
      <dgm:prSet/>
      <dgm:spPr/>
      <dgm:t>
        <a:bodyPr/>
        <a:lstStyle/>
        <a:p>
          <a:endParaRPr lang="en-US"/>
        </a:p>
      </dgm:t>
    </dgm:pt>
    <dgm:pt modelId="{52126EB3-58EE-DF4D-B13B-07929A488BE1}">
      <dgm:prSet phldrT="[Text]"/>
      <dgm:spPr/>
      <dgm:t>
        <a:bodyPr/>
        <a:lstStyle/>
        <a:p>
          <a:r>
            <a:rPr lang="en-US" dirty="0" smtClean="0"/>
            <a:t>GAC Support enters responses into register</a:t>
          </a:r>
          <a:endParaRPr lang="en-US" dirty="0"/>
        </a:p>
      </dgm:t>
    </dgm:pt>
    <dgm:pt modelId="{5992845C-6920-0E46-A633-2B78BCAAF4CC}" type="parTrans" cxnId="{4724F4FF-E616-CF48-BD3A-F7EEA61F357C}">
      <dgm:prSet/>
      <dgm:spPr/>
      <dgm:t>
        <a:bodyPr/>
        <a:lstStyle/>
        <a:p>
          <a:endParaRPr lang="en-US"/>
        </a:p>
      </dgm:t>
    </dgm:pt>
    <dgm:pt modelId="{84653750-3501-8B47-AD48-774A0A872D5E}" type="sibTrans" cxnId="{4724F4FF-E616-CF48-BD3A-F7EEA61F357C}">
      <dgm:prSet/>
      <dgm:spPr/>
      <dgm:t>
        <a:bodyPr/>
        <a:lstStyle/>
        <a:p>
          <a:endParaRPr lang="en-US"/>
        </a:p>
      </dgm:t>
    </dgm:pt>
    <dgm:pt modelId="{3F9EDA92-D26B-414A-A118-3B0CC2C7BC6E}">
      <dgm:prSet/>
      <dgm:spPr/>
      <dgm:t>
        <a:bodyPr/>
        <a:lstStyle/>
        <a:p>
          <a:r>
            <a:rPr lang="en-US" dirty="0" smtClean="0"/>
            <a:t>Ongoing</a:t>
          </a:r>
          <a:endParaRPr lang="en-US" dirty="0"/>
        </a:p>
      </dgm:t>
    </dgm:pt>
    <dgm:pt modelId="{374F26AB-8C9C-2D4E-AC59-46AA04ABAD33}" type="parTrans" cxnId="{6A26AEC6-A2AC-A64F-A7C2-57F58120171B}">
      <dgm:prSet/>
      <dgm:spPr/>
      <dgm:t>
        <a:bodyPr/>
        <a:lstStyle/>
        <a:p>
          <a:endParaRPr lang="en-US"/>
        </a:p>
      </dgm:t>
    </dgm:pt>
    <dgm:pt modelId="{D167F111-554F-7741-80B7-A4EC6BF7B054}" type="sibTrans" cxnId="{6A26AEC6-A2AC-A64F-A7C2-57F58120171B}">
      <dgm:prSet/>
      <dgm:spPr/>
      <dgm:t>
        <a:bodyPr/>
        <a:lstStyle/>
        <a:p>
          <a:endParaRPr lang="en-US"/>
        </a:p>
      </dgm:t>
    </dgm:pt>
    <dgm:pt modelId="{8A11E26C-C1FA-8E45-A528-C323B4572D2C}">
      <dgm:prSet/>
      <dgm:spPr/>
      <dgm:t>
        <a:bodyPr/>
        <a:lstStyle/>
        <a:p>
          <a:r>
            <a:rPr lang="en-US" b="0" dirty="0" smtClean="0"/>
            <a:t>Next steps and Implementation Plans updated – with target dates</a:t>
          </a:r>
          <a:endParaRPr lang="en-US" dirty="0"/>
        </a:p>
      </dgm:t>
    </dgm:pt>
    <dgm:pt modelId="{BCF49236-F7CF-E845-817B-A51846A8E9A6}" type="parTrans" cxnId="{4C2DC1EF-E5C7-774B-86E9-973E70FC6F89}">
      <dgm:prSet/>
      <dgm:spPr/>
      <dgm:t>
        <a:bodyPr/>
        <a:lstStyle/>
        <a:p>
          <a:endParaRPr lang="en-US"/>
        </a:p>
      </dgm:t>
    </dgm:pt>
    <dgm:pt modelId="{F21ED225-1B11-404A-A154-C9C8131BB99A}" type="sibTrans" cxnId="{4C2DC1EF-E5C7-774B-86E9-973E70FC6F89}">
      <dgm:prSet/>
      <dgm:spPr/>
      <dgm:t>
        <a:bodyPr/>
        <a:lstStyle/>
        <a:p>
          <a:endParaRPr lang="en-US"/>
        </a:p>
      </dgm:t>
    </dgm:pt>
    <dgm:pt modelId="{0A6D771E-2811-504E-A798-B8A9924E90A7}">
      <dgm:prSet/>
      <dgm:spPr/>
      <dgm:t>
        <a:bodyPr/>
        <a:lstStyle/>
        <a:p>
          <a:r>
            <a:rPr lang="en-US" dirty="0" smtClean="0"/>
            <a:t>Upon Completion of Implementation</a:t>
          </a:r>
          <a:endParaRPr lang="en-US" dirty="0"/>
        </a:p>
      </dgm:t>
    </dgm:pt>
    <dgm:pt modelId="{A80F29BA-51E0-4A4C-9326-2A73F1CFD75B}" type="parTrans" cxnId="{C2E93A8F-BE6C-944D-9136-49B10E509DE3}">
      <dgm:prSet/>
      <dgm:spPr/>
      <dgm:t>
        <a:bodyPr/>
        <a:lstStyle/>
        <a:p>
          <a:endParaRPr lang="en-US"/>
        </a:p>
      </dgm:t>
    </dgm:pt>
    <dgm:pt modelId="{FD36486F-D37D-AF42-BCAE-30E9463AB903}" type="sibTrans" cxnId="{C2E93A8F-BE6C-944D-9136-49B10E509DE3}">
      <dgm:prSet/>
      <dgm:spPr/>
      <dgm:t>
        <a:bodyPr/>
        <a:lstStyle/>
        <a:p>
          <a:endParaRPr lang="en-US"/>
        </a:p>
      </dgm:t>
    </dgm:pt>
    <dgm:pt modelId="{ACD9A774-FB84-9049-9279-BA497A60C207}">
      <dgm:prSet/>
      <dgm:spPr/>
      <dgm:t>
        <a:bodyPr/>
        <a:lstStyle/>
        <a:p>
          <a:r>
            <a:rPr lang="en-US" b="0" dirty="0" smtClean="0"/>
            <a:t>Board and GAC acknowledge completion of GAC Advice consideration and implementation</a:t>
          </a:r>
          <a:endParaRPr lang="en-US" dirty="0"/>
        </a:p>
      </dgm:t>
    </dgm:pt>
    <dgm:pt modelId="{BF9798E0-4197-844D-B340-370D5F622F5F}" type="parTrans" cxnId="{81EA9D0A-C4A6-4546-86BC-02A088B1F00A}">
      <dgm:prSet/>
      <dgm:spPr/>
      <dgm:t>
        <a:bodyPr/>
        <a:lstStyle/>
        <a:p>
          <a:endParaRPr lang="en-US"/>
        </a:p>
      </dgm:t>
    </dgm:pt>
    <dgm:pt modelId="{22810173-67FB-4647-A06A-9BDE1EE0A89A}" type="sibTrans" cxnId="{81EA9D0A-C4A6-4546-86BC-02A088B1F00A}">
      <dgm:prSet/>
      <dgm:spPr/>
      <dgm:t>
        <a:bodyPr/>
        <a:lstStyle/>
        <a:p>
          <a:endParaRPr lang="en-US"/>
        </a:p>
      </dgm:t>
    </dgm:pt>
    <dgm:pt modelId="{336687D3-2CFE-2D43-8657-FBA10D074B8D}">
      <dgm:prSet/>
      <dgm:spPr/>
      <dgm:t>
        <a:bodyPr/>
        <a:lstStyle/>
        <a:p>
          <a:r>
            <a:rPr lang="en-US" b="0" dirty="0" smtClean="0"/>
            <a:t>Advice marked “closed” </a:t>
          </a:r>
          <a:endParaRPr lang="en-US" dirty="0"/>
        </a:p>
      </dgm:t>
    </dgm:pt>
    <dgm:pt modelId="{6569C049-7C58-6343-AEA2-8F90BBD487B7}" type="sibTrans" cxnId="{868D38E9-64DC-664D-9605-65A7496E8C41}">
      <dgm:prSet/>
      <dgm:spPr/>
      <dgm:t>
        <a:bodyPr/>
        <a:lstStyle/>
        <a:p>
          <a:endParaRPr lang="en-US"/>
        </a:p>
      </dgm:t>
    </dgm:pt>
    <dgm:pt modelId="{EDC1C3B9-5B36-3949-9F79-A4384ED07E7E}" type="parTrans" cxnId="{868D38E9-64DC-664D-9605-65A7496E8C41}">
      <dgm:prSet/>
      <dgm:spPr/>
      <dgm:t>
        <a:bodyPr/>
        <a:lstStyle/>
        <a:p>
          <a:endParaRPr lang="en-US"/>
        </a:p>
      </dgm:t>
    </dgm:pt>
    <dgm:pt modelId="{22536F9B-4FC8-FC43-A8EF-AE5A9433E1C9}">
      <dgm:prSet phldrT="[Text]"/>
      <dgm:spPr/>
      <dgm:t>
        <a:bodyPr/>
        <a:lstStyle/>
        <a:p>
          <a:r>
            <a:rPr lang="en-US" b="0" dirty="0" smtClean="0"/>
            <a:t>rejection and rationale entered </a:t>
          </a:r>
          <a:endParaRPr lang="en-US" dirty="0"/>
        </a:p>
      </dgm:t>
    </dgm:pt>
    <dgm:pt modelId="{B03244DB-0E41-6E45-B219-6234C1CF5641}" type="parTrans" cxnId="{AEC36395-DF33-9C4A-86FD-36E3224B8077}">
      <dgm:prSet/>
      <dgm:spPr/>
      <dgm:t>
        <a:bodyPr/>
        <a:lstStyle/>
        <a:p>
          <a:endParaRPr lang="en-US"/>
        </a:p>
      </dgm:t>
    </dgm:pt>
    <dgm:pt modelId="{1A7BE880-E386-0047-9F8A-A60F1735ED32}" type="sibTrans" cxnId="{AEC36395-DF33-9C4A-86FD-36E3224B8077}">
      <dgm:prSet/>
      <dgm:spPr/>
      <dgm:t>
        <a:bodyPr/>
        <a:lstStyle/>
        <a:p>
          <a:endParaRPr lang="en-US"/>
        </a:p>
      </dgm:t>
    </dgm:pt>
    <dgm:pt modelId="{54D3DE97-E435-4247-92FA-427FDC5D6BE2}">
      <dgm:prSet phldrT="[Text]"/>
      <dgm:spPr/>
      <dgm:t>
        <a:bodyPr/>
        <a:lstStyle/>
        <a:p>
          <a:r>
            <a:rPr lang="en-US" b="0" dirty="0" smtClean="0"/>
            <a:t>consultation plans made if necessary</a:t>
          </a:r>
          <a:endParaRPr lang="en-US" dirty="0"/>
        </a:p>
      </dgm:t>
    </dgm:pt>
    <dgm:pt modelId="{CC5EA59B-7539-5048-9882-73F378194AD4}" type="parTrans" cxnId="{316F66F1-B897-2143-AAC4-D71554A8F1AE}">
      <dgm:prSet/>
      <dgm:spPr/>
      <dgm:t>
        <a:bodyPr/>
        <a:lstStyle/>
        <a:p>
          <a:endParaRPr lang="en-US"/>
        </a:p>
      </dgm:t>
    </dgm:pt>
    <dgm:pt modelId="{1C7AB197-E442-8340-BA61-9B417173037D}" type="sibTrans" cxnId="{316F66F1-B897-2143-AAC4-D71554A8F1AE}">
      <dgm:prSet/>
      <dgm:spPr/>
      <dgm:t>
        <a:bodyPr/>
        <a:lstStyle/>
        <a:p>
          <a:endParaRPr lang="en-US"/>
        </a:p>
      </dgm:t>
    </dgm:pt>
    <dgm:pt modelId="{DF267754-9D85-B34B-97DF-BA46BD669765}">
      <dgm:prSet custT="1"/>
      <dgm:spPr>
        <a:solidFill>
          <a:srgbClr val="FF0000"/>
        </a:solidFill>
      </dgm:spPr>
      <dgm:t>
        <a:bodyPr/>
        <a:lstStyle/>
        <a:p>
          <a:r>
            <a:rPr lang="en-US" sz="1200" b="1" dirty="0" smtClean="0"/>
            <a:t>BOARD REJECTION OF ADVICE</a:t>
          </a:r>
          <a:endParaRPr lang="en-US" sz="1200" b="1" dirty="0"/>
        </a:p>
      </dgm:t>
    </dgm:pt>
    <dgm:pt modelId="{C15D6E33-5145-5C41-9FBD-FA646F860E18}" type="parTrans" cxnId="{DDC2EBD5-6F80-694E-AAEF-98B5326609BD}">
      <dgm:prSet/>
      <dgm:spPr/>
    </dgm:pt>
    <dgm:pt modelId="{310B959F-9E59-5742-905C-F8762994B859}" type="sibTrans" cxnId="{DDC2EBD5-6F80-694E-AAEF-98B5326609BD}">
      <dgm:prSet/>
      <dgm:spPr/>
    </dgm:pt>
    <dgm:pt modelId="{55C60411-A712-584B-9860-C8044EF0B055}">
      <dgm:prSet/>
      <dgm:spPr>
        <a:ln>
          <a:solidFill>
            <a:srgbClr val="FF0000"/>
          </a:solidFill>
        </a:ln>
      </dgm:spPr>
      <dgm:t>
        <a:bodyPr/>
        <a:lstStyle/>
        <a:p>
          <a:r>
            <a:rPr lang="en-US" dirty="0" smtClean="0">
              <a:solidFill>
                <a:srgbClr val="FF0000"/>
              </a:solidFill>
            </a:rPr>
            <a:t>If rejection of GAC Advice occurs Consultation process begins.</a:t>
          </a:r>
          <a:endParaRPr lang="en-US" dirty="0">
            <a:solidFill>
              <a:srgbClr val="FF0000"/>
            </a:solidFill>
          </a:endParaRPr>
        </a:p>
      </dgm:t>
    </dgm:pt>
    <dgm:pt modelId="{FA0F0ECD-57D2-0C47-9F30-47B98988D953}" type="parTrans" cxnId="{9136C494-E19E-D64C-9E83-BFA8FC0252EF}">
      <dgm:prSet/>
      <dgm:spPr/>
    </dgm:pt>
    <dgm:pt modelId="{865F72F8-BF1B-BD47-AF00-D266EAA5A6E8}" type="sibTrans" cxnId="{9136C494-E19E-D64C-9E83-BFA8FC0252EF}">
      <dgm:prSet/>
      <dgm:spPr/>
    </dgm:pt>
    <dgm:pt modelId="{DA1E2AE6-00B7-764B-B234-B0804237CE39}" type="pres">
      <dgm:prSet presAssocID="{4A12DE35-8F1D-AB4B-810E-7FC2D3DD312E}" presName="linearFlow" presStyleCnt="0">
        <dgm:presLayoutVars>
          <dgm:dir/>
          <dgm:animLvl val="lvl"/>
          <dgm:resizeHandles val="exact"/>
        </dgm:presLayoutVars>
      </dgm:prSet>
      <dgm:spPr/>
      <dgm:t>
        <a:bodyPr/>
        <a:lstStyle/>
        <a:p>
          <a:endParaRPr lang="en-US"/>
        </a:p>
      </dgm:t>
    </dgm:pt>
    <dgm:pt modelId="{C865CD6A-3F9A-BD45-B22E-FC3E5897D11B}" type="pres">
      <dgm:prSet presAssocID="{158737B7-2CDE-4C47-A181-8689233D6683}" presName="composite" presStyleCnt="0"/>
      <dgm:spPr/>
      <dgm:t>
        <a:bodyPr/>
        <a:lstStyle/>
        <a:p>
          <a:endParaRPr lang="en-US"/>
        </a:p>
      </dgm:t>
    </dgm:pt>
    <dgm:pt modelId="{0A7FD2C1-D6BA-F545-8876-26DA680C3D6D}" type="pres">
      <dgm:prSet presAssocID="{158737B7-2CDE-4C47-A181-8689233D6683}" presName="parentText" presStyleLbl="alignNode1" presStyleIdx="0" presStyleCnt="4">
        <dgm:presLayoutVars>
          <dgm:chMax val="1"/>
          <dgm:bulletEnabled val="1"/>
        </dgm:presLayoutVars>
      </dgm:prSet>
      <dgm:spPr/>
      <dgm:t>
        <a:bodyPr/>
        <a:lstStyle/>
        <a:p>
          <a:endParaRPr lang="en-US"/>
        </a:p>
      </dgm:t>
    </dgm:pt>
    <dgm:pt modelId="{DB3F9E8A-4593-BE4F-8EF5-7DA945E46244}" type="pres">
      <dgm:prSet presAssocID="{158737B7-2CDE-4C47-A181-8689233D6683}" presName="descendantText" presStyleLbl="alignAcc1" presStyleIdx="0" presStyleCnt="4">
        <dgm:presLayoutVars>
          <dgm:bulletEnabled val="1"/>
        </dgm:presLayoutVars>
      </dgm:prSet>
      <dgm:spPr/>
      <dgm:t>
        <a:bodyPr/>
        <a:lstStyle/>
        <a:p>
          <a:endParaRPr lang="en-US"/>
        </a:p>
      </dgm:t>
    </dgm:pt>
    <dgm:pt modelId="{46CF00F9-B9C2-B045-96D1-AE8A4AD113F9}" type="pres">
      <dgm:prSet presAssocID="{7ED716DD-4ED7-4F41-B50A-18A3DDA272CF}" presName="sp" presStyleCnt="0"/>
      <dgm:spPr/>
      <dgm:t>
        <a:bodyPr/>
        <a:lstStyle/>
        <a:p>
          <a:endParaRPr lang="en-US"/>
        </a:p>
      </dgm:t>
    </dgm:pt>
    <dgm:pt modelId="{6911B399-E385-D149-8CEA-41BA0C7D31FD}" type="pres">
      <dgm:prSet presAssocID="{DF267754-9D85-B34B-97DF-BA46BD669765}" presName="composite" presStyleCnt="0"/>
      <dgm:spPr/>
      <dgm:t>
        <a:bodyPr/>
        <a:lstStyle/>
        <a:p>
          <a:endParaRPr lang="en-US"/>
        </a:p>
      </dgm:t>
    </dgm:pt>
    <dgm:pt modelId="{CD420A7D-B674-7B45-B1B3-A565301DCA87}" type="pres">
      <dgm:prSet presAssocID="{DF267754-9D85-B34B-97DF-BA46BD669765}" presName="parentText" presStyleLbl="alignNode1" presStyleIdx="1" presStyleCnt="4">
        <dgm:presLayoutVars>
          <dgm:chMax val="1"/>
          <dgm:bulletEnabled val="1"/>
        </dgm:presLayoutVars>
      </dgm:prSet>
      <dgm:spPr/>
      <dgm:t>
        <a:bodyPr/>
        <a:lstStyle/>
        <a:p>
          <a:endParaRPr lang="en-US"/>
        </a:p>
      </dgm:t>
    </dgm:pt>
    <dgm:pt modelId="{1EE85E3C-8648-D84B-A6F6-62CC290C9E28}" type="pres">
      <dgm:prSet presAssocID="{DF267754-9D85-B34B-97DF-BA46BD669765}" presName="descendantText" presStyleLbl="alignAcc1" presStyleIdx="1" presStyleCnt="4">
        <dgm:presLayoutVars>
          <dgm:bulletEnabled val="1"/>
        </dgm:presLayoutVars>
      </dgm:prSet>
      <dgm:spPr/>
      <dgm:t>
        <a:bodyPr/>
        <a:lstStyle/>
        <a:p>
          <a:endParaRPr lang="en-US"/>
        </a:p>
      </dgm:t>
    </dgm:pt>
    <dgm:pt modelId="{B43236A6-215D-6A49-B71F-CF1F6C274794}" type="pres">
      <dgm:prSet presAssocID="{310B959F-9E59-5742-905C-F8762994B859}" presName="sp" presStyleCnt="0"/>
      <dgm:spPr/>
      <dgm:t>
        <a:bodyPr/>
        <a:lstStyle/>
        <a:p>
          <a:endParaRPr lang="en-US"/>
        </a:p>
      </dgm:t>
    </dgm:pt>
    <dgm:pt modelId="{4AA8E7A4-F6A1-C84F-B2C4-3257C1843D02}" type="pres">
      <dgm:prSet presAssocID="{3F9EDA92-D26B-414A-A118-3B0CC2C7BC6E}" presName="composite" presStyleCnt="0"/>
      <dgm:spPr/>
      <dgm:t>
        <a:bodyPr/>
        <a:lstStyle/>
        <a:p>
          <a:endParaRPr lang="en-US"/>
        </a:p>
      </dgm:t>
    </dgm:pt>
    <dgm:pt modelId="{5F9747E0-4977-B64D-8907-F92CB3562CDF}" type="pres">
      <dgm:prSet presAssocID="{3F9EDA92-D26B-414A-A118-3B0CC2C7BC6E}" presName="parentText" presStyleLbl="alignNode1" presStyleIdx="2" presStyleCnt="4">
        <dgm:presLayoutVars>
          <dgm:chMax val="1"/>
          <dgm:bulletEnabled val="1"/>
        </dgm:presLayoutVars>
      </dgm:prSet>
      <dgm:spPr/>
      <dgm:t>
        <a:bodyPr/>
        <a:lstStyle/>
        <a:p>
          <a:endParaRPr lang="en-US"/>
        </a:p>
      </dgm:t>
    </dgm:pt>
    <dgm:pt modelId="{CAEEF0AF-FD6A-4443-8A9A-E31DEE3BAADF}" type="pres">
      <dgm:prSet presAssocID="{3F9EDA92-D26B-414A-A118-3B0CC2C7BC6E}" presName="descendantText" presStyleLbl="alignAcc1" presStyleIdx="2" presStyleCnt="4">
        <dgm:presLayoutVars>
          <dgm:bulletEnabled val="1"/>
        </dgm:presLayoutVars>
      </dgm:prSet>
      <dgm:spPr/>
      <dgm:t>
        <a:bodyPr/>
        <a:lstStyle/>
        <a:p>
          <a:endParaRPr lang="en-US"/>
        </a:p>
      </dgm:t>
    </dgm:pt>
    <dgm:pt modelId="{7E51E1F0-9F87-C741-A30B-8AA923C14118}" type="pres">
      <dgm:prSet presAssocID="{D167F111-554F-7741-80B7-A4EC6BF7B054}" presName="sp" presStyleCnt="0"/>
      <dgm:spPr/>
      <dgm:t>
        <a:bodyPr/>
        <a:lstStyle/>
        <a:p>
          <a:endParaRPr lang="en-US"/>
        </a:p>
      </dgm:t>
    </dgm:pt>
    <dgm:pt modelId="{3A5929CD-94B2-354C-BFAB-E9D872455703}" type="pres">
      <dgm:prSet presAssocID="{0A6D771E-2811-504E-A798-B8A9924E90A7}" presName="composite" presStyleCnt="0"/>
      <dgm:spPr/>
      <dgm:t>
        <a:bodyPr/>
        <a:lstStyle/>
        <a:p>
          <a:endParaRPr lang="en-US"/>
        </a:p>
      </dgm:t>
    </dgm:pt>
    <dgm:pt modelId="{6A2003AA-34F7-074C-A3BF-8752CFB74B8D}" type="pres">
      <dgm:prSet presAssocID="{0A6D771E-2811-504E-A798-B8A9924E90A7}" presName="parentText" presStyleLbl="alignNode1" presStyleIdx="3" presStyleCnt="4">
        <dgm:presLayoutVars>
          <dgm:chMax val="1"/>
          <dgm:bulletEnabled val="1"/>
        </dgm:presLayoutVars>
      </dgm:prSet>
      <dgm:spPr/>
      <dgm:t>
        <a:bodyPr/>
        <a:lstStyle/>
        <a:p>
          <a:endParaRPr lang="en-US"/>
        </a:p>
      </dgm:t>
    </dgm:pt>
    <dgm:pt modelId="{5226D344-4C69-224A-93F3-5F11E1CEABE5}" type="pres">
      <dgm:prSet presAssocID="{0A6D771E-2811-504E-A798-B8A9924E90A7}" presName="descendantText" presStyleLbl="alignAcc1" presStyleIdx="3" presStyleCnt="4">
        <dgm:presLayoutVars>
          <dgm:bulletEnabled val="1"/>
        </dgm:presLayoutVars>
      </dgm:prSet>
      <dgm:spPr/>
      <dgm:t>
        <a:bodyPr/>
        <a:lstStyle/>
        <a:p>
          <a:endParaRPr lang="en-US"/>
        </a:p>
      </dgm:t>
    </dgm:pt>
  </dgm:ptLst>
  <dgm:cxnLst>
    <dgm:cxn modelId="{89865F08-73A5-E940-B5BE-F3D17D1F2BCA}" type="presOf" srcId="{0A6D771E-2811-504E-A798-B8A9924E90A7}" destId="{6A2003AA-34F7-074C-A3BF-8752CFB74B8D}" srcOrd="0" destOrd="0" presId="urn:microsoft.com/office/officeart/2005/8/layout/chevron2"/>
    <dgm:cxn modelId="{9136C494-E19E-D64C-9E83-BFA8FC0252EF}" srcId="{DF267754-9D85-B34B-97DF-BA46BD669765}" destId="{55C60411-A712-584B-9860-C8044EF0B055}" srcOrd="0" destOrd="0" parTransId="{FA0F0ECD-57D2-0C47-9F30-47B98988D953}" sibTransId="{865F72F8-BF1B-BD47-AF00-D266EAA5A6E8}"/>
    <dgm:cxn modelId="{C2E93A8F-BE6C-944D-9136-49B10E509DE3}" srcId="{4A12DE35-8F1D-AB4B-810E-7FC2D3DD312E}" destId="{0A6D771E-2811-504E-A798-B8A9924E90A7}" srcOrd="3" destOrd="0" parTransId="{A80F29BA-51E0-4A4C-9326-2A73F1CFD75B}" sibTransId="{FD36486F-D37D-AF42-BCAE-30E9463AB903}"/>
    <dgm:cxn modelId="{42DA5336-BA10-7641-8CC5-DC232EB9D89D}" type="presOf" srcId="{DF267754-9D85-B34B-97DF-BA46BD669765}" destId="{CD420A7D-B674-7B45-B1B3-A565301DCA87}" srcOrd="0" destOrd="0" presId="urn:microsoft.com/office/officeart/2005/8/layout/chevron2"/>
    <dgm:cxn modelId="{316F66F1-B897-2143-AAC4-D71554A8F1AE}" srcId="{158737B7-2CDE-4C47-A181-8689233D6683}" destId="{54D3DE97-E435-4247-92FA-427FDC5D6BE2}" srcOrd="2" destOrd="0" parTransId="{CC5EA59B-7539-5048-9882-73F378194AD4}" sibTransId="{1C7AB197-E442-8340-BA61-9B417173037D}"/>
    <dgm:cxn modelId="{84269AE1-A1F3-574C-A9F6-6DAFEC6332ED}" type="presOf" srcId="{158737B7-2CDE-4C47-A181-8689233D6683}" destId="{0A7FD2C1-D6BA-F545-8876-26DA680C3D6D}" srcOrd="0" destOrd="0" presId="urn:microsoft.com/office/officeart/2005/8/layout/chevron2"/>
    <dgm:cxn modelId="{3E90BFFC-056B-4E44-BF50-73B6A22B62B2}" type="presOf" srcId="{54D3DE97-E435-4247-92FA-427FDC5D6BE2}" destId="{DB3F9E8A-4593-BE4F-8EF5-7DA945E46244}" srcOrd="0" destOrd="2" presId="urn:microsoft.com/office/officeart/2005/8/layout/chevron2"/>
    <dgm:cxn modelId="{6A26AEC6-A2AC-A64F-A7C2-57F58120171B}" srcId="{4A12DE35-8F1D-AB4B-810E-7FC2D3DD312E}" destId="{3F9EDA92-D26B-414A-A118-3B0CC2C7BC6E}" srcOrd="2" destOrd="0" parTransId="{374F26AB-8C9C-2D4E-AC59-46AA04ABAD33}" sibTransId="{D167F111-554F-7741-80B7-A4EC6BF7B054}"/>
    <dgm:cxn modelId="{CB109519-B5F3-3047-AE57-3AA766F1BE35}" srcId="{4A12DE35-8F1D-AB4B-810E-7FC2D3DD312E}" destId="{158737B7-2CDE-4C47-A181-8689233D6683}" srcOrd="0" destOrd="0" parTransId="{3D489A83-0EC6-C440-9D01-9A91F9EE7741}" sibTransId="{7ED716DD-4ED7-4F41-B50A-18A3DDA272CF}"/>
    <dgm:cxn modelId="{81EA9D0A-C4A6-4546-86BC-02A088B1F00A}" srcId="{0A6D771E-2811-504E-A798-B8A9924E90A7}" destId="{ACD9A774-FB84-9049-9279-BA497A60C207}" srcOrd="0" destOrd="0" parTransId="{BF9798E0-4197-844D-B340-370D5F622F5F}" sibTransId="{22810173-67FB-4647-A06A-9BDE1EE0A89A}"/>
    <dgm:cxn modelId="{68B3972F-6610-8641-9C2B-5F80DADA03CA}" type="presOf" srcId="{8A11E26C-C1FA-8E45-A528-C323B4572D2C}" destId="{CAEEF0AF-FD6A-4443-8A9A-E31DEE3BAADF}" srcOrd="0" destOrd="0" presId="urn:microsoft.com/office/officeart/2005/8/layout/chevron2"/>
    <dgm:cxn modelId="{0A24945F-B8E2-924A-83DA-A1285299110E}" type="presOf" srcId="{3F9EDA92-D26B-414A-A118-3B0CC2C7BC6E}" destId="{5F9747E0-4977-B64D-8907-F92CB3562CDF}" srcOrd="0" destOrd="0" presId="urn:microsoft.com/office/officeart/2005/8/layout/chevron2"/>
    <dgm:cxn modelId="{DDC2EBD5-6F80-694E-AAEF-98B5326609BD}" srcId="{4A12DE35-8F1D-AB4B-810E-7FC2D3DD312E}" destId="{DF267754-9D85-B34B-97DF-BA46BD669765}" srcOrd="1" destOrd="0" parTransId="{C15D6E33-5145-5C41-9FBD-FA646F860E18}" sibTransId="{310B959F-9E59-5742-905C-F8762994B859}"/>
    <dgm:cxn modelId="{4C2DC1EF-E5C7-774B-86E9-973E70FC6F89}" srcId="{3F9EDA92-D26B-414A-A118-3B0CC2C7BC6E}" destId="{8A11E26C-C1FA-8E45-A528-C323B4572D2C}" srcOrd="0" destOrd="0" parTransId="{BCF49236-F7CF-E845-817B-A51846A8E9A6}" sibTransId="{F21ED225-1B11-404A-A154-C9C8131BB99A}"/>
    <dgm:cxn modelId="{F264BE96-EEEF-2441-BFFF-6422844B56B1}" type="presOf" srcId="{52126EB3-58EE-DF4D-B13B-07929A488BE1}" destId="{DB3F9E8A-4593-BE4F-8EF5-7DA945E46244}" srcOrd="0" destOrd="0" presId="urn:microsoft.com/office/officeart/2005/8/layout/chevron2"/>
    <dgm:cxn modelId="{82D7DA48-6F74-264B-8C7E-751CBCD9ECBA}" type="presOf" srcId="{22536F9B-4FC8-FC43-A8EF-AE5A9433E1C9}" destId="{DB3F9E8A-4593-BE4F-8EF5-7DA945E46244}" srcOrd="0" destOrd="1" presId="urn:microsoft.com/office/officeart/2005/8/layout/chevron2"/>
    <dgm:cxn modelId="{0207BA71-95FB-8046-8195-954826F018EC}" type="presOf" srcId="{ACD9A774-FB84-9049-9279-BA497A60C207}" destId="{5226D344-4C69-224A-93F3-5F11E1CEABE5}" srcOrd="0" destOrd="0" presId="urn:microsoft.com/office/officeart/2005/8/layout/chevron2"/>
    <dgm:cxn modelId="{4724F4FF-E616-CF48-BD3A-F7EEA61F357C}" srcId="{158737B7-2CDE-4C47-A181-8689233D6683}" destId="{52126EB3-58EE-DF4D-B13B-07929A488BE1}" srcOrd="0" destOrd="0" parTransId="{5992845C-6920-0E46-A633-2B78BCAAF4CC}" sibTransId="{84653750-3501-8B47-AD48-774A0A872D5E}"/>
    <dgm:cxn modelId="{9AB9E30E-9948-8D40-B933-5124F3F3E8A9}" type="presOf" srcId="{55C60411-A712-584B-9860-C8044EF0B055}" destId="{1EE85E3C-8648-D84B-A6F6-62CC290C9E28}" srcOrd="0" destOrd="0" presId="urn:microsoft.com/office/officeart/2005/8/layout/chevron2"/>
    <dgm:cxn modelId="{921F6ACD-BF52-B146-9FAF-7C7BAFCB33EF}" type="presOf" srcId="{4A12DE35-8F1D-AB4B-810E-7FC2D3DD312E}" destId="{DA1E2AE6-00B7-764B-B234-B0804237CE39}" srcOrd="0" destOrd="0" presId="urn:microsoft.com/office/officeart/2005/8/layout/chevron2"/>
    <dgm:cxn modelId="{F7FAC6D3-91B2-2B4F-AD82-1B71F663A7BE}" type="presOf" srcId="{336687D3-2CFE-2D43-8657-FBA10D074B8D}" destId="{5226D344-4C69-224A-93F3-5F11E1CEABE5}" srcOrd="0" destOrd="1" presId="urn:microsoft.com/office/officeart/2005/8/layout/chevron2"/>
    <dgm:cxn modelId="{AEC36395-DF33-9C4A-86FD-36E3224B8077}" srcId="{158737B7-2CDE-4C47-A181-8689233D6683}" destId="{22536F9B-4FC8-FC43-A8EF-AE5A9433E1C9}" srcOrd="1" destOrd="0" parTransId="{B03244DB-0E41-6E45-B219-6234C1CF5641}" sibTransId="{1A7BE880-E386-0047-9F8A-A60F1735ED32}"/>
    <dgm:cxn modelId="{868D38E9-64DC-664D-9605-65A7496E8C41}" srcId="{0A6D771E-2811-504E-A798-B8A9924E90A7}" destId="{336687D3-2CFE-2D43-8657-FBA10D074B8D}" srcOrd="1" destOrd="0" parTransId="{EDC1C3B9-5B36-3949-9F79-A4384ED07E7E}" sibTransId="{6569C049-7C58-6343-AEA2-8F90BBD487B7}"/>
    <dgm:cxn modelId="{8BB24408-6232-4C4E-A66E-61DC3E9AA6F9}" type="presParOf" srcId="{DA1E2AE6-00B7-764B-B234-B0804237CE39}" destId="{C865CD6A-3F9A-BD45-B22E-FC3E5897D11B}" srcOrd="0" destOrd="0" presId="urn:microsoft.com/office/officeart/2005/8/layout/chevron2"/>
    <dgm:cxn modelId="{97409242-2E08-CC43-9095-A82510D17DD8}" type="presParOf" srcId="{C865CD6A-3F9A-BD45-B22E-FC3E5897D11B}" destId="{0A7FD2C1-D6BA-F545-8876-26DA680C3D6D}" srcOrd="0" destOrd="0" presId="urn:microsoft.com/office/officeart/2005/8/layout/chevron2"/>
    <dgm:cxn modelId="{979D7297-DEC8-F547-BA77-41EBA2125769}" type="presParOf" srcId="{C865CD6A-3F9A-BD45-B22E-FC3E5897D11B}" destId="{DB3F9E8A-4593-BE4F-8EF5-7DA945E46244}" srcOrd="1" destOrd="0" presId="urn:microsoft.com/office/officeart/2005/8/layout/chevron2"/>
    <dgm:cxn modelId="{6CBF2842-FDC4-A240-ADC3-A5420C86CFA2}" type="presParOf" srcId="{DA1E2AE6-00B7-764B-B234-B0804237CE39}" destId="{46CF00F9-B9C2-B045-96D1-AE8A4AD113F9}" srcOrd="1" destOrd="0" presId="urn:microsoft.com/office/officeart/2005/8/layout/chevron2"/>
    <dgm:cxn modelId="{7EC45D6E-1A26-654E-B3E1-A96C819037C2}" type="presParOf" srcId="{DA1E2AE6-00B7-764B-B234-B0804237CE39}" destId="{6911B399-E385-D149-8CEA-41BA0C7D31FD}" srcOrd="2" destOrd="0" presId="urn:microsoft.com/office/officeart/2005/8/layout/chevron2"/>
    <dgm:cxn modelId="{92D02241-1D42-B541-AD9B-266C40B13DD6}" type="presParOf" srcId="{6911B399-E385-D149-8CEA-41BA0C7D31FD}" destId="{CD420A7D-B674-7B45-B1B3-A565301DCA87}" srcOrd="0" destOrd="0" presId="urn:microsoft.com/office/officeart/2005/8/layout/chevron2"/>
    <dgm:cxn modelId="{30E02B9C-FA81-5F4A-9969-359A3A498EC2}" type="presParOf" srcId="{6911B399-E385-D149-8CEA-41BA0C7D31FD}" destId="{1EE85E3C-8648-D84B-A6F6-62CC290C9E28}" srcOrd="1" destOrd="0" presId="urn:microsoft.com/office/officeart/2005/8/layout/chevron2"/>
    <dgm:cxn modelId="{A9E1CA36-264B-C44F-9CE0-420C0F086A5F}" type="presParOf" srcId="{DA1E2AE6-00B7-764B-B234-B0804237CE39}" destId="{B43236A6-215D-6A49-B71F-CF1F6C274794}" srcOrd="3" destOrd="0" presId="urn:microsoft.com/office/officeart/2005/8/layout/chevron2"/>
    <dgm:cxn modelId="{8B3AAFE3-D5DA-F64D-9E44-E15CF6E4ED96}" type="presParOf" srcId="{DA1E2AE6-00B7-764B-B234-B0804237CE39}" destId="{4AA8E7A4-F6A1-C84F-B2C4-3257C1843D02}" srcOrd="4" destOrd="0" presId="urn:microsoft.com/office/officeart/2005/8/layout/chevron2"/>
    <dgm:cxn modelId="{F8A4499C-5E7F-DC49-B885-12E43097DB82}" type="presParOf" srcId="{4AA8E7A4-F6A1-C84F-B2C4-3257C1843D02}" destId="{5F9747E0-4977-B64D-8907-F92CB3562CDF}" srcOrd="0" destOrd="0" presId="urn:microsoft.com/office/officeart/2005/8/layout/chevron2"/>
    <dgm:cxn modelId="{5B42A1AD-95BA-6F42-B175-EB76759579C0}" type="presParOf" srcId="{4AA8E7A4-F6A1-C84F-B2C4-3257C1843D02}" destId="{CAEEF0AF-FD6A-4443-8A9A-E31DEE3BAADF}" srcOrd="1" destOrd="0" presId="urn:microsoft.com/office/officeart/2005/8/layout/chevron2"/>
    <dgm:cxn modelId="{EA46F7DA-B2A4-4F42-9336-42A65561A03B}" type="presParOf" srcId="{DA1E2AE6-00B7-764B-B234-B0804237CE39}" destId="{7E51E1F0-9F87-C741-A30B-8AA923C14118}" srcOrd="5" destOrd="0" presId="urn:microsoft.com/office/officeart/2005/8/layout/chevron2"/>
    <dgm:cxn modelId="{9E582327-A369-3D42-AB65-FEE4794EBFD9}" type="presParOf" srcId="{DA1E2AE6-00B7-764B-B234-B0804237CE39}" destId="{3A5929CD-94B2-354C-BFAB-E9D872455703}" srcOrd="6" destOrd="0" presId="urn:microsoft.com/office/officeart/2005/8/layout/chevron2"/>
    <dgm:cxn modelId="{D2B51BE5-B3A8-A844-BFE6-38E36CF36F94}" type="presParOf" srcId="{3A5929CD-94B2-354C-BFAB-E9D872455703}" destId="{6A2003AA-34F7-074C-A3BF-8752CFB74B8D}" srcOrd="0" destOrd="0" presId="urn:microsoft.com/office/officeart/2005/8/layout/chevron2"/>
    <dgm:cxn modelId="{27E832E7-7022-3C49-A341-34AE19AC8175}" type="presParOf" srcId="{3A5929CD-94B2-354C-BFAB-E9D872455703}" destId="{5226D344-4C69-224A-93F3-5F11E1CEABE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5D3F1-ADE0-F646-A039-F909AAB4BBEF}">
      <dsp:nvSpPr>
        <dsp:cNvPr id="0" name=""/>
        <dsp:cNvSpPr/>
      </dsp:nvSpPr>
      <dsp:spPr>
        <a:xfrm>
          <a:off x="1179" y="1260197"/>
          <a:ext cx="1482704" cy="643559"/>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b="1" kern="1200" dirty="0" smtClean="0"/>
            <a:t>Step 1 – Registration – 2 Weeks total</a:t>
          </a:r>
          <a:endParaRPr lang="en-US" sz="1100" b="1" kern="1200" dirty="0"/>
        </a:p>
      </dsp:txBody>
      <dsp:txXfrm>
        <a:off x="1179" y="1260197"/>
        <a:ext cx="1482704" cy="429039"/>
      </dsp:txXfrm>
    </dsp:sp>
    <dsp:sp modelId="{5ABA4A27-BFC7-EE4C-9847-D2680D70295E}">
      <dsp:nvSpPr>
        <dsp:cNvPr id="0" name=""/>
        <dsp:cNvSpPr/>
      </dsp:nvSpPr>
      <dsp:spPr>
        <a:xfrm>
          <a:off x="304866" y="1689237"/>
          <a:ext cx="1482704" cy="36666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b="0" kern="1200" dirty="0" smtClean="0"/>
            <a:t>GAC Secretariat enters advice into register – Week 0</a:t>
          </a:r>
          <a:endParaRPr lang="en-US" sz="1100" b="0" kern="1200" dirty="0"/>
        </a:p>
        <a:p>
          <a:pPr marL="57150" lvl="1" indent="-57150" algn="l" defTabSz="488950">
            <a:lnSpc>
              <a:spcPct val="90000"/>
            </a:lnSpc>
            <a:spcBef>
              <a:spcPct val="0"/>
            </a:spcBef>
            <a:spcAft>
              <a:spcPct val="15000"/>
            </a:spcAft>
            <a:buChar char="••"/>
          </a:pPr>
          <a:r>
            <a:rPr lang="en-US" sz="1100" b="0" kern="1200" dirty="0" smtClean="0"/>
            <a:t>Each entry is assigned a reference number – Week 0</a:t>
          </a:r>
          <a:endParaRPr lang="en-US" sz="1100" b="0" kern="1200" dirty="0"/>
        </a:p>
        <a:p>
          <a:pPr marL="57150" lvl="1" indent="-57150" algn="l" defTabSz="488950">
            <a:lnSpc>
              <a:spcPct val="90000"/>
            </a:lnSpc>
            <a:spcBef>
              <a:spcPct val="0"/>
            </a:spcBef>
            <a:spcAft>
              <a:spcPct val="15000"/>
            </a:spcAft>
            <a:buChar char="••"/>
          </a:pPr>
          <a:r>
            <a:rPr lang="en-US" sz="1100" b="0" kern="1200" dirty="0" smtClean="0"/>
            <a:t>GAC review of advice entry - +2 Weeks</a:t>
          </a:r>
          <a:endParaRPr lang="en-US" sz="1100" b="0" kern="1200" dirty="0"/>
        </a:p>
        <a:p>
          <a:pPr marL="57150" lvl="1" indent="-57150" algn="l" defTabSz="488950">
            <a:lnSpc>
              <a:spcPct val="90000"/>
            </a:lnSpc>
            <a:spcBef>
              <a:spcPct val="0"/>
            </a:spcBef>
            <a:spcAft>
              <a:spcPct val="15000"/>
            </a:spcAft>
            <a:buChar char="••"/>
          </a:pPr>
          <a:r>
            <a:rPr lang="en-US" sz="1100" b="0" kern="1200" dirty="0" smtClean="0"/>
            <a:t>GAC approves entries - +2 weeks</a:t>
          </a:r>
          <a:endParaRPr lang="en-US" sz="1100" b="0" kern="1200" dirty="0"/>
        </a:p>
        <a:p>
          <a:pPr marL="57150" lvl="1" indent="-57150" algn="l" defTabSz="488950">
            <a:lnSpc>
              <a:spcPct val="90000"/>
            </a:lnSpc>
            <a:spcBef>
              <a:spcPct val="0"/>
            </a:spcBef>
            <a:spcAft>
              <a:spcPct val="15000"/>
            </a:spcAft>
            <a:buChar char="••"/>
          </a:pPr>
          <a:r>
            <a:rPr lang="en-US" sz="1100" b="0" kern="1200" dirty="0" smtClean="0"/>
            <a:t>Board acknowledgement of advice - + 2 weeks</a:t>
          </a:r>
          <a:endParaRPr lang="en-US" sz="1100" b="0" kern="1200" dirty="0"/>
        </a:p>
      </dsp:txBody>
      <dsp:txXfrm>
        <a:off x="348293" y="1732664"/>
        <a:ext cx="1395850" cy="3579819"/>
      </dsp:txXfrm>
    </dsp:sp>
    <dsp:sp modelId="{45CFFBF4-306B-3148-9946-C5EE3A0761D9}">
      <dsp:nvSpPr>
        <dsp:cNvPr id="0" name=""/>
        <dsp:cNvSpPr/>
      </dsp:nvSpPr>
      <dsp:spPr>
        <a:xfrm>
          <a:off x="1708657" y="1290142"/>
          <a:ext cx="476518" cy="369150"/>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1708657" y="1363972"/>
        <a:ext cx="365773" cy="221490"/>
      </dsp:txXfrm>
    </dsp:sp>
    <dsp:sp modelId="{E0694A65-8EF4-0B42-A832-774F34506AE8}">
      <dsp:nvSpPr>
        <dsp:cNvPr id="0" name=""/>
        <dsp:cNvSpPr/>
      </dsp:nvSpPr>
      <dsp:spPr>
        <a:xfrm>
          <a:off x="2382975" y="1260197"/>
          <a:ext cx="1482704" cy="643559"/>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b="1" kern="1200" dirty="0" smtClean="0"/>
            <a:t>Step 2 – Assessment – 6 weeks total</a:t>
          </a:r>
          <a:endParaRPr lang="en-US" sz="1100" b="1" kern="1200" dirty="0"/>
        </a:p>
      </dsp:txBody>
      <dsp:txXfrm>
        <a:off x="2382975" y="1260197"/>
        <a:ext cx="1482704" cy="429039"/>
      </dsp:txXfrm>
    </dsp:sp>
    <dsp:sp modelId="{3469D6E3-DBB3-6C4E-963A-7BA7244FE2CE}">
      <dsp:nvSpPr>
        <dsp:cNvPr id="0" name=""/>
        <dsp:cNvSpPr/>
      </dsp:nvSpPr>
      <dsp:spPr>
        <a:xfrm>
          <a:off x="2686662" y="1689237"/>
          <a:ext cx="1482704" cy="36666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b="0" kern="1200" dirty="0" smtClean="0"/>
            <a:t>Board/GAC </a:t>
          </a:r>
          <a:r>
            <a:rPr lang="en-US" sz="1100" b="0" kern="1200" dirty="0" smtClean="0"/>
            <a:t>Support Provides </a:t>
          </a:r>
          <a:r>
            <a:rPr lang="en-US" sz="1100" b="0" kern="1200" dirty="0" smtClean="0"/>
            <a:t>preliminary views of next steps and action items - +3 weeks</a:t>
          </a:r>
          <a:endParaRPr lang="en-US" sz="1100" b="0" kern="1200" dirty="0"/>
        </a:p>
        <a:p>
          <a:pPr marL="57150" lvl="1" indent="-57150" algn="l" defTabSz="488950">
            <a:lnSpc>
              <a:spcPct val="90000"/>
            </a:lnSpc>
            <a:spcBef>
              <a:spcPct val="0"/>
            </a:spcBef>
            <a:spcAft>
              <a:spcPct val="15000"/>
            </a:spcAft>
            <a:buChar char="••"/>
          </a:pPr>
          <a:r>
            <a:rPr lang="en-US" sz="1100" b="0" kern="1200" dirty="0" smtClean="0"/>
            <a:t>Ongoing update of communications log (e.g. entry of revised timelines, action items, issue owners, resource requirements, and risk assessments)</a:t>
          </a:r>
          <a:endParaRPr lang="en-US" sz="1100" b="0" kern="1200" dirty="0"/>
        </a:p>
        <a:p>
          <a:pPr marL="57150" lvl="1" indent="-57150" algn="l" defTabSz="488950">
            <a:lnSpc>
              <a:spcPct val="90000"/>
            </a:lnSpc>
            <a:spcBef>
              <a:spcPct val="0"/>
            </a:spcBef>
            <a:spcAft>
              <a:spcPct val="15000"/>
            </a:spcAft>
            <a:buChar char="••"/>
          </a:pPr>
          <a:r>
            <a:rPr lang="en-US" sz="1100" b="0" kern="1200" dirty="0" smtClean="0"/>
            <a:t> Board formal response to GAC Advice +8 weeks</a:t>
          </a:r>
          <a:endParaRPr lang="en-US" sz="1100" b="0" kern="1200" dirty="0"/>
        </a:p>
      </dsp:txBody>
      <dsp:txXfrm>
        <a:off x="2730089" y="1732664"/>
        <a:ext cx="1395850" cy="3579819"/>
      </dsp:txXfrm>
    </dsp:sp>
    <dsp:sp modelId="{09AD6DC8-5AEC-4347-87CB-BD9DBC74C146}">
      <dsp:nvSpPr>
        <dsp:cNvPr id="0" name=""/>
        <dsp:cNvSpPr/>
      </dsp:nvSpPr>
      <dsp:spPr>
        <a:xfrm>
          <a:off x="4090453" y="1290142"/>
          <a:ext cx="476518" cy="369150"/>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4090453" y="1363972"/>
        <a:ext cx="365773" cy="221490"/>
      </dsp:txXfrm>
    </dsp:sp>
    <dsp:sp modelId="{300782FE-57B1-B044-97E9-B886F756F009}">
      <dsp:nvSpPr>
        <dsp:cNvPr id="0" name=""/>
        <dsp:cNvSpPr/>
      </dsp:nvSpPr>
      <dsp:spPr>
        <a:xfrm>
          <a:off x="4764771" y="1260197"/>
          <a:ext cx="1482704" cy="643559"/>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b="1" kern="1200" dirty="0" smtClean="0"/>
            <a:t>Step 3 – Implementation </a:t>
          </a:r>
          <a:endParaRPr lang="en-US" sz="1100" b="1" kern="1200" dirty="0"/>
        </a:p>
      </dsp:txBody>
      <dsp:txXfrm>
        <a:off x="4764771" y="1260197"/>
        <a:ext cx="1482704" cy="429039"/>
      </dsp:txXfrm>
    </dsp:sp>
    <dsp:sp modelId="{01AF3E9B-8FB6-8444-BA4E-57102EE74831}">
      <dsp:nvSpPr>
        <dsp:cNvPr id="0" name=""/>
        <dsp:cNvSpPr/>
      </dsp:nvSpPr>
      <dsp:spPr>
        <a:xfrm>
          <a:off x="5068457" y="1689237"/>
          <a:ext cx="1482704" cy="36666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b="0" kern="1200" dirty="0" smtClean="0"/>
            <a:t>Secretariat enters Board action (accept/reject)</a:t>
          </a:r>
          <a:endParaRPr lang="en-US" sz="1100" b="0" kern="1200" dirty="0"/>
        </a:p>
        <a:p>
          <a:pPr marL="114300" lvl="2" indent="-57150" algn="l" defTabSz="488950">
            <a:lnSpc>
              <a:spcPct val="90000"/>
            </a:lnSpc>
            <a:spcBef>
              <a:spcPct val="0"/>
            </a:spcBef>
            <a:spcAft>
              <a:spcPct val="15000"/>
            </a:spcAft>
            <a:buChar char="••"/>
          </a:pPr>
          <a:r>
            <a:rPr lang="en-US" sz="1100" b="0" kern="1200" dirty="0" smtClean="0"/>
            <a:t>rejection and rationale entered – if available; If the Board is not ready to act on the advice updates and initial responses will be provided. </a:t>
          </a:r>
          <a:endParaRPr lang="en-US" sz="1100" b="0" kern="1200" dirty="0"/>
        </a:p>
        <a:p>
          <a:pPr marL="114300" lvl="2" indent="-57150" algn="l" defTabSz="488950">
            <a:lnSpc>
              <a:spcPct val="90000"/>
            </a:lnSpc>
            <a:spcBef>
              <a:spcPct val="0"/>
            </a:spcBef>
            <a:spcAft>
              <a:spcPct val="15000"/>
            </a:spcAft>
            <a:buChar char="••"/>
          </a:pPr>
          <a:r>
            <a:rPr lang="en-US" sz="1100" b="0" kern="1200" dirty="0" smtClean="0"/>
            <a:t>If advice is rejected- rejection can serve as preliminary notice within consultation process</a:t>
          </a:r>
          <a:endParaRPr lang="en-US" sz="1100" b="0" kern="1200" dirty="0"/>
        </a:p>
        <a:p>
          <a:pPr marL="57150" lvl="1" indent="-57150" algn="l" defTabSz="488950">
            <a:lnSpc>
              <a:spcPct val="90000"/>
            </a:lnSpc>
            <a:spcBef>
              <a:spcPct val="0"/>
            </a:spcBef>
            <a:spcAft>
              <a:spcPct val="15000"/>
            </a:spcAft>
            <a:buChar char="••"/>
          </a:pPr>
          <a:r>
            <a:rPr lang="en-US" sz="1100" b="0" kern="1200" dirty="0" smtClean="0"/>
            <a:t>If advice is accepted next steps and Implementation Plans updated – with target dates</a:t>
          </a:r>
          <a:endParaRPr lang="en-US" sz="1100" b="0" kern="1200" dirty="0"/>
        </a:p>
      </dsp:txBody>
      <dsp:txXfrm>
        <a:off x="5111884" y="1732664"/>
        <a:ext cx="1395850" cy="3579819"/>
      </dsp:txXfrm>
    </dsp:sp>
    <dsp:sp modelId="{7CF87301-0342-7C45-9309-40AB206D6F09}">
      <dsp:nvSpPr>
        <dsp:cNvPr id="0" name=""/>
        <dsp:cNvSpPr/>
      </dsp:nvSpPr>
      <dsp:spPr>
        <a:xfrm>
          <a:off x="6472248" y="1290142"/>
          <a:ext cx="476518" cy="369150"/>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6472248" y="1363972"/>
        <a:ext cx="365773" cy="221490"/>
      </dsp:txXfrm>
    </dsp:sp>
    <dsp:sp modelId="{7A80D734-E0D2-224B-89D5-22DB6E249FDD}">
      <dsp:nvSpPr>
        <dsp:cNvPr id="0" name=""/>
        <dsp:cNvSpPr/>
      </dsp:nvSpPr>
      <dsp:spPr>
        <a:xfrm>
          <a:off x="7146566" y="1260197"/>
          <a:ext cx="1482704" cy="643559"/>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b="1" kern="1200" dirty="0" smtClean="0"/>
            <a:t>Step 4 – Completion</a:t>
          </a:r>
          <a:endParaRPr lang="en-US" sz="1100" b="1" kern="1200" dirty="0"/>
        </a:p>
      </dsp:txBody>
      <dsp:txXfrm>
        <a:off x="7146566" y="1260197"/>
        <a:ext cx="1482704" cy="429039"/>
      </dsp:txXfrm>
    </dsp:sp>
    <dsp:sp modelId="{75299B3F-9049-0A48-9F01-E114F3F3FD6E}">
      <dsp:nvSpPr>
        <dsp:cNvPr id="0" name=""/>
        <dsp:cNvSpPr/>
      </dsp:nvSpPr>
      <dsp:spPr>
        <a:xfrm>
          <a:off x="7450253" y="1689237"/>
          <a:ext cx="1482704" cy="36666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b="0" kern="1200" dirty="0" smtClean="0"/>
            <a:t>Board and GAC acknowledge completion of GAC Advice consideration and implementation</a:t>
          </a:r>
          <a:endParaRPr lang="en-US" sz="1100" b="0" kern="1200" dirty="0"/>
        </a:p>
        <a:p>
          <a:pPr marL="57150" lvl="1" indent="-57150" algn="l" defTabSz="488950">
            <a:lnSpc>
              <a:spcPct val="90000"/>
            </a:lnSpc>
            <a:spcBef>
              <a:spcPct val="0"/>
            </a:spcBef>
            <a:spcAft>
              <a:spcPct val="15000"/>
            </a:spcAft>
            <a:buChar char="••"/>
          </a:pPr>
          <a:r>
            <a:rPr lang="en-US" sz="1100" b="0" kern="1200" dirty="0" smtClean="0"/>
            <a:t>Advice marked “closed” </a:t>
          </a:r>
          <a:endParaRPr lang="en-US" sz="1100" b="0" kern="1200" dirty="0"/>
        </a:p>
        <a:p>
          <a:pPr marL="114300" lvl="2" indent="-57150" algn="l" defTabSz="488950">
            <a:lnSpc>
              <a:spcPct val="90000"/>
            </a:lnSpc>
            <a:spcBef>
              <a:spcPct val="0"/>
            </a:spcBef>
            <a:spcAft>
              <a:spcPct val="15000"/>
            </a:spcAft>
            <a:buChar char="••"/>
          </a:pPr>
          <a:r>
            <a:rPr lang="en-US" sz="1100" b="0" kern="1200" dirty="0" smtClean="0"/>
            <a:t>If Consultation is required, advice will not be marked “closed” until completion of the consultation process. </a:t>
          </a:r>
          <a:endParaRPr lang="en-US" sz="1100" b="0" kern="1200" dirty="0"/>
        </a:p>
      </dsp:txBody>
      <dsp:txXfrm>
        <a:off x="7493680" y="1732664"/>
        <a:ext cx="1395850" cy="3579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FD2C1-D6BA-F545-8876-26DA680C3D6D}">
      <dsp:nvSpPr>
        <dsp:cNvPr id="0" name=""/>
        <dsp:cNvSpPr/>
      </dsp:nvSpPr>
      <dsp:spPr>
        <a:xfrm rot="5400000">
          <a:off x="-125469" y="126564"/>
          <a:ext cx="836463" cy="5855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Week 0</a:t>
          </a:r>
          <a:endParaRPr lang="en-US" sz="1100" kern="1200" dirty="0"/>
        </a:p>
      </dsp:txBody>
      <dsp:txXfrm rot="-5400000">
        <a:off x="1" y="293856"/>
        <a:ext cx="585524" cy="250939"/>
      </dsp:txXfrm>
    </dsp:sp>
    <dsp:sp modelId="{DB3F9E8A-4593-BE4F-8EF5-7DA945E46244}">
      <dsp:nvSpPr>
        <dsp:cNvPr id="0" name=""/>
        <dsp:cNvSpPr/>
      </dsp:nvSpPr>
      <dsp:spPr>
        <a:xfrm rot="5400000">
          <a:off x="4135711" y="-3549092"/>
          <a:ext cx="543701" cy="7644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GAC Advice</a:t>
          </a:r>
          <a:endParaRPr lang="en-US" sz="1500" kern="1200" dirty="0"/>
        </a:p>
        <a:p>
          <a:pPr marL="114300" lvl="1" indent="-114300" algn="l" defTabSz="666750">
            <a:lnSpc>
              <a:spcPct val="90000"/>
            </a:lnSpc>
            <a:spcBef>
              <a:spcPct val="0"/>
            </a:spcBef>
            <a:spcAft>
              <a:spcPct val="15000"/>
            </a:spcAft>
            <a:buChar char="••"/>
          </a:pPr>
          <a:r>
            <a:rPr lang="en-US" sz="1500" kern="1200" dirty="0" smtClean="0"/>
            <a:t>GAC Support enters advice into register</a:t>
          </a:r>
          <a:endParaRPr lang="en-US" sz="1500" kern="1200" dirty="0"/>
        </a:p>
      </dsp:txBody>
      <dsp:txXfrm rot="-5400000">
        <a:off x="585525" y="27635"/>
        <a:ext cx="7617534" cy="490619"/>
      </dsp:txXfrm>
    </dsp:sp>
    <dsp:sp modelId="{D1BB88E1-A682-214A-89D0-7AD3B629EDA4}">
      <dsp:nvSpPr>
        <dsp:cNvPr id="0" name=""/>
        <dsp:cNvSpPr/>
      </dsp:nvSpPr>
      <dsp:spPr>
        <a:xfrm rot="5400000">
          <a:off x="-125469" y="864026"/>
          <a:ext cx="836463" cy="5855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Week 1</a:t>
          </a:r>
          <a:endParaRPr lang="en-US" sz="1100" kern="1200" dirty="0"/>
        </a:p>
      </dsp:txBody>
      <dsp:txXfrm rot="-5400000">
        <a:off x="1" y="1031318"/>
        <a:ext cx="585524" cy="250939"/>
      </dsp:txXfrm>
    </dsp:sp>
    <dsp:sp modelId="{7694D31F-D44A-9245-8D35-59E88D63C7E4}">
      <dsp:nvSpPr>
        <dsp:cNvPr id="0" name=""/>
        <dsp:cNvSpPr/>
      </dsp:nvSpPr>
      <dsp:spPr>
        <a:xfrm rot="5400000">
          <a:off x="4135711" y="-2811630"/>
          <a:ext cx="543701" cy="7644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GAC review of advice</a:t>
          </a:r>
          <a:endParaRPr lang="en-US" sz="1500" kern="1200" dirty="0"/>
        </a:p>
        <a:p>
          <a:pPr marL="114300" lvl="1" indent="-114300" algn="l" defTabSz="666750">
            <a:lnSpc>
              <a:spcPct val="90000"/>
            </a:lnSpc>
            <a:spcBef>
              <a:spcPct val="0"/>
            </a:spcBef>
            <a:spcAft>
              <a:spcPct val="15000"/>
            </a:spcAft>
            <a:buChar char="••"/>
          </a:pPr>
          <a:r>
            <a:rPr lang="en-US" sz="1500" kern="1200" dirty="0" smtClean="0"/>
            <a:t>Board review of Advice</a:t>
          </a:r>
          <a:endParaRPr lang="en-US" sz="1500" kern="1200" dirty="0"/>
        </a:p>
      </dsp:txBody>
      <dsp:txXfrm rot="-5400000">
        <a:off x="585525" y="765097"/>
        <a:ext cx="7617534" cy="490619"/>
      </dsp:txXfrm>
    </dsp:sp>
    <dsp:sp modelId="{4E829AAB-9EA4-494B-8B90-59CEE7D5F402}">
      <dsp:nvSpPr>
        <dsp:cNvPr id="0" name=""/>
        <dsp:cNvSpPr/>
      </dsp:nvSpPr>
      <dsp:spPr>
        <a:xfrm rot="5400000">
          <a:off x="-125469" y="1601488"/>
          <a:ext cx="836463" cy="5855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Week 2</a:t>
          </a:r>
          <a:endParaRPr lang="en-US" sz="1100" kern="1200" dirty="0"/>
        </a:p>
      </dsp:txBody>
      <dsp:txXfrm rot="-5400000">
        <a:off x="1" y="1768780"/>
        <a:ext cx="585524" cy="250939"/>
      </dsp:txXfrm>
    </dsp:sp>
    <dsp:sp modelId="{627AE422-CF01-CA41-AF28-112026849F49}">
      <dsp:nvSpPr>
        <dsp:cNvPr id="0" name=""/>
        <dsp:cNvSpPr/>
      </dsp:nvSpPr>
      <dsp:spPr>
        <a:xfrm rot="5400000">
          <a:off x="4135711" y="-2074168"/>
          <a:ext cx="543701" cy="7644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GAC Acceptance of advice as entered</a:t>
          </a:r>
          <a:endParaRPr lang="en-US" sz="1500" kern="1200" dirty="0"/>
        </a:p>
        <a:p>
          <a:pPr marL="114300" lvl="1" indent="-114300" algn="l" defTabSz="666750">
            <a:lnSpc>
              <a:spcPct val="90000"/>
            </a:lnSpc>
            <a:spcBef>
              <a:spcPct val="0"/>
            </a:spcBef>
            <a:spcAft>
              <a:spcPct val="15000"/>
            </a:spcAft>
            <a:buChar char="••"/>
          </a:pPr>
          <a:r>
            <a:rPr lang="en-US" sz="1500" kern="1200" dirty="0" smtClean="0"/>
            <a:t>Board acknowledgement of advice as entered</a:t>
          </a:r>
          <a:endParaRPr lang="en-US" sz="1500" kern="1200" dirty="0"/>
        </a:p>
      </dsp:txBody>
      <dsp:txXfrm rot="-5400000">
        <a:off x="585525" y="1502559"/>
        <a:ext cx="7617534" cy="490619"/>
      </dsp:txXfrm>
    </dsp:sp>
    <dsp:sp modelId="{7B7F443D-6D62-4148-94B6-3D4C08E961FC}">
      <dsp:nvSpPr>
        <dsp:cNvPr id="0" name=""/>
        <dsp:cNvSpPr/>
      </dsp:nvSpPr>
      <dsp:spPr>
        <a:xfrm rot="5400000">
          <a:off x="-125469" y="2338950"/>
          <a:ext cx="836463" cy="5855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Week 3 </a:t>
          </a:r>
          <a:endParaRPr lang="en-US" sz="1100" kern="1200" dirty="0"/>
        </a:p>
      </dsp:txBody>
      <dsp:txXfrm rot="-5400000">
        <a:off x="1" y="2506242"/>
        <a:ext cx="585524" cy="250939"/>
      </dsp:txXfrm>
    </dsp:sp>
    <dsp:sp modelId="{3CF04484-2796-E14B-A26E-DE8059245964}">
      <dsp:nvSpPr>
        <dsp:cNvPr id="0" name=""/>
        <dsp:cNvSpPr/>
      </dsp:nvSpPr>
      <dsp:spPr>
        <a:xfrm rot="5400000">
          <a:off x="4135711" y="-1336706"/>
          <a:ext cx="543701" cy="7644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GAC and/or Board provide preliminary next steps</a:t>
          </a:r>
          <a:endParaRPr lang="en-US" sz="1500" kern="1200" dirty="0"/>
        </a:p>
      </dsp:txBody>
      <dsp:txXfrm rot="-5400000">
        <a:off x="585525" y="2240021"/>
        <a:ext cx="7617534" cy="490619"/>
      </dsp:txXfrm>
    </dsp:sp>
    <dsp:sp modelId="{5F9747E0-4977-B64D-8907-F92CB3562CDF}">
      <dsp:nvSpPr>
        <dsp:cNvPr id="0" name=""/>
        <dsp:cNvSpPr/>
      </dsp:nvSpPr>
      <dsp:spPr>
        <a:xfrm rot="5400000">
          <a:off x="-125469" y="3076412"/>
          <a:ext cx="836463" cy="5855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Week 4-7</a:t>
          </a:r>
          <a:endParaRPr lang="en-US" sz="1100" kern="1200" dirty="0"/>
        </a:p>
      </dsp:txBody>
      <dsp:txXfrm rot="-5400000">
        <a:off x="1" y="3243704"/>
        <a:ext cx="585524" cy="250939"/>
      </dsp:txXfrm>
    </dsp:sp>
    <dsp:sp modelId="{CAEEF0AF-FD6A-4443-8A9A-E31DEE3BAADF}">
      <dsp:nvSpPr>
        <dsp:cNvPr id="0" name=""/>
        <dsp:cNvSpPr/>
      </dsp:nvSpPr>
      <dsp:spPr>
        <a:xfrm rot="5400000">
          <a:off x="4135711" y="-599244"/>
          <a:ext cx="543701" cy="7644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t>Ongoing update of communications log (e.g. entry of revised timelines, action items, issue owners, resource requirements, and risk assessments)</a:t>
          </a:r>
          <a:endParaRPr lang="en-US" sz="1500" kern="1200" dirty="0"/>
        </a:p>
      </dsp:txBody>
      <dsp:txXfrm rot="-5400000">
        <a:off x="585525" y="2977483"/>
        <a:ext cx="7617534" cy="490619"/>
      </dsp:txXfrm>
    </dsp:sp>
    <dsp:sp modelId="{6A2003AA-34F7-074C-A3BF-8752CFB74B8D}">
      <dsp:nvSpPr>
        <dsp:cNvPr id="0" name=""/>
        <dsp:cNvSpPr/>
      </dsp:nvSpPr>
      <dsp:spPr>
        <a:xfrm rot="5400000">
          <a:off x="-125469" y="3813874"/>
          <a:ext cx="836463" cy="5855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Week 8</a:t>
          </a:r>
          <a:endParaRPr lang="en-US" sz="1100" kern="1200" dirty="0"/>
        </a:p>
      </dsp:txBody>
      <dsp:txXfrm rot="-5400000">
        <a:off x="1" y="3981166"/>
        <a:ext cx="585524" cy="250939"/>
      </dsp:txXfrm>
    </dsp:sp>
    <dsp:sp modelId="{5226D344-4C69-224A-93F3-5F11E1CEABE5}">
      <dsp:nvSpPr>
        <dsp:cNvPr id="0" name=""/>
        <dsp:cNvSpPr/>
      </dsp:nvSpPr>
      <dsp:spPr>
        <a:xfrm rot="5400000">
          <a:off x="4135711" y="138217"/>
          <a:ext cx="543701" cy="76440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Official Board response to Advice </a:t>
          </a:r>
          <a:endParaRPr lang="en-US" sz="1500" kern="1200" dirty="0"/>
        </a:p>
      </dsp:txBody>
      <dsp:txXfrm rot="-5400000">
        <a:off x="585525" y="3714945"/>
        <a:ext cx="7617534" cy="490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FD2C1-D6BA-F545-8876-26DA680C3D6D}">
      <dsp:nvSpPr>
        <dsp:cNvPr id="0" name=""/>
        <dsp:cNvSpPr/>
      </dsp:nvSpPr>
      <dsp:spPr>
        <a:xfrm rot="5400000">
          <a:off x="-185785" y="191522"/>
          <a:ext cx="1238567" cy="86699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Week 8</a:t>
          </a:r>
          <a:endParaRPr lang="en-US" sz="800" kern="1200" dirty="0"/>
        </a:p>
      </dsp:txBody>
      <dsp:txXfrm rot="-5400000">
        <a:off x="1" y="439236"/>
        <a:ext cx="866997" cy="371570"/>
      </dsp:txXfrm>
    </dsp:sp>
    <dsp:sp modelId="{DB3F9E8A-4593-BE4F-8EF5-7DA945E46244}">
      <dsp:nvSpPr>
        <dsp:cNvPr id="0" name=""/>
        <dsp:cNvSpPr/>
      </dsp:nvSpPr>
      <dsp:spPr>
        <a:xfrm rot="5400000">
          <a:off x="4145764" y="-3273030"/>
          <a:ext cx="805068" cy="736260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GAC Support enters responses into register</a:t>
          </a:r>
          <a:endParaRPr lang="en-US" sz="1500" kern="1200" dirty="0"/>
        </a:p>
        <a:p>
          <a:pPr marL="114300" lvl="1" indent="-114300" algn="l" defTabSz="666750">
            <a:lnSpc>
              <a:spcPct val="90000"/>
            </a:lnSpc>
            <a:spcBef>
              <a:spcPct val="0"/>
            </a:spcBef>
            <a:spcAft>
              <a:spcPct val="15000"/>
            </a:spcAft>
            <a:buChar char="••"/>
          </a:pPr>
          <a:r>
            <a:rPr lang="en-US" sz="1500" b="0" kern="1200" dirty="0" smtClean="0"/>
            <a:t>rejection and rationale entered </a:t>
          </a:r>
          <a:endParaRPr lang="en-US" sz="1500" kern="1200" dirty="0"/>
        </a:p>
        <a:p>
          <a:pPr marL="114300" lvl="1" indent="-114300" algn="l" defTabSz="666750">
            <a:lnSpc>
              <a:spcPct val="90000"/>
            </a:lnSpc>
            <a:spcBef>
              <a:spcPct val="0"/>
            </a:spcBef>
            <a:spcAft>
              <a:spcPct val="15000"/>
            </a:spcAft>
            <a:buChar char="••"/>
          </a:pPr>
          <a:r>
            <a:rPr lang="en-US" sz="1500" b="0" kern="1200" dirty="0" smtClean="0"/>
            <a:t>consultation plans made if necessary</a:t>
          </a:r>
          <a:endParaRPr lang="en-US" sz="1500" kern="1200" dirty="0"/>
        </a:p>
      </dsp:txBody>
      <dsp:txXfrm rot="-5400000">
        <a:off x="866997" y="45037"/>
        <a:ext cx="7323302" cy="726468"/>
      </dsp:txXfrm>
    </dsp:sp>
    <dsp:sp modelId="{CD420A7D-B674-7B45-B1B3-A565301DCA87}">
      <dsp:nvSpPr>
        <dsp:cNvPr id="0" name=""/>
        <dsp:cNvSpPr/>
      </dsp:nvSpPr>
      <dsp:spPr>
        <a:xfrm rot="5400000">
          <a:off x="-185785" y="1283495"/>
          <a:ext cx="1238567" cy="866997"/>
        </a:xfrm>
        <a:prstGeom prst="chevron">
          <a:avLst/>
        </a:prstGeom>
        <a:solidFill>
          <a:srgbClr val="FF0000"/>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BOARD REJECTION OF ADVICE</a:t>
          </a:r>
          <a:endParaRPr lang="en-US" sz="1200" b="1" kern="1200" dirty="0"/>
        </a:p>
      </dsp:txBody>
      <dsp:txXfrm rot="-5400000">
        <a:off x="1" y="1531209"/>
        <a:ext cx="866997" cy="371570"/>
      </dsp:txXfrm>
    </dsp:sp>
    <dsp:sp modelId="{1EE85E3C-8648-D84B-A6F6-62CC290C9E28}">
      <dsp:nvSpPr>
        <dsp:cNvPr id="0" name=""/>
        <dsp:cNvSpPr/>
      </dsp:nvSpPr>
      <dsp:spPr>
        <a:xfrm rot="5400000">
          <a:off x="4145552" y="-2180844"/>
          <a:ext cx="805492" cy="7362602"/>
        </a:xfrm>
        <a:prstGeom prst="round2SameRect">
          <a:avLst/>
        </a:prstGeom>
        <a:solidFill>
          <a:schemeClr val="lt1">
            <a:alpha val="90000"/>
            <a:hueOff val="0"/>
            <a:satOff val="0"/>
            <a:lumOff val="0"/>
            <a:alphaOff val="0"/>
          </a:schemeClr>
        </a:solidFill>
        <a:ln w="9525" cap="flat" cmpd="sng" algn="ctr">
          <a:solidFill>
            <a:srgbClr val="FF0000"/>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rgbClr val="FF0000"/>
              </a:solidFill>
            </a:rPr>
            <a:t>If rejection of GAC Advice occurs Consultation process begins.</a:t>
          </a:r>
          <a:endParaRPr lang="en-US" sz="1500" kern="1200" dirty="0">
            <a:solidFill>
              <a:srgbClr val="FF0000"/>
            </a:solidFill>
          </a:endParaRPr>
        </a:p>
      </dsp:txBody>
      <dsp:txXfrm rot="-5400000">
        <a:off x="866998" y="1137031"/>
        <a:ext cx="7323281" cy="726850"/>
      </dsp:txXfrm>
    </dsp:sp>
    <dsp:sp modelId="{5F9747E0-4977-B64D-8907-F92CB3562CDF}">
      <dsp:nvSpPr>
        <dsp:cNvPr id="0" name=""/>
        <dsp:cNvSpPr/>
      </dsp:nvSpPr>
      <dsp:spPr>
        <a:xfrm rot="5400000">
          <a:off x="-185785" y="2375469"/>
          <a:ext cx="1238567" cy="86699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Ongoing</a:t>
          </a:r>
          <a:endParaRPr lang="en-US" sz="800" kern="1200" dirty="0"/>
        </a:p>
      </dsp:txBody>
      <dsp:txXfrm rot="-5400000">
        <a:off x="1" y="2623183"/>
        <a:ext cx="866997" cy="371570"/>
      </dsp:txXfrm>
    </dsp:sp>
    <dsp:sp modelId="{CAEEF0AF-FD6A-4443-8A9A-E31DEE3BAADF}">
      <dsp:nvSpPr>
        <dsp:cNvPr id="0" name=""/>
        <dsp:cNvSpPr/>
      </dsp:nvSpPr>
      <dsp:spPr>
        <a:xfrm rot="5400000">
          <a:off x="4145764" y="-1089082"/>
          <a:ext cx="805068" cy="736260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t>Next steps and Implementation Plans updated – with target dates</a:t>
          </a:r>
          <a:endParaRPr lang="en-US" sz="1500" kern="1200" dirty="0"/>
        </a:p>
      </dsp:txBody>
      <dsp:txXfrm rot="-5400000">
        <a:off x="866997" y="2228985"/>
        <a:ext cx="7323302" cy="726468"/>
      </dsp:txXfrm>
    </dsp:sp>
    <dsp:sp modelId="{6A2003AA-34F7-074C-A3BF-8752CFB74B8D}">
      <dsp:nvSpPr>
        <dsp:cNvPr id="0" name=""/>
        <dsp:cNvSpPr/>
      </dsp:nvSpPr>
      <dsp:spPr>
        <a:xfrm rot="5400000">
          <a:off x="-185785" y="3467443"/>
          <a:ext cx="1238567" cy="86699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Upon Completion of Implementation</a:t>
          </a:r>
          <a:endParaRPr lang="en-US" sz="800" kern="1200" dirty="0"/>
        </a:p>
      </dsp:txBody>
      <dsp:txXfrm rot="-5400000">
        <a:off x="1" y="3715157"/>
        <a:ext cx="866997" cy="371570"/>
      </dsp:txXfrm>
    </dsp:sp>
    <dsp:sp modelId="{5226D344-4C69-224A-93F3-5F11E1CEABE5}">
      <dsp:nvSpPr>
        <dsp:cNvPr id="0" name=""/>
        <dsp:cNvSpPr/>
      </dsp:nvSpPr>
      <dsp:spPr>
        <a:xfrm rot="5400000">
          <a:off x="4145764" y="2891"/>
          <a:ext cx="805068" cy="736260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t>Board and GAC acknowledge completion of GAC Advice consideration and implementation</a:t>
          </a:r>
          <a:endParaRPr lang="en-US" sz="1500" kern="1200" dirty="0"/>
        </a:p>
        <a:p>
          <a:pPr marL="114300" lvl="1" indent="-114300" algn="l" defTabSz="666750">
            <a:lnSpc>
              <a:spcPct val="90000"/>
            </a:lnSpc>
            <a:spcBef>
              <a:spcPct val="0"/>
            </a:spcBef>
            <a:spcAft>
              <a:spcPct val="15000"/>
            </a:spcAft>
            <a:buChar char="••"/>
          </a:pPr>
          <a:r>
            <a:rPr lang="en-US" sz="1500" b="0" kern="1200" dirty="0" smtClean="0"/>
            <a:t>Advice marked “closed” </a:t>
          </a:r>
          <a:endParaRPr lang="en-US" sz="1500" kern="1200" dirty="0"/>
        </a:p>
      </dsp:txBody>
      <dsp:txXfrm rot="-5400000">
        <a:off x="866997" y="3320958"/>
        <a:ext cx="7323302" cy="7264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738DDC-6777-9D4E-962E-066533124307}" type="datetimeFigureOut">
              <a:rPr lang="en-US" smtClean="0"/>
              <a:t>3/29/13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399845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38DDC-6777-9D4E-962E-066533124307}" type="datetimeFigureOut">
              <a:rPr lang="en-US" smtClean="0"/>
              <a:t>3/29/13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100402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38DDC-6777-9D4E-962E-066533124307}" type="datetimeFigureOut">
              <a:rPr lang="en-US" smtClean="0"/>
              <a:t>3/29/13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3023649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38DDC-6777-9D4E-962E-066533124307}" type="datetimeFigureOut">
              <a:rPr lang="en-US" smtClean="0"/>
              <a:t>3/29/13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370727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738DDC-6777-9D4E-962E-066533124307}" type="datetimeFigureOut">
              <a:rPr lang="en-US" smtClean="0"/>
              <a:t>3/29/13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126892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738DDC-6777-9D4E-962E-066533124307}" type="datetimeFigureOut">
              <a:rPr lang="en-US" smtClean="0"/>
              <a:t>3/29/13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234551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738DDC-6777-9D4E-962E-066533124307}" type="datetimeFigureOut">
              <a:rPr lang="en-US" smtClean="0"/>
              <a:t>3/29/13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316474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738DDC-6777-9D4E-962E-066533124307}" type="datetimeFigureOut">
              <a:rPr lang="en-US" smtClean="0"/>
              <a:t>3/29/13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2033935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38DDC-6777-9D4E-962E-066533124307}" type="datetimeFigureOut">
              <a:rPr lang="en-US" smtClean="0"/>
              <a:t>3/29/13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257324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38DDC-6777-9D4E-962E-066533124307}" type="datetimeFigureOut">
              <a:rPr lang="en-US" smtClean="0"/>
              <a:t>3/29/13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324932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38DDC-6777-9D4E-962E-066533124307}" type="datetimeFigureOut">
              <a:rPr lang="en-US" smtClean="0"/>
              <a:t>3/29/13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31E92-859F-B449-B971-B896624001F8}" type="slidenum">
              <a:rPr lang="en-US" smtClean="0"/>
              <a:t>‹#›</a:t>
            </a:fld>
            <a:endParaRPr lang="en-US"/>
          </a:p>
        </p:txBody>
      </p:sp>
    </p:spTree>
    <p:extLst>
      <p:ext uri="{BB962C8B-B14F-4D97-AF65-F5344CB8AC3E}">
        <p14:creationId xmlns:p14="http://schemas.microsoft.com/office/powerpoint/2010/main" val="26910200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38DDC-6777-9D4E-962E-066533124307}" type="datetimeFigureOut">
              <a:rPr lang="en-US" smtClean="0"/>
              <a:t>3/29/13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31E92-859F-B449-B971-B896624001F8}" type="slidenum">
              <a:rPr lang="en-US" smtClean="0"/>
              <a:t>‹#›</a:t>
            </a:fld>
            <a:endParaRPr lang="en-US"/>
          </a:p>
        </p:txBody>
      </p:sp>
    </p:spTree>
    <p:extLst>
      <p:ext uri="{BB962C8B-B14F-4D97-AF65-F5344CB8AC3E}">
        <p14:creationId xmlns:p14="http://schemas.microsoft.com/office/powerpoint/2010/main" val="3980037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903916678"/>
              </p:ext>
            </p:extLst>
          </p:nvPr>
        </p:nvGraphicFramePr>
        <p:xfrm>
          <a:off x="104931" y="0"/>
          <a:ext cx="8934138" cy="6616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ent Arrow 2"/>
          <p:cNvSpPr/>
          <p:nvPr/>
        </p:nvSpPr>
        <p:spPr>
          <a:xfrm rot="5400000">
            <a:off x="6051127" y="4268047"/>
            <a:ext cx="2037080" cy="822960"/>
          </a:xfrm>
          <a:prstGeom prst="bentArrow">
            <a:avLst/>
          </a:prstGeom>
          <a:ln/>
        </p:spPr>
        <p:style>
          <a:lnRef idx="1">
            <a:schemeClr val="accent6"/>
          </a:lnRef>
          <a:fillRef idx="3">
            <a:schemeClr val="accent6"/>
          </a:fillRef>
          <a:effectRef idx="2">
            <a:schemeClr val="accent6"/>
          </a:effectRef>
          <a:fontRef idx="minor">
            <a:schemeClr val="lt1"/>
          </a:fontRef>
        </p:style>
        <p:txBody>
          <a:bodyPr/>
          <a:lstStyle/>
          <a:p>
            <a:endParaRPr lang="en-US"/>
          </a:p>
        </p:txBody>
      </p:sp>
      <p:sp>
        <p:nvSpPr>
          <p:cNvPr id="4" name="TextBox 3"/>
          <p:cNvSpPr txBox="1"/>
          <p:nvPr/>
        </p:nvSpPr>
        <p:spPr>
          <a:xfrm>
            <a:off x="5918201" y="5715001"/>
            <a:ext cx="2717800" cy="646331"/>
          </a:xfrm>
          <a:prstGeom prst="rect">
            <a:avLst/>
          </a:prstGeom>
          <a:noFill/>
        </p:spPr>
        <p:txBody>
          <a:bodyPr wrap="square" rtlCol="0">
            <a:spAutoFit/>
          </a:bodyPr>
          <a:lstStyle/>
          <a:p>
            <a:r>
              <a:rPr lang="en-US" dirty="0" smtClean="0"/>
              <a:t>If GAC Advice is rejected see consultation process.</a:t>
            </a:r>
            <a:endParaRPr lang="en-US" dirty="0"/>
          </a:p>
        </p:txBody>
      </p:sp>
    </p:spTree>
    <p:extLst>
      <p:ext uri="{BB962C8B-B14F-4D97-AF65-F5344CB8AC3E}">
        <p14:creationId xmlns:p14="http://schemas.microsoft.com/office/powerpoint/2010/main" val="119461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GAC Register of Advice – Steps 1 and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176033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318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GAC Register of Advice – Steps 3 and 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16040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695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Consultation Process</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59667700"/>
              </p:ext>
            </p:extLst>
          </p:nvPr>
        </p:nvGraphicFramePr>
        <p:xfrm>
          <a:off x="2" y="1218142"/>
          <a:ext cx="4555065" cy="5543835"/>
        </p:xfrm>
        <a:graphic>
          <a:graphicData uri="http://schemas.openxmlformats.org/drawingml/2006/table">
            <a:tbl>
              <a:tblPr firstRow="1" bandRow="1">
                <a:tableStyleId>{5C22544A-7EE6-4342-B048-85BDC9FD1C3A}</a:tableStyleId>
              </a:tblPr>
              <a:tblGrid>
                <a:gridCol w="1518355"/>
                <a:gridCol w="1518355"/>
                <a:gridCol w="1518355"/>
              </a:tblGrid>
              <a:tr h="314729">
                <a:tc>
                  <a:txBody>
                    <a:bodyPr/>
                    <a:lstStyle/>
                    <a:p>
                      <a:pPr marL="0" marR="0" algn="ctr">
                        <a:spcBef>
                          <a:spcPts val="0"/>
                        </a:spcBef>
                        <a:spcAft>
                          <a:spcPts val="0"/>
                        </a:spcAft>
                      </a:pPr>
                      <a:r>
                        <a:rPr lang="en-US" sz="1000" b="1" dirty="0">
                          <a:effectLst/>
                          <a:latin typeface="Calibri"/>
                          <a:ea typeface="ＭＳ 明朝"/>
                          <a:cs typeface="Times New Roman"/>
                        </a:rPr>
                        <a:t>Required </a:t>
                      </a:r>
                      <a:r>
                        <a:rPr lang="en-US" sz="1000" b="1" dirty="0" smtClean="0">
                          <a:effectLst/>
                          <a:latin typeface="Calibri"/>
                          <a:ea typeface="ＭＳ 明朝"/>
                          <a:cs typeface="Times New Roman"/>
                        </a:rPr>
                        <a:t>Action</a:t>
                      </a:r>
                      <a:endParaRPr lang="en-US" sz="1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000" b="1" dirty="0">
                          <a:effectLst/>
                          <a:latin typeface="Calibri"/>
                          <a:ea typeface="ＭＳ 明朝"/>
                          <a:cs typeface="Times New Roman"/>
                        </a:rPr>
                        <a:t>Proposed Timeframe</a:t>
                      </a:r>
                      <a:endParaRPr lang="en-US" sz="1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000" b="1" dirty="0">
                          <a:effectLst/>
                          <a:latin typeface="Calibri"/>
                          <a:ea typeface="ＭＳ 明朝"/>
                          <a:cs typeface="Times New Roman"/>
                        </a:rPr>
                        <a:t>Maximum Proposed Days Elapsed</a:t>
                      </a:r>
                      <a:endParaRPr lang="en-US" sz="1000" dirty="0">
                        <a:effectLst/>
                        <a:latin typeface="Cambria"/>
                        <a:ea typeface="ＭＳ 明朝"/>
                        <a:cs typeface="Times New Roman"/>
                      </a:endParaRPr>
                    </a:p>
                  </a:txBody>
                  <a:tcPr marL="68580" marR="68580" marT="0" marB="0"/>
                </a:tc>
              </a:tr>
              <a:tr h="1675996">
                <a:tc>
                  <a:txBody>
                    <a:bodyPr/>
                    <a:lstStyle/>
                    <a:p>
                      <a:pPr marL="0" marR="0">
                        <a:spcBef>
                          <a:spcPts val="0"/>
                        </a:spcBef>
                        <a:spcAft>
                          <a:spcPts val="0"/>
                        </a:spcAft>
                      </a:pPr>
                      <a:r>
                        <a:rPr lang="en-US" sz="1000">
                          <a:effectLst/>
                          <a:latin typeface="Calibri"/>
                          <a:ea typeface="ＭＳ 明朝"/>
                          <a:cs typeface="Times New Roman"/>
                        </a:rPr>
                        <a:t>Board provides written notice to the GAC stating, in reasonable detail, the GAC advice the Board determines not to follow, and the reasons why such GAC advice may not be followed. (Step 2)</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a:effectLst/>
                          <a:latin typeface="Calibri"/>
                          <a:ea typeface="ＭＳ 明朝"/>
                          <a:cs typeface="Times New Roman"/>
                        </a:rPr>
                        <a:t>Begins the Process</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dirty="0">
                          <a:effectLst/>
                          <a:latin typeface="Calibri"/>
                          <a:ea typeface="ＭＳ 明朝"/>
                          <a:cs typeface="Times New Roman"/>
                        </a:rPr>
                        <a:t>0</a:t>
                      </a:r>
                      <a:endParaRPr lang="en-US" sz="1000" dirty="0">
                        <a:effectLst/>
                        <a:latin typeface="Cambria"/>
                        <a:ea typeface="ＭＳ 明朝"/>
                        <a:cs typeface="Times New Roman"/>
                      </a:endParaRPr>
                    </a:p>
                  </a:txBody>
                  <a:tcPr marL="68580" marR="68580" marT="0" marB="0"/>
                </a:tc>
              </a:tr>
              <a:tr h="1557866">
                <a:tc>
                  <a:txBody>
                    <a:bodyPr/>
                    <a:lstStyle/>
                    <a:p>
                      <a:pPr marL="0" marR="0">
                        <a:spcBef>
                          <a:spcPts val="0"/>
                        </a:spcBef>
                        <a:spcAft>
                          <a:spcPts val="0"/>
                        </a:spcAft>
                      </a:pPr>
                      <a:r>
                        <a:rPr lang="en-US" sz="1000">
                          <a:effectLst/>
                          <a:latin typeface="Calibri"/>
                          <a:ea typeface="ＭＳ 明朝"/>
                          <a:cs typeface="Times New Roman"/>
                        </a:rPr>
                        <a:t>The GAC will be afforded a reasonable period of time to review the Board’s Notice and explanation, and to assess whether there are additional elements of GAC advice that it believes have been rejected by the Board. (Step 2)</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a:effectLst/>
                          <a:latin typeface="Calibri"/>
                          <a:ea typeface="ＭＳ 明朝"/>
                          <a:cs typeface="Times New Roman"/>
                        </a:rPr>
                        <a:t>Within 45 calendar days from the receipt of the Board’s notice and explanation</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a:effectLst/>
                          <a:latin typeface="Calibri"/>
                          <a:ea typeface="ＭＳ 明朝"/>
                          <a:cs typeface="Times New Roman"/>
                        </a:rPr>
                        <a:t>45 days</a:t>
                      </a:r>
                      <a:endParaRPr lang="en-US" sz="1000">
                        <a:effectLst/>
                        <a:latin typeface="Cambria"/>
                        <a:ea typeface="ＭＳ 明朝"/>
                        <a:cs typeface="Times New Roman"/>
                      </a:endParaRPr>
                    </a:p>
                  </a:txBody>
                  <a:tcPr marL="68580" marR="68580" marT="0" marB="0"/>
                </a:tc>
              </a:tr>
              <a:tr h="787400">
                <a:tc>
                  <a:txBody>
                    <a:bodyPr/>
                    <a:lstStyle/>
                    <a:p>
                      <a:pPr marL="0" marR="0">
                        <a:spcBef>
                          <a:spcPts val="0"/>
                        </a:spcBef>
                        <a:spcAft>
                          <a:spcPts val="0"/>
                        </a:spcAft>
                      </a:pPr>
                      <a:r>
                        <a:rPr lang="en-US" sz="1000">
                          <a:effectLst/>
                          <a:latin typeface="Calibri"/>
                          <a:ea typeface="ＭＳ 明朝"/>
                          <a:cs typeface="Times New Roman"/>
                        </a:rPr>
                        <a:t>Chair of the GAC and the Chair of the Board will confer as to an appropriate time and agenda for a meeting between the GAC and the Board (the “Bylaws Consultation”).  (Step 3)</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a:effectLst/>
                          <a:latin typeface="Calibri"/>
                          <a:ea typeface="ＭＳ 明朝"/>
                          <a:cs typeface="Times New Roman"/>
                        </a:rPr>
                        <a:t>Within 15 calendar days from the receipt of the GAC assessment of the Board’s notice and explanation</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dirty="0">
                          <a:effectLst/>
                          <a:latin typeface="Calibri"/>
                          <a:ea typeface="ＭＳ 明朝"/>
                          <a:cs typeface="Times New Roman"/>
                        </a:rPr>
                        <a:t>60 days</a:t>
                      </a:r>
                      <a:endParaRPr lang="en-US" sz="1000" dirty="0">
                        <a:effectLst/>
                        <a:latin typeface="Cambria"/>
                        <a:ea typeface="ＭＳ 明朝"/>
                        <a:cs typeface="Times New Roman"/>
                      </a:endParaRPr>
                    </a:p>
                  </a:txBody>
                  <a:tcPr marL="68580" marR="68580" marT="0" marB="0"/>
                </a:tc>
              </a:tr>
              <a:tr h="776044">
                <a:tc>
                  <a:txBody>
                    <a:bodyPr/>
                    <a:lstStyle/>
                    <a:p>
                      <a:pPr marL="0" marR="0">
                        <a:spcBef>
                          <a:spcPts val="0"/>
                        </a:spcBef>
                        <a:spcAft>
                          <a:spcPts val="0"/>
                        </a:spcAft>
                      </a:pPr>
                      <a:r>
                        <a:rPr lang="en-US" sz="1000">
                          <a:effectLst/>
                          <a:latin typeface="Calibri"/>
                          <a:ea typeface="ＭＳ 明朝"/>
                          <a:cs typeface="Times New Roman"/>
                        </a:rPr>
                        <a:t>All issues related to the meeting are identified and agreed upon between the GAC and Board prior to the consultation. (Step 3)</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dirty="0">
                          <a:effectLst/>
                          <a:latin typeface="Calibri"/>
                          <a:ea typeface="ＭＳ 明朝"/>
                          <a:cs typeface="Times New Roman"/>
                        </a:rPr>
                        <a:t>Within 30 calendar days from the receipt of the GAC assessment of the Board’s notice and explanation</a:t>
                      </a:r>
                      <a:endParaRPr lang="en-US" sz="10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dirty="0">
                          <a:effectLst/>
                          <a:latin typeface="Calibri"/>
                          <a:ea typeface="ＭＳ 明朝"/>
                          <a:cs typeface="Times New Roman"/>
                        </a:rPr>
                        <a:t>75 days</a:t>
                      </a:r>
                      <a:endParaRPr lang="en-US" sz="1000" dirty="0">
                        <a:effectLst/>
                        <a:latin typeface="Cambria"/>
                        <a:ea typeface="ＭＳ 明朝"/>
                        <a:cs typeface="Times New Roman"/>
                      </a:endParaRPr>
                    </a:p>
                  </a:txBody>
                  <a:tcPr marL="68580" marR="68580" marT="0" marB="0"/>
                </a:tc>
              </a:tr>
            </a:tbl>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val="3181063002"/>
              </p:ext>
            </p:extLst>
          </p:nvPr>
        </p:nvGraphicFramePr>
        <p:xfrm>
          <a:off x="4555066" y="1223553"/>
          <a:ext cx="4487334" cy="5532847"/>
        </p:xfrm>
        <a:graphic>
          <a:graphicData uri="http://schemas.openxmlformats.org/drawingml/2006/table">
            <a:tbl>
              <a:tblPr firstRow="1" bandRow="1">
                <a:tableStyleId>{5C22544A-7EE6-4342-B048-85BDC9FD1C3A}</a:tableStyleId>
              </a:tblPr>
              <a:tblGrid>
                <a:gridCol w="1495778"/>
                <a:gridCol w="1495778"/>
                <a:gridCol w="1495778"/>
              </a:tblGrid>
              <a:tr h="331315">
                <a:tc>
                  <a:txBody>
                    <a:bodyPr/>
                    <a:lstStyle/>
                    <a:p>
                      <a:pPr marL="0" marR="0" algn="ctr">
                        <a:spcBef>
                          <a:spcPts val="0"/>
                        </a:spcBef>
                        <a:spcAft>
                          <a:spcPts val="0"/>
                        </a:spcAft>
                      </a:pPr>
                      <a:r>
                        <a:rPr lang="en-US" sz="1000" b="1" dirty="0">
                          <a:effectLst/>
                          <a:latin typeface="Calibri"/>
                          <a:ea typeface="ＭＳ 明朝"/>
                          <a:cs typeface="Times New Roman"/>
                        </a:rPr>
                        <a:t>Required Action</a:t>
                      </a:r>
                      <a:endParaRPr lang="en-US" sz="1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000" b="1" dirty="0">
                          <a:effectLst/>
                          <a:latin typeface="Calibri"/>
                          <a:ea typeface="ＭＳ 明朝"/>
                          <a:cs typeface="Times New Roman"/>
                        </a:rPr>
                        <a:t>Proposed Timeframe</a:t>
                      </a:r>
                      <a:endParaRPr lang="en-US" sz="10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000" b="1" dirty="0">
                          <a:effectLst/>
                          <a:latin typeface="Calibri"/>
                          <a:ea typeface="ＭＳ 明朝"/>
                          <a:cs typeface="Times New Roman"/>
                        </a:rPr>
                        <a:t>Maximum Proposed Days Elapsed</a:t>
                      </a:r>
                      <a:endParaRPr lang="en-US" sz="1000" dirty="0">
                        <a:effectLst/>
                        <a:latin typeface="Cambria"/>
                        <a:ea typeface="ＭＳ 明朝"/>
                        <a:cs typeface="Times New Roman"/>
                      </a:endParaRPr>
                    </a:p>
                  </a:txBody>
                  <a:tcPr marL="68580" marR="68580" marT="0" marB="0"/>
                </a:tc>
              </a:tr>
              <a:tr h="1822232">
                <a:tc>
                  <a:txBody>
                    <a:bodyPr/>
                    <a:lstStyle/>
                    <a:p>
                      <a:pPr marL="0" marR="0">
                        <a:spcBef>
                          <a:spcPts val="0"/>
                        </a:spcBef>
                        <a:spcAft>
                          <a:spcPts val="0"/>
                        </a:spcAft>
                      </a:pPr>
                      <a:r>
                        <a:rPr lang="en-US" sz="1000" dirty="0">
                          <a:effectLst/>
                          <a:latin typeface="Calibri"/>
                          <a:ea typeface="ＭＳ 明朝"/>
                          <a:cs typeface="Times New Roman"/>
                        </a:rPr>
                        <a:t>Within a timeline agreed to by the GAC Chair and Board Chair, the GAC and/or the Board may prepare written documents setting forth their respective positions on the intended Board action for presentation at the Bylaws Consultation. (Step 4)</a:t>
                      </a:r>
                      <a:endParaRPr lang="en-US" sz="10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a:effectLst/>
                          <a:latin typeface="Calibri"/>
                          <a:ea typeface="ＭＳ 明朝"/>
                          <a:cs typeface="Times New Roman"/>
                        </a:rPr>
                        <a:t>Subject to the agreement to publish documents, such documents should be communicated and will be published at least two (2) weeks prior to the Bylaws Consultation meeting.</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dirty="0">
                          <a:effectLst/>
                          <a:latin typeface="Calibri"/>
                          <a:ea typeface="ＭＳ 明朝"/>
                          <a:cs typeface="Times New Roman"/>
                        </a:rPr>
                        <a:t>121 days</a:t>
                      </a:r>
                      <a:endParaRPr lang="en-US" sz="1000" dirty="0">
                        <a:effectLst/>
                        <a:latin typeface="Cambria"/>
                        <a:ea typeface="ＭＳ 明朝"/>
                        <a:cs typeface="Times New Roman"/>
                      </a:endParaRPr>
                    </a:p>
                  </a:txBody>
                  <a:tcPr marL="68580" marR="68580" marT="0" marB="0"/>
                </a:tc>
              </a:tr>
              <a:tr h="1398100">
                <a:tc>
                  <a:txBody>
                    <a:bodyPr/>
                    <a:lstStyle/>
                    <a:p>
                      <a:pPr marL="0" marR="0">
                        <a:spcBef>
                          <a:spcPts val="0"/>
                        </a:spcBef>
                        <a:spcAft>
                          <a:spcPts val="0"/>
                        </a:spcAft>
                      </a:pPr>
                      <a:r>
                        <a:rPr lang="en-US" sz="1000" dirty="0">
                          <a:effectLst/>
                          <a:latin typeface="Calibri"/>
                          <a:ea typeface="ＭＳ 明朝"/>
                          <a:cs typeface="Times New Roman"/>
                        </a:rPr>
                        <a:t>Bylaws Consultation meeting is conducted. (Step 5)</a:t>
                      </a:r>
                      <a:endParaRPr lang="en-US" sz="10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a:effectLst/>
                          <a:latin typeface="Calibri"/>
                          <a:ea typeface="ＭＳ 明朝"/>
                          <a:cs typeface="Times New Roman"/>
                        </a:rPr>
                        <a:t>Unless extenuating circumstances exist, the Consultation Meeting is recommended to occur within 60 calendar days of the agreement upon the issues between the GAC and the Board.</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a:effectLst/>
                          <a:latin typeface="Calibri"/>
                          <a:ea typeface="ＭＳ 明朝"/>
                          <a:cs typeface="Times New Roman"/>
                        </a:rPr>
                        <a:t>135 days</a:t>
                      </a:r>
                      <a:endParaRPr lang="en-US" sz="1000">
                        <a:effectLst/>
                        <a:latin typeface="Cambria"/>
                        <a:ea typeface="ＭＳ 明朝"/>
                        <a:cs typeface="Times New Roman"/>
                      </a:endParaRPr>
                    </a:p>
                  </a:txBody>
                  <a:tcPr marL="68580" marR="68580" marT="0" marB="0"/>
                </a:tc>
              </a:tr>
              <a:tr h="1219200">
                <a:tc>
                  <a:txBody>
                    <a:bodyPr/>
                    <a:lstStyle/>
                    <a:p>
                      <a:pPr marL="0" marR="0">
                        <a:spcBef>
                          <a:spcPts val="0"/>
                        </a:spcBef>
                        <a:spcAft>
                          <a:spcPts val="0"/>
                        </a:spcAft>
                      </a:pPr>
                      <a:r>
                        <a:rPr lang="en-US" sz="1000" dirty="0">
                          <a:effectLst/>
                          <a:latin typeface="Calibri"/>
                          <a:ea typeface="ＭＳ 明朝"/>
                          <a:cs typeface="Times New Roman"/>
                        </a:rPr>
                        <a:t>Board determines the action it will take based upon the Consultation meeting and provides notice to the GAC.  (Step 6)</a:t>
                      </a:r>
                      <a:endParaRPr lang="en-US" sz="10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a:effectLst/>
                          <a:latin typeface="Calibri"/>
                          <a:ea typeface="ＭＳ 明朝"/>
                          <a:cs typeface="Times New Roman"/>
                        </a:rPr>
                        <a:t>Within 21 days of the conclusion of the Consultation meeting.</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a:effectLst/>
                          <a:latin typeface="Calibri"/>
                          <a:ea typeface="ＭＳ 明朝"/>
                          <a:cs typeface="Times New Roman"/>
                        </a:rPr>
                        <a:t>156 days</a:t>
                      </a:r>
                      <a:endParaRPr lang="en-US" sz="1000">
                        <a:effectLst/>
                        <a:latin typeface="Cambria"/>
                        <a:ea typeface="ＭＳ 明朝"/>
                        <a:cs typeface="Times New Roman"/>
                      </a:endParaRPr>
                    </a:p>
                  </a:txBody>
                  <a:tcPr marL="68580" marR="68580" marT="0" marB="0"/>
                </a:tc>
              </a:tr>
              <a:tr h="762000">
                <a:tc>
                  <a:txBody>
                    <a:bodyPr/>
                    <a:lstStyle/>
                    <a:p>
                      <a:pPr marL="0" marR="0">
                        <a:spcBef>
                          <a:spcPts val="0"/>
                        </a:spcBef>
                        <a:spcAft>
                          <a:spcPts val="0"/>
                        </a:spcAft>
                      </a:pPr>
                      <a:r>
                        <a:rPr lang="en-US" sz="1000">
                          <a:effectLst/>
                          <a:latin typeface="Calibri"/>
                          <a:ea typeface="ＭＳ 明朝"/>
                          <a:cs typeface="Times New Roman"/>
                        </a:rPr>
                        <a:t>GAC provides comment, if any, on the Board decision.  (Step 6)</a:t>
                      </a:r>
                      <a:endParaRPr lang="en-US" sz="10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dirty="0">
                          <a:effectLst/>
                          <a:latin typeface="Calibri"/>
                          <a:ea typeface="ＭＳ 明朝"/>
                          <a:cs typeface="Times New Roman"/>
                        </a:rPr>
                        <a:t>Within 21 days of the receipt of the Board’s communication of determination.</a:t>
                      </a:r>
                      <a:endParaRPr lang="en-US" sz="10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000" dirty="0">
                          <a:effectLst/>
                          <a:latin typeface="Calibri"/>
                          <a:ea typeface="ＭＳ 明朝"/>
                          <a:cs typeface="Times New Roman"/>
                        </a:rPr>
                        <a:t>177 days</a:t>
                      </a:r>
                      <a:endParaRPr lang="en-US" sz="10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1426753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408</TotalTime>
  <Words>800</Words>
  <Application>Microsoft Macintosh PowerPoint</Application>
  <PresentationFormat>On-screen Show (4:3)</PresentationFormat>
  <Paragraphs>79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GAC Register of Advice – Steps 1 and 2</vt:lpstr>
      <vt:lpstr>GAC Register of Advice – Steps 3 and 4</vt:lpstr>
      <vt:lpstr>Proposed Consultation Process</vt:lpstr>
    </vt:vector>
  </TitlesOfParts>
  <Company>ICANN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Jeannie Ellers</dc:creator>
  <cp:lastModifiedBy>Jeannie Ellers</cp:lastModifiedBy>
  <cp:revision>10</cp:revision>
  <cp:lastPrinted>2012-10-25T16:47:35Z</cp:lastPrinted>
  <dcterms:created xsi:type="dcterms:W3CDTF">2012-10-25T16:39:09Z</dcterms:created>
  <dcterms:modified xsi:type="dcterms:W3CDTF">2013-03-29T20:16:18Z</dcterms:modified>
</cp:coreProperties>
</file>