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82" r:id="rId2"/>
    <p:sldId id="3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7" autoAdjust="0"/>
    <p:restoredTop sz="94088" autoAdjust="0"/>
  </p:normalViewPr>
  <p:slideViewPr>
    <p:cSldViewPr snapToGrid="0" snapToObjects="1">
      <p:cViewPr varScale="1">
        <p:scale>
          <a:sx n="115" d="100"/>
          <a:sy n="115" d="100"/>
        </p:scale>
        <p:origin x="1544" y="19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C084-86AB-4846-9378-2CB29BFA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79C74-DF75-464C-81AD-F9DBBDFA5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02031-F37F-564C-93A4-182386FB3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ECF48-BA59-594E-B303-F27385031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9DD6C0-6191-9E42-BAEE-C142A26DF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31F39-5983-8B4A-9DED-34C15867A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8CF94-C114-154F-867A-E5296CF397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1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179AA4-A136-174E-B03B-EA30C223F4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8" y="142361"/>
            <a:ext cx="4592992" cy="27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170006" cy="500231"/>
          </a:xfrm>
        </p:spPr>
        <p:txBody>
          <a:bodyPr tIns="0" bIns="0" anchor="ctr">
            <a:noAutofit/>
          </a:bodyPr>
          <a:lstStyle/>
          <a:p>
            <a:br>
              <a:rPr lang="en-US" sz="1600" dirty="0"/>
            </a:br>
            <a:r>
              <a:rPr lang="en-US" sz="1600" dirty="0"/>
              <a:t>Joint ccNSO-GNSO Council Meeting | Monday, 11 March 2019 | 12:15 - 13:15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977462"/>
            <a:ext cx="7935310" cy="5064563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/>
              <a:t>AGENDA</a:t>
            </a:r>
          </a:p>
          <a:p>
            <a:pPr marL="0" indent="0">
              <a:buNone/>
            </a:pPr>
            <a:r>
              <a:rPr lang="en-US" dirty="0"/>
              <a:t>1. Joint (prospective) projects</a:t>
            </a:r>
          </a:p>
          <a:p>
            <a:pPr marL="455613" lvl="1" indent="0">
              <a:buNone/>
            </a:pPr>
            <a:r>
              <a:rPr lang="en-US" dirty="0"/>
              <a:t>a. CSC Effectiveness review: final report. Synchronizing decision-making and next steps</a:t>
            </a:r>
          </a:p>
          <a:p>
            <a:pPr marL="455613" lvl="1" indent="0">
              <a:buNone/>
            </a:pPr>
            <a:r>
              <a:rPr lang="en-US" dirty="0"/>
              <a:t>b. Harmonizing Confusing Similarity review</a:t>
            </a:r>
          </a:p>
          <a:p>
            <a:pPr marL="455613" lvl="1" indent="0">
              <a:buNone/>
            </a:pPr>
            <a:r>
              <a:rPr lang="en-US" dirty="0"/>
              <a:t>c. CCWG Auction proceeds, next steps</a:t>
            </a:r>
          </a:p>
          <a:p>
            <a:pPr marL="0" indent="0">
              <a:buNone/>
            </a:pPr>
            <a:r>
              <a:rPr lang="en-US" dirty="0"/>
              <a:t>2. Hot Topics and Updates</a:t>
            </a:r>
          </a:p>
          <a:p>
            <a:pPr marL="455613" lvl="1" indent="0">
              <a:buNone/>
            </a:pPr>
            <a:r>
              <a:rPr lang="en-US" dirty="0"/>
              <a:t>a. Comments ICANN’s 2021-2025 Strat Plan, FY 20 Operating Plan and Budget: common concerns?</a:t>
            </a:r>
          </a:p>
          <a:p>
            <a:pPr marL="455613" lvl="1" indent="0">
              <a:buNone/>
            </a:pPr>
            <a:r>
              <a:rPr lang="en-US" dirty="0"/>
              <a:t>b. Selecting IFRT membership: How to move IANA Function Review forward?</a:t>
            </a:r>
          </a:p>
          <a:p>
            <a:pPr marL="455613" lvl="1" indent="0">
              <a:buNone/>
            </a:pPr>
            <a:r>
              <a:rPr lang="en-US" dirty="0"/>
              <a:t>c. Progress Emoji Study Group: preliminary results</a:t>
            </a:r>
          </a:p>
          <a:p>
            <a:pPr marL="455613" lvl="1" indent="0">
              <a:buNone/>
            </a:pPr>
            <a:r>
              <a:rPr lang="en-US" dirty="0"/>
              <a:t>d. Status EPDP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14</TotalTime>
  <Words>87</Words>
  <Application>Microsoft Macintosh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ICANNPPT_Arial_4x3_June 2017_potx</vt:lpstr>
      <vt:lpstr>PowerPoint Presentation</vt:lpstr>
      <vt:lpstr> Joint ccNSO-GNSO Council Meeting | Monday, 11 March 2019 | 12:15 - 13:15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Joke Braeken</dc:creator>
  <cp:lastModifiedBy>Joke Braeken</cp:lastModifiedBy>
  <cp:revision>6</cp:revision>
  <cp:lastPrinted>2018-10-11T13:36:58Z</cp:lastPrinted>
  <dcterms:created xsi:type="dcterms:W3CDTF">2018-10-11T13:32:22Z</dcterms:created>
  <dcterms:modified xsi:type="dcterms:W3CDTF">2019-03-01T14:06:24Z</dcterms:modified>
</cp:coreProperties>
</file>