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
  </p:notesMasterIdLst>
  <p:handoutMasterIdLst>
    <p:handoutMasterId r:id="rId7"/>
  </p:handoutMasterIdLst>
  <p:sldIdLst>
    <p:sldId id="256" r:id="rId2"/>
    <p:sldId id="716" r:id="rId3"/>
    <p:sldId id="606" r:id="rId4"/>
    <p:sldId id="714"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EDEDE"/>
    <a:srgbClr val="002B49"/>
    <a:srgbClr val="9C240F"/>
    <a:srgbClr val="CB460F"/>
    <a:srgbClr val="FA5B36"/>
    <a:srgbClr val="0E4B91"/>
    <a:srgbClr val="18548A"/>
    <a:srgbClr val="15538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2" autoAdjust="0"/>
    <p:restoredTop sz="93856" autoAdjust="0"/>
  </p:normalViewPr>
  <p:slideViewPr>
    <p:cSldViewPr snapToGrid="0" snapToObjects="1">
      <p:cViewPr varScale="1">
        <p:scale>
          <a:sx n="105" d="100"/>
          <a:sy n="105" d="100"/>
        </p:scale>
        <p:origin x="1248" y="192"/>
      </p:cViewPr>
      <p:guideLst>
        <p:guide orient="horz" pos="1416"/>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68"/>
    </p:cViewPr>
  </p:sorterViewPr>
  <p:notesViewPr>
    <p:cSldViewPr snapToGrid="0" snapToObjects="1">
      <p:cViewPr varScale="1">
        <p:scale>
          <a:sx n="81" d="100"/>
          <a:sy n="81" d="100"/>
        </p:scale>
        <p:origin x="389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6/23/20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6/23/20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002FF9-4628-B146-9948-95257A430692}" type="slidenum">
              <a:rPr lang="en-US" smtClean="0"/>
              <a:t>2</a:t>
            </a:fld>
            <a:endParaRPr lang="en-US"/>
          </a:p>
        </p:txBody>
      </p:sp>
    </p:spTree>
    <p:extLst>
      <p:ext uri="{BB962C8B-B14F-4D97-AF65-F5344CB8AC3E}">
        <p14:creationId xmlns:p14="http://schemas.microsoft.com/office/powerpoint/2010/main" val="4149621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002FF9-4628-B146-9948-95257A430692}" type="slidenum">
              <a:rPr lang="en-US" smtClean="0"/>
              <a:t>3</a:t>
            </a:fld>
            <a:endParaRPr lang="en-US"/>
          </a:p>
        </p:txBody>
      </p:sp>
    </p:spTree>
    <p:extLst>
      <p:ext uri="{BB962C8B-B14F-4D97-AF65-F5344CB8AC3E}">
        <p14:creationId xmlns:p14="http://schemas.microsoft.com/office/powerpoint/2010/main" val="2716465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s://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s://www.facebook.com/icannorg" TargetMode="External"/><Relationship Id="rId17" Type="http://schemas.openxmlformats.org/officeDocument/2006/relationships/hyperlink" Target="https://www.youtube.com/user/ICANNnews" TargetMode="External"/><Relationship Id="rId2" Type="http://schemas.openxmlformats.org/officeDocument/2006/relationships/image" Target="../media/image18.emf"/><Relationship Id="rId16" Type="http://schemas.openxmlformats.org/officeDocument/2006/relationships/image" Target="../media/image23.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1.png"/><Relationship Id="rId5" Type="http://schemas.openxmlformats.org/officeDocument/2006/relationships/image" Target="../media/image19.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4.png"/><Relationship Id="rId4" Type="http://schemas.openxmlformats.org/officeDocument/2006/relationships/hyperlink" Target="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420624" y="46180"/>
            <a:ext cx="10805055" cy="450663"/>
          </a:xfrm>
          <a:prstGeom prst="rect">
            <a:avLst/>
          </a:prstGeom>
        </p:spPr>
        <p:txBody>
          <a:bodyPr lIns="91440" tIns="45720" rIns="91440" bIns="45720"/>
          <a:lstStyle>
            <a:lvl1pPr>
              <a:defRPr>
                <a:solidFill>
                  <a:schemeClr val="accent6">
                    <a:lumMod val="50000"/>
                  </a:schemeClr>
                </a:solidFill>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812800" y="1470213"/>
            <a:ext cx="10543117"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marL="1371600" indent="0">
              <a:buNone/>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t="10075" b="8780"/>
          <a:stretch/>
        </p:blipFill>
        <p:spPr>
          <a:xfrm>
            <a:off x="0" y="683491"/>
            <a:ext cx="12192000" cy="5564909"/>
          </a:xfrm>
          <a:prstGeom prst="rect">
            <a:avLst/>
          </a:prstGeom>
        </p:spPr>
      </p:pic>
      <p:sp>
        <p:nvSpPr>
          <p:cNvPr id="15" name="Rectangle 14"/>
          <p:cNvSpPr/>
          <p:nvPr userDrawn="1"/>
        </p:nvSpPr>
        <p:spPr>
          <a:xfrm>
            <a:off x="0" y="790814"/>
            <a:ext cx="12192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Title 19"/>
          <p:cNvSpPr>
            <a:spLocks noGrp="1"/>
          </p:cNvSpPr>
          <p:nvPr userDrawn="1">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t="8972" b="7826"/>
          <a:stretch/>
        </p:blipFill>
        <p:spPr>
          <a:xfrm>
            <a:off x="0" y="654425"/>
            <a:ext cx="12192000" cy="5620869"/>
          </a:xfrm>
          <a:prstGeom prst="rect">
            <a:avLst/>
          </a:prstGeom>
        </p:spPr>
      </p:pic>
      <p:sp>
        <p:nvSpPr>
          <p:cNvPr id="28"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613037"/>
            <a:ext cx="12192000" cy="5696861"/>
          </a:xfrm>
          <a:prstGeom prst="rect">
            <a:avLst/>
          </a:prstGeom>
        </p:spPr>
      </p:pic>
      <p:cxnSp>
        <p:nvCxnSpPr>
          <p:cNvPr id="22" name="Straight Connector 21"/>
          <p:cNvCxnSpPr/>
          <p:nvPr userDrawn="1"/>
        </p:nvCxnSpPr>
        <p:spPr>
          <a:xfrm flipH="1">
            <a:off x="0" y="608083"/>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Title 19"/>
          <p:cNvSpPr>
            <a:spLocks noGrp="1"/>
          </p:cNvSpPr>
          <p:nvPr>
            <p:ph type="title" hasCustomPrompt="1"/>
          </p:nvPr>
        </p:nvSpPr>
        <p:spPr>
          <a:xfrm>
            <a:off x="420624" y="48278"/>
            <a:ext cx="10208224"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1"/>
            <a:ext cx="12192002" cy="6858000"/>
          </a:xfrm>
          <a:prstGeom prst="rect">
            <a:avLst/>
          </a:prstGeom>
        </p:spPr>
      </p:pic>
      <p:sp>
        <p:nvSpPr>
          <p:cNvPr id="2"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4808"/>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0" name="Oval 29"/>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6" name="Straight Connector 3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Oval 38"/>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0" name="Straight Connector 39"/>
          <p:cNvCxnSpPr>
            <a:endCxn id="41"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Arc 40"/>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2" name="Straight Connector 41"/>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48" name="Oval 4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216385" cy="6858000"/>
          </a:xfrm>
          <a:prstGeom prst="rect">
            <a:avLst/>
          </a:prstGeom>
        </p:spPr>
      </p:pic>
      <p:pic>
        <p:nvPicPr>
          <p:cNvPr id="28" name="Picture 2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6"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cxnSp>
        <p:nvCxnSpPr>
          <p:cNvPr id="32" name="Straight Connector 31"/>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8" name="Oval 17"/>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Oval 18"/>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0" name="Oval 19"/>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0" y="0"/>
            <a:ext cx="12192000" cy="6857999"/>
          </a:xfrm>
          <a:prstGeom prst="rect">
            <a:avLst/>
          </a:prstGeom>
        </p:spPr>
      </p:pic>
      <p:pic>
        <p:nvPicPr>
          <p:cNvPr id="25" name="Picture 2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4" y="0"/>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pic>
        <p:nvPicPr>
          <p:cNvPr id="10" name="Picture 9"/>
          <p:cNvPicPr>
            <a:picLocks noChangeAspect="1"/>
          </p:cNvPicPr>
          <p:nvPr userDrawn="1"/>
        </p:nvPicPr>
        <p:blipFill>
          <a:blip r:embed="rId3"/>
          <a:stretch>
            <a:fillRect/>
          </a:stretch>
        </p:blipFill>
        <p:spPr>
          <a:xfrm>
            <a:off x="365760" y="6464808"/>
            <a:ext cx="390801" cy="312641"/>
          </a:xfrm>
          <a:prstGeom prst="rect">
            <a:avLst/>
          </a:prstGeom>
        </p:spPr>
      </p:pic>
      <p:sp>
        <p:nvSpPr>
          <p:cNvPr id="1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553082" y="0"/>
            <a:ext cx="10788321"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566928" y="3553576"/>
            <a:ext cx="10788321"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566928" y="4279392"/>
            <a:ext cx="10788321"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566928" y="4553712"/>
            <a:ext cx="10788321"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567596" y="5193792"/>
            <a:ext cx="1189829" cy="951863"/>
          </a:xfrm>
          <a:prstGeom prst="rect">
            <a:avLst/>
          </a:prstGeom>
        </p:spPr>
      </p:pic>
      <p:sp>
        <p:nvSpPr>
          <p:cNvPr id="15" name="Text Placeholder 4"/>
          <p:cNvSpPr>
            <a:spLocks noGrp="1"/>
          </p:cNvSpPr>
          <p:nvPr>
            <p:ph type="body" sz="quarter" idx="13" hasCustomPrompt="1"/>
          </p:nvPr>
        </p:nvSpPr>
        <p:spPr>
          <a:xfrm>
            <a:off x="548639" y="2837138"/>
            <a:ext cx="10808208"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
        <p:nvSpPr>
          <p:cNvPr id="13"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7257"/>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
        <p:nvSpPr>
          <p:cNvPr id="13"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483281"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4"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9" name="Oval 38"/>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0" name="Straight Connector 39"/>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3" name="Straight Connector 42"/>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5" name="Oval 44"/>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6" name="Straight Connector 4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4"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5"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6"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7"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78"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9"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80"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81"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82"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414"/>
            <a:ext cx="12216385" cy="6858000"/>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a:stretch>
            <a:fillRect/>
          </a:stretch>
        </p:blipFill>
        <p:spPr>
          <a:xfrm>
            <a:off x="0" y="1"/>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3"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4"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5"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6"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7"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8"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9"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0"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71"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Title 2"/>
          <p:cNvSpPr>
            <a:spLocks noGrp="1"/>
          </p:cNvSpPr>
          <p:nvPr>
            <p:ph type="title" hasCustomPrompt="1"/>
          </p:nvPr>
        </p:nvSpPr>
        <p:spPr>
          <a:xfrm>
            <a:off x="550863" y="1"/>
            <a:ext cx="10805054"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550863" y="3553574"/>
            <a:ext cx="10805054"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550863" y="4279392"/>
            <a:ext cx="10805054"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550863" y="4553415"/>
            <a:ext cx="10805054"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567217" y="5193792"/>
            <a:ext cx="1193800" cy="952500"/>
          </a:xfrm>
          <a:prstGeom prst="rect">
            <a:avLst/>
          </a:prstGeom>
        </p:spPr>
      </p:pic>
      <p:sp>
        <p:nvSpPr>
          <p:cNvPr id="13" name="Text Placeholder 4"/>
          <p:cNvSpPr>
            <a:spLocks noGrp="1"/>
          </p:cNvSpPr>
          <p:nvPr>
            <p:ph type="body" sz="quarter" idx="14" hasCustomPrompt="1"/>
          </p:nvPr>
        </p:nvSpPr>
        <p:spPr>
          <a:xfrm>
            <a:off x="548640" y="2837138"/>
            <a:ext cx="10808208"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1"/>
            <a:ext cx="12192000" cy="6857999"/>
          </a:xfrm>
          <a:prstGeom prst="rect">
            <a:avLst/>
          </a:prstGeom>
        </p:spPr>
      </p:pic>
      <p:sp>
        <p:nvSpPr>
          <p:cNvPr id="56" name="Arc 55"/>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57" name="Straight Connector 56"/>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pic>
        <p:nvPicPr>
          <p:cNvPr id="38" name="Picture 3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cxnSp>
        <p:nvCxnSpPr>
          <p:cNvPr id="55" name="Straight Connector 54"/>
          <p:cNvCxnSpPr>
            <a:endCxn id="56" idx="0"/>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9" name="Oval 28"/>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31" name="Oval 30"/>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32" name="Oval 31"/>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Tree>
    <p:extLst>
      <p:ext uri="{BB962C8B-B14F-4D97-AF65-F5344CB8AC3E}">
        <p14:creationId xmlns:p14="http://schemas.microsoft.com/office/powerpoint/2010/main" val="4159617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413"/>
            <a:ext cx="12216385" cy="6858000"/>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0366"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8" name="Arc 37"/>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3" name="Straight Connector 42"/>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6"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1"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2"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53"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54"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5"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6"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59" name="Straight Connector 5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94087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29043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57411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82115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9" name="Picture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30"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7" name="Oval 26"/>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800979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Tree>
    <p:extLst>
      <p:ext uri="{BB962C8B-B14F-4D97-AF65-F5344CB8AC3E}">
        <p14:creationId xmlns:p14="http://schemas.microsoft.com/office/powerpoint/2010/main" val="6281103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3" y="-1"/>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016679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5"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Oval 2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8" name="Straight Connector 27"/>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1" name="Oval 30"/>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2" name="Straight Connector 31"/>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874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414"/>
            <a:ext cx="12216385" cy="6858000"/>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747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22" name="Title 2"/>
          <p:cNvSpPr>
            <a:spLocks noGrp="1"/>
          </p:cNvSpPr>
          <p:nvPr>
            <p:ph type="title" hasCustomPrompt="1"/>
          </p:nvPr>
        </p:nvSpPr>
        <p:spPr>
          <a:xfrm>
            <a:off x="2228479" y="2020824"/>
            <a:ext cx="9299448" cy="1325880"/>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 </a:t>
            </a:r>
            <a:br>
              <a:rPr lang="en-US" dirty="0"/>
            </a:br>
            <a:r>
              <a:rPr lang="en-US" dirty="0"/>
              <a:t>(75 characters maximum)</a:t>
            </a:r>
          </a:p>
        </p:txBody>
      </p:sp>
      <p:sp>
        <p:nvSpPr>
          <p:cNvPr id="32" name="Text Placeholder 4"/>
          <p:cNvSpPr>
            <a:spLocks noGrp="1"/>
          </p:cNvSpPr>
          <p:nvPr>
            <p:ph type="body" sz="quarter" idx="10" hasCustomPrompt="1"/>
          </p:nvPr>
        </p:nvSpPr>
        <p:spPr>
          <a:xfrm>
            <a:off x="2228479" y="4617720"/>
            <a:ext cx="9299448" cy="578412"/>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33" name="Text Placeholder 4"/>
          <p:cNvSpPr>
            <a:spLocks noGrp="1"/>
          </p:cNvSpPr>
          <p:nvPr>
            <p:ph type="body" sz="quarter" idx="11" hasCustomPrompt="1"/>
          </p:nvPr>
        </p:nvSpPr>
        <p:spPr>
          <a:xfrm>
            <a:off x="2228479" y="5199656"/>
            <a:ext cx="9299448" cy="390521"/>
          </a:xfrm>
          <a:prstGeom prst="rect">
            <a:avLst/>
          </a:prstGeom>
        </p:spPr>
        <p:txBody>
          <a:bodyPr lIns="0" tIns="0" rIns="0" bIns="0" anchor="b" anchorCtr="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34" name="Text Placeholder 4"/>
          <p:cNvSpPr>
            <a:spLocks noGrp="1"/>
          </p:cNvSpPr>
          <p:nvPr>
            <p:ph type="body" sz="quarter" idx="12" hasCustomPrompt="1"/>
          </p:nvPr>
        </p:nvSpPr>
        <p:spPr>
          <a:xfrm>
            <a:off x="2228479" y="5602567"/>
            <a:ext cx="9299448"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35" name="Picture 34"/>
          <p:cNvPicPr>
            <a:picLocks noChangeAspect="1"/>
          </p:cNvPicPr>
          <p:nvPr userDrawn="1"/>
        </p:nvPicPr>
        <p:blipFill>
          <a:blip r:embed="rId2"/>
          <a:stretch>
            <a:fillRect/>
          </a:stretch>
        </p:blipFill>
        <p:spPr>
          <a:xfrm>
            <a:off x="326395" y="4874480"/>
            <a:ext cx="1189829" cy="951863"/>
          </a:xfrm>
          <a:prstGeom prst="rect">
            <a:avLst/>
          </a:prstGeom>
        </p:spPr>
      </p:pic>
      <p:sp>
        <p:nvSpPr>
          <p:cNvPr id="48" name="Oval 47"/>
          <p:cNvSpPr/>
          <p:nvPr userDrawn="1"/>
        </p:nvSpPr>
        <p:spPr>
          <a:xfrm>
            <a:off x="1825043"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9" name="Straight Connector 48"/>
          <p:cNvCxnSpPr/>
          <p:nvPr userDrawn="1"/>
        </p:nvCxnSpPr>
        <p:spPr>
          <a:xfrm flipH="1">
            <a:off x="0" y="6124669"/>
            <a:ext cx="1793872"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a:xfrm flipH="1">
            <a:off x="1892734" y="6124511"/>
            <a:ext cx="972078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Oval 50"/>
          <p:cNvSpPr/>
          <p:nvPr userDrawn="1"/>
        </p:nvSpPr>
        <p:spPr>
          <a:xfrm flipH="1">
            <a:off x="11642081"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52" name="Oval 51"/>
          <p:cNvSpPr/>
          <p:nvPr userDrawn="1"/>
        </p:nvSpPr>
        <p:spPr>
          <a:xfrm flipH="1">
            <a:off x="11642081"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53" name="Straight Connector 52"/>
          <p:cNvCxnSpPr/>
          <p:nvPr userDrawn="1"/>
        </p:nvCxnSpPr>
        <p:spPr>
          <a:xfrm flipV="1">
            <a:off x="1849172" y="3552825"/>
            <a:ext cx="0" cy="2529959"/>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4" name="Arc 53"/>
          <p:cNvSpPr/>
          <p:nvPr userDrawn="1"/>
        </p:nvSpPr>
        <p:spPr>
          <a:xfrm rot="16200000">
            <a:off x="1847726" y="3495590"/>
            <a:ext cx="121764" cy="118872"/>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55" name="Straight Connector 54"/>
          <p:cNvCxnSpPr/>
          <p:nvPr userDrawn="1"/>
        </p:nvCxnSpPr>
        <p:spPr>
          <a:xfrm flipH="1">
            <a:off x="1899083" y="3494144"/>
            <a:ext cx="9714432"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Text Placeholder 4"/>
          <p:cNvSpPr>
            <a:spLocks noGrp="1"/>
          </p:cNvSpPr>
          <p:nvPr>
            <p:ph type="body" sz="quarter" idx="14" hasCustomPrompt="1"/>
          </p:nvPr>
        </p:nvSpPr>
        <p:spPr>
          <a:xfrm>
            <a:off x="2228478" y="3666744"/>
            <a:ext cx="9299448" cy="576072"/>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17843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1399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7388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5020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4312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3" y="-1"/>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8687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gage with ICANN White">
    <p:spTree>
      <p:nvGrpSpPr>
        <p:cNvPr id="1" name=""/>
        <p:cNvGrpSpPr/>
        <p:nvPr/>
      </p:nvGrpSpPr>
      <p:grpSpPr>
        <a:xfrm>
          <a:off x="0" y="0"/>
          <a:ext cx="0" cy="0"/>
          <a:chOff x="0" y="0"/>
          <a:chExt cx="0" cy="0"/>
        </a:xfrm>
      </p:grpSpPr>
      <p:sp>
        <p:nvSpPr>
          <p:cNvPr id="3" name="Rectangle 2"/>
          <p:cNvSpPr/>
          <p:nvPr userDrawn="1"/>
        </p:nvSpPr>
        <p:spPr>
          <a:xfrm>
            <a:off x="3084875" y="685225"/>
            <a:ext cx="9107124"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3391319" y="1552703"/>
            <a:ext cx="8800679" cy="329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3391319" y="1049145"/>
            <a:ext cx="6974253" cy="325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2" y="685225"/>
            <a:ext cx="2977273"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sp>
        <p:nvSpPr>
          <p:cNvPr id="30" name="Text Placeholder 29"/>
          <p:cNvSpPr>
            <a:spLocks noGrp="1"/>
          </p:cNvSpPr>
          <p:nvPr>
            <p:ph type="body" sz="quarter" idx="10" hasCustomPrompt="1"/>
          </p:nvPr>
        </p:nvSpPr>
        <p:spPr>
          <a:xfrm>
            <a:off x="3391319" y="1865312"/>
            <a:ext cx="796459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420624" y="42394"/>
            <a:ext cx="10547350" cy="531346"/>
          </a:xfrm>
          <a:prstGeom prst="rect">
            <a:avLst/>
          </a:prstGeom>
          <a:noFill/>
        </p:spPr>
        <p:txBody>
          <a:bodyPr lIns="91440" tIns="45720" rIns="91440" bIns="45720"/>
          <a:lstStyle>
            <a:lvl1pPr>
              <a:defRPr>
                <a:solidFill>
                  <a:schemeClr val="accent6">
                    <a:lumMod val="50000"/>
                  </a:schemeClr>
                </a:solidFill>
              </a:defRPr>
            </a:lvl1pPr>
          </a:lstStyle>
          <a:p>
            <a:r>
              <a:rPr lang="en-US" dirty="0"/>
              <a:t>Engage with ICANN</a:t>
            </a:r>
          </a:p>
        </p:txBody>
      </p:sp>
      <p:pic>
        <p:nvPicPr>
          <p:cNvPr id="32" name="Picture 31"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7392" y="856105"/>
            <a:ext cx="1962493" cy="1523172"/>
          </a:xfrm>
          <a:prstGeom prst="rect">
            <a:avLst/>
          </a:prstGeom>
        </p:spPr>
      </p:pic>
      <p:grpSp>
        <p:nvGrpSpPr>
          <p:cNvPr id="54" name="Group 53"/>
          <p:cNvGrpSpPr/>
          <p:nvPr userDrawn="1"/>
        </p:nvGrpSpPr>
        <p:grpSpPr>
          <a:xfrm>
            <a:off x="3402135" y="4228306"/>
            <a:ext cx="3416667" cy="365760"/>
            <a:chOff x="5325979" y="4715893"/>
            <a:chExt cx="3416667" cy="365760"/>
          </a:xfrm>
        </p:grpSpPr>
        <p:sp>
          <p:nvSpPr>
            <p:cNvPr id="55"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56" name="Picture 55"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57" name="Group 56"/>
          <p:cNvGrpSpPr/>
          <p:nvPr userDrawn="1"/>
        </p:nvGrpSpPr>
        <p:grpSpPr>
          <a:xfrm>
            <a:off x="3402135" y="4726326"/>
            <a:ext cx="3636602" cy="365760"/>
            <a:chOff x="1235726" y="5571713"/>
            <a:chExt cx="3636602" cy="365760"/>
          </a:xfrm>
        </p:grpSpPr>
        <p:sp>
          <p:nvSpPr>
            <p:cNvPr id="58"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59" name="Picture 58"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60" name="Group 59"/>
          <p:cNvGrpSpPr/>
          <p:nvPr userDrawn="1"/>
        </p:nvGrpSpPr>
        <p:grpSpPr>
          <a:xfrm>
            <a:off x="3402135" y="2734246"/>
            <a:ext cx="2809587" cy="365760"/>
            <a:chOff x="1235726" y="3073176"/>
            <a:chExt cx="2809587" cy="365760"/>
          </a:xfrm>
        </p:grpSpPr>
        <p:sp>
          <p:nvSpPr>
            <p:cNvPr id="61"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62" name="Picture 61"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63" name="Group 62"/>
          <p:cNvGrpSpPr/>
          <p:nvPr userDrawn="1"/>
        </p:nvGrpSpPr>
        <p:grpSpPr>
          <a:xfrm>
            <a:off x="3402135" y="3232266"/>
            <a:ext cx="3730320" cy="365760"/>
            <a:chOff x="1235727" y="3892739"/>
            <a:chExt cx="3730320" cy="365760"/>
          </a:xfrm>
        </p:grpSpPr>
        <p:sp>
          <p:nvSpPr>
            <p:cNvPr id="64"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65" name="Picture 64"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66" name="Group 65"/>
          <p:cNvGrpSpPr/>
          <p:nvPr userDrawn="1"/>
        </p:nvGrpSpPr>
        <p:grpSpPr>
          <a:xfrm>
            <a:off x="3402135" y="3730286"/>
            <a:ext cx="3636602" cy="365760"/>
            <a:chOff x="1235726" y="4721075"/>
            <a:chExt cx="3636602" cy="365760"/>
          </a:xfrm>
        </p:grpSpPr>
        <p:pic>
          <p:nvPicPr>
            <p:cNvPr id="67" name="Picture 66"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68"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69" name="Group 68"/>
          <p:cNvGrpSpPr/>
          <p:nvPr userDrawn="1"/>
        </p:nvGrpSpPr>
        <p:grpSpPr>
          <a:xfrm>
            <a:off x="3402135" y="5722367"/>
            <a:ext cx="2586167" cy="365760"/>
            <a:chOff x="5325979" y="3073176"/>
            <a:chExt cx="2586167" cy="365760"/>
          </a:xfrm>
        </p:grpSpPr>
        <p:sp>
          <p:nvSpPr>
            <p:cNvPr id="70"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71" name="Picture 70"/>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72" name="Group 71"/>
          <p:cNvGrpSpPr/>
          <p:nvPr userDrawn="1"/>
        </p:nvGrpSpPr>
        <p:grpSpPr>
          <a:xfrm>
            <a:off x="3402135" y="5224346"/>
            <a:ext cx="3416667" cy="365760"/>
            <a:chOff x="5325979" y="5571713"/>
            <a:chExt cx="3416667" cy="365760"/>
          </a:xfrm>
        </p:grpSpPr>
        <p:sp>
          <p:nvSpPr>
            <p:cNvPr id="73"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74" name="Picture 73"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5972573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0" name="Text Placeholder 32"/>
          <p:cNvSpPr txBox="1">
            <a:spLocks/>
          </p:cNvSpPr>
          <p:nvPr userDrawn="1"/>
        </p:nvSpPr>
        <p:spPr bwMode="auto">
          <a:xfrm>
            <a:off x="2921748" y="2425013"/>
            <a:ext cx="8440953" cy="347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498950" y="862602"/>
            <a:ext cx="9870957" cy="393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52732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mn-lt"/>
            </a:endParaRPr>
          </a:p>
        </p:txBody>
      </p:sp>
      <p:cxnSp>
        <p:nvCxnSpPr>
          <p:cNvPr id="34" name="Straight Connector 33"/>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2421943"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1" y="6320453"/>
            <a:ext cx="23872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2504929" y="6320453"/>
            <a:ext cx="90658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15191"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2" name="Straight Connector 41"/>
          <p:cNvCxnSpPr>
            <a:endCxn id="43" idx="0"/>
          </p:cNvCxnSpPr>
          <p:nvPr userDrawn="1"/>
        </p:nvCxnSpPr>
        <p:spPr>
          <a:xfrm flipV="1">
            <a:off x="2446072" y="2281331"/>
            <a:ext cx="0" cy="3976594"/>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2444626" y="2221895"/>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mn-lt"/>
            </a:endParaRPr>
          </a:p>
        </p:txBody>
      </p:sp>
      <p:cxnSp>
        <p:nvCxnSpPr>
          <p:cNvPr id="44" name="Straight Connector 43"/>
          <p:cNvCxnSpPr/>
          <p:nvPr userDrawn="1"/>
        </p:nvCxnSpPr>
        <p:spPr>
          <a:xfrm flipH="1">
            <a:off x="2504929" y="2220449"/>
            <a:ext cx="90658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11700996" y="6320453"/>
            <a:ext cx="4941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itle 4"/>
          <p:cNvSpPr>
            <a:spLocks noGrp="1"/>
          </p:cNvSpPr>
          <p:nvPr>
            <p:ph type="title" hasCustomPrompt="1"/>
          </p:nvPr>
        </p:nvSpPr>
        <p:spPr>
          <a:xfrm>
            <a:off x="420624" y="42394"/>
            <a:ext cx="11808013" cy="531346"/>
          </a:xfrm>
          <a:prstGeom prst="rect">
            <a:avLst/>
          </a:prstGeom>
        </p:spPr>
        <p:txBody>
          <a:bodyPr lIns="91440" tIns="45720" rIns="91440" bIns="4572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pic>
        <p:nvPicPr>
          <p:cNvPr id="22" name="Picture 21"/>
          <p:cNvPicPr>
            <a:picLocks noChangeAspect="1"/>
          </p:cNvPicPr>
          <p:nvPr userDrawn="1"/>
        </p:nvPicPr>
        <p:blipFill>
          <a:blip r:embed="rId2"/>
          <a:stretch>
            <a:fillRect/>
          </a:stretch>
        </p:blipFill>
        <p:spPr>
          <a:xfrm>
            <a:off x="2826932" y="1039938"/>
            <a:ext cx="4287549" cy="760694"/>
          </a:xfrm>
          <a:prstGeom prst="rect">
            <a:avLst/>
          </a:prstGeom>
        </p:spPr>
      </p:pic>
      <p:pic>
        <p:nvPicPr>
          <p:cNvPr id="23" name="Picture 22"/>
          <p:cNvPicPr>
            <a:picLocks noChangeAspect="1"/>
          </p:cNvPicPr>
          <p:nvPr userDrawn="1"/>
        </p:nvPicPr>
        <p:blipFill>
          <a:blip r:embed="rId3"/>
          <a:stretch>
            <a:fillRect/>
          </a:stretch>
        </p:blipFill>
        <p:spPr>
          <a:xfrm>
            <a:off x="2919709" y="2853692"/>
            <a:ext cx="3149229" cy="3236708"/>
          </a:xfrm>
          <a:prstGeom prst="rect">
            <a:avLst/>
          </a:prstGeom>
        </p:spPr>
      </p:pic>
      <p:sp>
        <p:nvSpPr>
          <p:cNvPr id="24"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51" name="Oval 50"/>
          <p:cNvSpPr/>
          <p:nvPr userDrawn="1"/>
        </p:nvSpPr>
        <p:spPr>
          <a:xfrm flipH="1">
            <a:off x="11615191"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2" name="Straight Connector 51"/>
          <p:cNvCxnSpPr/>
          <p:nvPr userDrawn="1"/>
        </p:nvCxnSpPr>
        <p:spPr>
          <a:xfrm flipH="1">
            <a:off x="11700996" y="2219538"/>
            <a:ext cx="4941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502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6764" y="616645"/>
            <a:ext cx="12225528" cy="5696712"/>
          </a:xfrm>
          <a:prstGeom prst="rect">
            <a:avLst/>
          </a:prstGeom>
          <a:ln w="19050">
            <a:solidFill>
              <a:schemeClr val="accent6">
                <a:lumMod val="50000"/>
              </a:schemeClr>
            </a:solidFill>
          </a:ln>
        </p:spPr>
        <p:txBody>
          <a:bodyPr/>
          <a:lstStyle>
            <a:lvl1pPr marL="0" indent="0">
              <a:buFontTx/>
              <a:buNone/>
              <a:defRPr/>
            </a:lvl1pPr>
          </a:lstStyle>
          <a:p>
            <a:r>
              <a:rPr lang="en-US"/>
              <a:t>Drag picture to placeholder or click icon to add</a:t>
            </a:r>
            <a:endParaRPr lang="en-US" dirty="0"/>
          </a:p>
        </p:txBody>
      </p:sp>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8736017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57145-F6A4-474F-9DD5-685202EE43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8044A3-F644-EB4A-AFFF-B014042F6C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062FE8-FEA4-1E41-BF52-85583B6DD0F2}"/>
              </a:ext>
            </a:extLst>
          </p:cNvPr>
          <p:cNvSpPr>
            <a:spLocks noGrp="1"/>
          </p:cNvSpPr>
          <p:nvPr>
            <p:ph type="dt" sz="half" idx="10"/>
          </p:nvPr>
        </p:nvSpPr>
        <p:spPr/>
        <p:txBody>
          <a:bodyPr/>
          <a:lstStyle/>
          <a:p>
            <a:fld id="{0EC9D664-24C4-0E4E-9B72-D15CEA661E68}" type="datetimeFigureOut">
              <a:rPr lang="en-US" smtClean="0"/>
              <a:t>6/23/20</a:t>
            </a:fld>
            <a:endParaRPr lang="en-US"/>
          </a:p>
        </p:txBody>
      </p:sp>
      <p:sp>
        <p:nvSpPr>
          <p:cNvPr id="5" name="Footer Placeholder 4">
            <a:extLst>
              <a:ext uri="{FF2B5EF4-FFF2-40B4-BE49-F238E27FC236}">
                <a16:creationId xmlns:a16="http://schemas.microsoft.com/office/drawing/2014/main" id="{7A413389-432F-A842-9B7F-CD41CF8E95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387930-0D72-E94B-A0B3-640665A9C878}"/>
              </a:ext>
            </a:extLst>
          </p:cNvPr>
          <p:cNvSpPr>
            <a:spLocks noGrp="1"/>
          </p:cNvSpPr>
          <p:nvPr>
            <p:ph type="sldNum" sz="quarter" idx="12"/>
          </p:nvPr>
        </p:nvSpPr>
        <p:spPr/>
        <p:txBody>
          <a:bodyPr/>
          <a:lstStyle/>
          <a:p>
            <a:fld id="{51AAC27E-D02F-224A-9235-98A436C19DF0}" type="slidenum">
              <a:rPr lang="en-US" smtClean="0"/>
              <a:t>‹#›</a:t>
            </a:fld>
            <a:endParaRPr lang="en-US"/>
          </a:p>
        </p:txBody>
      </p:sp>
    </p:spTree>
    <p:extLst>
      <p:ext uri="{BB962C8B-B14F-4D97-AF65-F5344CB8AC3E}">
        <p14:creationId xmlns:p14="http://schemas.microsoft.com/office/powerpoint/2010/main" val="2362892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4"/>
          <p:cNvSpPr>
            <a:spLocks noGrp="1"/>
          </p:cNvSpPr>
          <p:nvPr>
            <p:ph type="body" sz="quarter" idx="10" hasCustomPrompt="1"/>
          </p:nvPr>
        </p:nvSpPr>
        <p:spPr>
          <a:xfrm>
            <a:off x="2228479" y="4617720"/>
            <a:ext cx="9295500" cy="575112"/>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11" name="Text Placeholder 4"/>
          <p:cNvSpPr>
            <a:spLocks noGrp="1"/>
          </p:cNvSpPr>
          <p:nvPr>
            <p:ph type="body" sz="quarter" idx="11" hasCustomPrompt="1"/>
          </p:nvPr>
        </p:nvSpPr>
        <p:spPr>
          <a:xfrm>
            <a:off x="2228479" y="5199656"/>
            <a:ext cx="9295500" cy="390521"/>
          </a:xfrm>
          <a:prstGeom prst="rect">
            <a:avLst/>
          </a:prstGeom>
        </p:spPr>
        <p:txBody>
          <a:bodyPr lIns="0" tIns="0" rIns="0" bIns="0" anchor="b" anchorCtr="0">
            <a:normAutofit/>
          </a:bodyPr>
          <a:lstStyle>
            <a:lvl1pPr marL="0" indent="0" algn="l">
              <a:spcBef>
                <a:spcPts val="0"/>
              </a:spcBef>
              <a:buNone/>
              <a:defRPr sz="1800">
                <a:solidFill>
                  <a:schemeClr val="bg1"/>
                </a:solidFill>
              </a:defRPr>
            </a:lvl1pPr>
          </a:lstStyle>
          <a:p>
            <a:pPr lvl="0"/>
            <a:r>
              <a:rPr lang="en-US" dirty="0"/>
              <a:t>Event Name</a:t>
            </a:r>
          </a:p>
        </p:txBody>
      </p:sp>
      <p:sp>
        <p:nvSpPr>
          <p:cNvPr id="12" name="Text Placeholder 4"/>
          <p:cNvSpPr>
            <a:spLocks noGrp="1"/>
          </p:cNvSpPr>
          <p:nvPr>
            <p:ph type="body" sz="quarter" idx="12" hasCustomPrompt="1"/>
          </p:nvPr>
        </p:nvSpPr>
        <p:spPr>
          <a:xfrm>
            <a:off x="2228479" y="5602567"/>
            <a:ext cx="9299448"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9" name="Picture 8"/>
          <p:cNvPicPr>
            <a:picLocks noChangeAspect="1"/>
          </p:cNvPicPr>
          <p:nvPr userDrawn="1"/>
        </p:nvPicPr>
        <p:blipFill>
          <a:blip r:embed="rId3"/>
          <a:stretch>
            <a:fillRect/>
          </a:stretch>
        </p:blipFill>
        <p:spPr>
          <a:xfrm>
            <a:off x="326044" y="4878445"/>
            <a:ext cx="1193800" cy="952500"/>
          </a:xfrm>
          <a:prstGeom prst="rect">
            <a:avLst/>
          </a:prstGeom>
        </p:spPr>
      </p:pic>
      <p:sp>
        <p:nvSpPr>
          <p:cNvPr id="13" name="Oval 12"/>
          <p:cNvSpPr/>
          <p:nvPr userDrawn="1"/>
        </p:nvSpPr>
        <p:spPr>
          <a:xfrm>
            <a:off x="1825043"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14" name="Straight Connector 13"/>
          <p:cNvCxnSpPr/>
          <p:nvPr userDrawn="1"/>
        </p:nvCxnSpPr>
        <p:spPr>
          <a:xfrm flipH="1">
            <a:off x="0" y="6124669"/>
            <a:ext cx="179387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1892734" y="6124511"/>
            <a:ext cx="972078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Oval 15"/>
          <p:cNvSpPr/>
          <p:nvPr userDrawn="1"/>
        </p:nvSpPr>
        <p:spPr>
          <a:xfrm flipH="1">
            <a:off x="11642081"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7" name="Oval 16"/>
          <p:cNvSpPr/>
          <p:nvPr userDrawn="1"/>
        </p:nvSpPr>
        <p:spPr>
          <a:xfrm flipH="1">
            <a:off x="11642081"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18" name="Straight Connector 17"/>
          <p:cNvCxnSpPr/>
          <p:nvPr userDrawn="1"/>
        </p:nvCxnSpPr>
        <p:spPr>
          <a:xfrm flipV="1">
            <a:off x="1849172" y="3552825"/>
            <a:ext cx="0" cy="2529959"/>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Arc 18"/>
          <p:cNvSpPr/>
          <p:nvPr userDrawn="1"/>
        </p:nvSpPr>
        <p:spPr>
          <a:xfrm rot="16200000">
            <a:off x="1847726" y="3495590"/>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20" name="Straight Connector 19"/>
          <p:cNvCxnSpPr/>
          <p:nvPr userDrawn="1"/>
        </p:nvCxnSpPr>
        <p:spPr>
          <a:xfrm flipH="1">
            <a:off x="1899083" y="3494144"/>
            <a:ext cx="971443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Title 2"/>
          <p:cNvSpPr>
            <a:spLocks noGrp="1"/>
          </p:cNvSpPr>
          <p:nvPr>
            <p:ph type="title" hasCustomPrompt="1"/>
          </p:nvPr>
        </p:nvSpPr>
        <p:spPr>
          <a:xfrm>
            <a:off x="2228479" y="2020824"/>
            <a:ext cx="9295500" cy="1325563"/>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 </a:t>
            </a:r>
          </a:p>
        </p:txBody>
      </p:sp>
      <p:sp>
        <p:nvSpPr>
          <p:cNvPr id="21" name="Text Placeholder 4"/>
          <p:cNvSpPr>
            <a:spLocks noGrp="1"/>
          </p:cNvSpPr>
          <p:nvPr>
            <p:ph type="body" sz="quarter" idx="14" hasCustomPrompt="1"/>
          </p:nvPr>
        </p:nvSpPr>
        <p:spPr>
          <a:xfrm>
            <a:off x="2228478" y="3666744"/>
            <a:ext cx="9299448" cy="576072"/>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420624" y="46180"/>
            <a:ext cx="10847122" cy="450663"/>
          </a:xfrm>
          <a:prstGeom prst="rect">
            <a:avLst/>
          </a:prstGeom>
        </p:spPr>
        <p:txBody>
          <a:bodyPr lIns="91440" tIns="45720" rIns="9144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616645"/>
            <a:ext cx="12192000" cy="5696712"/>
          </a:xfrm>
          <a:prstGeom prst="rect">
            <a:avLst/>
          </a:prstGeom>
        </p:spPr>
        <p:txBody>
          <a:bodyPr/>
          <a:lstStyle>
            <a:lvl1pPr marL="0" indent="0">
              <a:buFontTx/>
              <a:buNone/>
              <a:defRPr/>
            </a:lvl1pPr>
          </a:lstStyle>
          <a:p>
            <a:r>
              <a:rPr lang="en-US"/>
              <a:t>Drag picture to placeholder or click icon to add</a:t>
            </a:r>
            <a:endParaRPr lang="en-US" dirty="0"/>
          </a:p>
        </p:txBody>
      </p:sp>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cxnSp>
        <p:nvCxnSpPr>
          <p:cNvPr id="22" name="Straight Connector 21"/>
          <p:cNvCxnSpPr/>
          <p:nvPr userDrawn="1"/>
        </p:nvCxnSpPr>
        <p:spPr>
          <a:xfrm flipH="1">
            <a:off x="0" y="608083"/>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7762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4058077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12192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2" name="Straight Connector 21"/>
          <p:cNvCxnSpPr/>
          <p:nvPr userDrawn="1"/>
        </p:nvCxnSpPr>
        <p:spPr>
          <a:xfrm flipH="1">
            <a:off x="0" y="608083"/>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8965" y="614512"/>
            <a:ext cx="4655184" cy="5696712"/>
          </a:xfrm>
          <a:prstGeom prst="rect">
            <a:avLst/>
          </a:prstGeom>
        </p:spPr>
        <p:txBody>
          <a:bodyPr/>
          <a:lstStyle>
            <a:lvl1pPr marL="0" indent="0">
              <a:buFont typeface="Arial" panose="020B0604020202020204" pitchFamily="34" charset="0"/>
              <a:buNone/>
              <a:defRPr/>
            </a:lvl1pPr>
          </a:lstStyle>
          <a:p>
            <a:r>
              <a:rPr lang="en-US"/>
              <a:t>Drag picture to placeholder or click icon to add</a:t>
            </a:r>
            <a:endParaRPr lang="en-US" dirty="0"/>
          </a:p>
        </p:txBody>
      </p:sp>
      <p:pic>
        <p:nvPicPr>
          <p:cNvPr id="9" name="Picture 8"/>
          <p:cNvPicPr>
            <a:picLocks noChangeAspect="1"/>
          </p:cNvPicPr>
          <p:nvPr userDrawn="1"/>
        </p:nvPicPr>
        <p:blipFill>
          <a:blip r:embed="rId2"/>
          <a:stretch>
            <a:fillRect/>
          </a:stretch>
        </p:blipFill>
        <p:spPr>
          <a:xfrm>
            <a:off x="365760" y="6464808"/>
            <a:ext cx="390801" cy="312641"/>
          </a:xfrm>
          <a:prstGeom prst="rect">
            <a:avLst/>
          </a:prstGeom>
        </p:spPr>
      </p:pic>
      <p:sp>
        <p:nvSpPr>
          <p:cNvPr id="12"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cxnSp>
        <p:nvCxnSpPr>
          <p:cNvPr id="23" name="Straight Connector 22"/>
          <p:cNvCxnSpPr/>
          <p:nvPr userDrawn="1"/>
        </p:nvCxnSpPr>
        <p:spPr>
          <a:xfrm flipH="1">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21" name="Picture 20"/>
          <p:cNvPicPr>
            <a:picLocks noChangeAspect="1"/>
          </p:cNvPicPr>
          <p:nvPr userDrawn="1"/>
        </p:nvPicPr>
        <p:blipFill>
          <a:blip r:embed="rId51"/>
          <a:stretch>
            <a:fillRect/>
          </a:stretch>
        </p:blipFill>
        <p:spPr>
          <a:xfrm>
            <a:off x="365760" y="6464808"/>
            <a:ext cx="390801" cy="312641"/>
          </a:xfrm>
          <a:prstGeom prst="rect">
            <a:avLst/>
          </a:prstGeom>
        </p:spPr>
      </p:pic>
      <p:sp>
        <p:nvSpPr>
          <p:cNvPr id="31" name="Oval 30"/>
          <p:cNvSpPr/>
          <p:nvPr userDrawn="1"/>
        </p:nvSpPr>
        <p:spPr>
          <a:xfrm>
            <a:off x="53367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2" name="Straight Connector 31"/>
          <p:cNvCxnSpPr/>
          <p:nvPr userDrawn="1"/>
        </p:nvCxnSpPr>
        <p:spPr>
          <a:xfrm flipH="1">
            <a:off x="3230" y="608083"/>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6" y="608083"/>
            <a:ext cx="11575344"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a:off x="53367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5" y="6320547"/>
            <a:ext cx="1095727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flipH="1">
            <a:off x="11606949"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a:off x="11696282"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14"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679" r:id="rId22"/>
    <p:sldLayoutId id="2147483727" r:id="rId23"/>
    <p:sldLayoutId id="2147483728" r:id="rId24"/>
    <p:sldLayoutId id="2147483730" r:id="rId25"/>
    <p:sldLayoutId id="2147483731" r:id="rId26"/>
    <p:sldLayoutId id="2147483732" r:id="rId27"/>
    <p:sldLayoutId id="2147483729" r:id="rId28"/>
    <p:sldLayoutId id="2147483734" r:id="rId29"/>
    <p:sldLayoutId id="2147483688" r:id="rId30"/>
    <p:sldLayoutId id="2147483743" r:id="rId31"/>
    <p:sldLayoutId id="2147483744" r:id="rId32"/>
    <p:sldLayoutId id="2147483745" r:id="rId33"/>
    <p:sldLayoutId id="2147483746" r:id="rId34"/>
    <p:sldLayoutId id="2147483747" r:id="rId35"/>
    <p:sldLayoutId id="2147483748" r:id="rId36"/>
    <p:sldLayoutId id="2147483750" r:id="rId37"/>
    <p:sldLayoutId id="2147483687" r:id="rId38"/>
    <p:sldLayoutId id="2147483735" r:id="rId39"/>
    <p:sldLayoutId id="2147483736" r:id="rId40"/>
    <p:sldLayoutId id="2147483737" r:id="rId41"/>
    <p:sldLayoutId id="2147483738" r:id="rId42"/>
    <p:sldLayoutId id="2147483739" r:id="rId43"/>
    <p:sldLayoutId id="2147483740" r:id="rId44"/>
    <p:sldLayoutId id="2147483742" r:id="rId45"/>
    <p:sldLayoutId id="2147483716" r:id="rId46"/>
    <p:sldLayoutId id="2147483717" r:id="rId47"/>
    <p:sldLayoutId id="2147483751" r:id="rId48"/>
    <p:sldLayoutId id="2147483753" r:id="rId49"/>
  </p:sldLayoutIdLst>
  <p:hf hdr="0" ftr="0" dt="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153" userDrawn="1">
          <p15:clr>
            <a:srgbClr val="F26B43"/>
          </p15:clr>
        </p15:guide>
        <p15:guide id="4" pos="512" userDrawn="1">
          <p15:clr>
            <a:srgbClr val="F26B43"/>
          </p15:clr>
        </p15:guide>
        <p15:guide id="5" pos="347" userDrawn="1">
          <p15:clr>
            <a:srgbClr val="F26B43"/>
          </p15:clr>
        </p15:guide>
        <p15:guide id="6" pos="7324" userDrawn="1">
          <p15:clr>
            <a:srgbClr val="F26B43"/>
          </p15:clr>
        </p15:guide>
        <p15:guide id="7" orient="horz" pos="4105" userDrawn="1">
          <p15:clr>
            <a:srgbClr val="F26B43"/>
          </p15:clr>
        </p15:guide>
        <p15:guide id="8" orient="horz" pos="384" userDrawn="1">
          <p15:clr>
            <a:srgbClr val="F26B43"/>
          </p15:clr>
        </p15:guide>
        <p15:guide id="9"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8BBA4-9C85-954E-BA3A-FEF0A140E69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504355E-6C32-E146-A4FE-A4B7CA70B6AB}"/>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45CA9506-1289-FA4E-8A20-E2275E6C1FF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1567"/>
            <a:ext cx="12192000" cy="6853820"/>
          </a:xfrm>
          <a:prstGeom prst="rect">
            <a:avLst/>
          </a:prstGeom>
        </p:spPr>
      </p:pic>
      <p:pic>
        <p:nvPicPr>
          <p:cNvPr id="7" name="Picture 6">
            <a:extLst>
              <a:ext uri="{FF2B5EF4-FFF2-40B4-BE49-F238E27FC236}">
                <a16:creationId xmlns:a16="http://schemas.microsoft.com/office/drawing/2014/main" id="{BE664E55-A58B-3A45-8356-4E04F9A933AD}"/>
              </a:ext>
            </a:extLst>
          </p:cNvPr>
          <p:cNvPicPr>
            <a:picLocks noChangeAspect="1"/>
          </p:cNvPicPr>
          <p:nvPr/>
        </p:nvPicPr>
        <p:blipFill>
          <a:blip r:embed="rId3"/>
          <a:stretch>
            <a:fillRect/>
          </a:stretch>
        </p:blipFill>
        <p:spPr>
          <a:xfrm>
            <a:off x="1940419" y="423347"/>
            <a:ext cx="6703520" cy="2621941"/>
          </a:xfrm>
          <a:prstGeom prst="rect">
            <a:avLst/>
          </a:prstGeom>
        </p:spPr>
      </p:pic>
      <p:sp>
        <p:nvSpPr>
          <p:cNvPr id="8" name="Title 1">
            <a:extLst>
              <a:ext uri="{FF2B5EF4-FFF2-40B4-BE49-F238E27FC236}">
                <a16:creationId xmlns:a16="http://schemas.microsoft.com/office/drawing/2014/main" id="{13E2B0C1-B3B3-A844-B109-391B0F657B44}"/>
              </a:ext>
            </a:extLst>
          </p:cNvPr>
          <p:cNvSpPr txBox="1">
            <a:spLocks/>
          </p:cNvSpPr>
          <p:nvPr/>
        </p:nvSpPr>
        <p:spPr>
          <a:xfrm>
            <a:off x="2398977" y="1490041"/>
            <a:ext cx="5669985" cy="3072756"/>
          </a:xfrm>
        </p:spPr>
        <p:txBody>
          <a:bodyPr anchor="b"/>
          <a:lstStyle>
            <a:lvl1pPr marL="0" indent="0" algn="ctr" defTabSz="457200" rtl="0" eaLnBrk="1" latinLnBrk="0" hangingPunct="1">
              <a:spcBef>
                <a:spcPct val="0"/>
              </a:spcBef>
              <a:buNone/>
              <a:defRPr lang="en-US" sz="6000" b="1" i="0" kern="1200" baseline="0">
                <a:solidFill>
                  <a:schemeClr val="accent6">
                    <a:lumMod val="50000"/>
                  </a:schemeClr>
                </a:solidFill>
                <a:effectLst/>
                <a:latin typeface="Arial"/>
                <a:ea typeface="+mj-ea"/>
                <a:cs typeface="Arial"/>
              </a:defRPr>
            </a:lvl1pPr>
          </a:lstStyle>
          <a:p>
            <a:pPr algn="l">
              <a:lnSpc>
                <a:spcPts val="4700"/>
              </a:lnSpc>
            </a:pPr>
            <a:r>
              <a:rPr lang="en-US" sz="2400" dirty="0">
                <a:solidFill>
                  <a:srgbClr val="FFFFFF"/>
                </a:solidFill>
                <a:latin typeface="+mn-lt"/>
                <a:cs typeface="Source Sans Pro"/>
              </a:rPr>
              <a:t>Welcome to the Joint Meeting of the ICANN Board with the GNSO Council </a:t>
            </a:r>
          </a:p>
          <a:p>
            <a:pPr algn="l">
              <a:lnSpc>
                <a:spcPts val="4700"/>
              </a:lnSpc>
            </a:pPr>
            <a:r>
              <a:rPr lang="en-US" sz="2000" dirty="0">
                <a:solidFill>
                  <a:srgbClr val="FFFFFF"/>
                </a:solidFill>
                <a:latin typeface="Source Sans Pro"/>
                <a:cs typeface="Source Sans Pro"/>
              </a:rPr>
              <a:t>24 June 2020 </a:t>
            </a:r>
          </a:p>
        </p:txBody>
      </p:sp>
    </p:spTree>
    <p:extLst>
      <p:ext uri="{BB962C8B-B14F-4D97-AF65-F5344CB8AC3E}">
        <p14:creationId xmlns:p14="http://schemas.microsoft.com/office/powerpoint/2010/main" val="1538223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05556"/>
            <a:ext cx="12314713" cy="450663"/>
          </a:xfrm>
        </p:spPr>
        <p:txBody>
          <a:bodyPr/>
          <a:lstStyle/>
          <a:p>
            <a:pPr algn="ctr"/>
            <a:r>
              <a:rPr lang="en-US" sz="2600" dirty="0"/>
              <a:t>  Agenda for the Joint  ICANN Board / GNSO Council</a:t>
            </a:r>
            <a:r>
              <a:rPr lang="en-US" sz="2600" dirty="0">
                <a:solidFill>
                  <a:schemeClr val="accent2"/>
                </a:solidFill>
              </a:rPr>
              <a:t> Meeting</a:t>
            </a:r>
          </a:p>
        </p:txBody>
      </p:sp>
      <p:sp>
        <p:nvSpPr>
          <p:cNvPr id="4" name="Content Placeholder 2">
            <a:extLst>
              <a:ext uri="{FF2B5EF4-FFF2-40B4-BE49-F238E27FC236}">
                <a16:creationId xmlns:a16="http://schemas.microsoft.com/office/drawing/2014/main" id="{025A8635-90B6-4148-AA33-95A01C32E41C}"/>
              </a:ext>
            </a:extLst>
          </p:cNvPr>
          <p:cNvSpPr>
            <a:spLocks noGrp="1"/>
          </p:cNvSpPr>
          <p:nvPr>
            <p:ph sz="quarter" idx="10"/>
          </p:nvPr>
        </p:nvSpPr>
        <p:spPr>
          <a:xfrm>
            <a:off x="542314" y="802879"/>
            <a:ext cx="11107371" cy="4901514"/>
          </a:xfrm>
        </p:spPr>
        <p:txBody>
          <a:bodyPr/>
          <a:lstStyle/>
          <a:p>
            <a:pPr marL="0" indent="0">
              <a:buNone/>
            </a:pPr>
            <a:endParaRPr lang="en-US" sz="2400" dirty="0"/>
          </a:p>
          <a:p>
            <a:pPr marL="457200" indent="-457200">
              <a:buAutoNum type="arabicParenR"/>
            </a:pPr>
            <a:r>
              <a:rPr lang="en-US" sz="3600" dirty="0">
                <a:cs typeface="Calibri" panose="020F0502020204030204" pitchFamily="34" charset="0"/>
              </a:rPr>
              <a:t>Introduction</a:t>
            </a:r>
          </a:p>
          <a:p>
            <a:pPr marL="457200" indent="-457200">
              <a:buAutoNum type="arabicParenR"/>
            </a:pPr>
            <a:r>
              <a:rPr lang="en-US" sz="3600" dirty="0">
                <a:cs typeface="Calibri" panose="020F0502020204030204" pitchFamily="34" charset="0"/>
              </a:rPr>
              <a:t>Discussion Topics from the GNSO Council</a:t>
            </a:r>
          </a:p>
          <a:p>
            <a:pPr marL="457200" indent="-457200">
              <a:buAutoNum type="arabicParenR"/>
            </a:pPr>
            <a:r>
              <a:rPr lang="en-US" sz="3600" dirty="0">
                <a:cs typeface="Calibri" panose="020F0502020204030204" pitchFamily="34" charset="0"/>
              </a:rPr>
              <a:t>AOB</a:t>
            </a:r>
          </a:p>
        </p:txBody>
      </p:sp>
    </p:spTree>
    <p:extLst>
      <p:ext uri="{BB962C8B-B14F-4D97-AF65-F5344CB8AC3E}">
        <p14:creationId xmlns:p14="http://schemas.microsoft.com/office/powerpoint/2010/main" val="3075672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05556"/>
            <a:ext cx="12314713" cy="450663"/>
          </a:xfrm>
        </p:spPr>
        <p:txBody>
          <a:bodyPr/>
          <a:lstStyle/>
          <a:p>
            <a:pPr algn="ctr"/>
            <a:r>
              <a:rPr lang="en-US" sz="2600" dirty="0"/>
              <a:t>  Discussion Topics from the GNSO Council</a:t>
            </a:r>
            <a:r>
              <a:rPr lang="en-US" sz="2600" dirty="0">
                <a:solidFill>
                  <a:schemeClr val="accent2"/>
                </a:solidFill>
              </a:rPr>
              <a:t> </a:t>
            </a:r>
          </a:p>
        </p:txBody>
      </p:sp>
      <p:sp>
        <p:nvSpPr>
          <p:cNvPr id="4" name="Content Placeholder 2">
            <a:extLst>
              <a:ext uri="{FF2B5EF4-FFF2-40B4-BE49-F238E27FC236}">
                <a16:creationId xmlns:a16="http://schemas.microsoft.com/office/drawing/2014/main" id="{025A8635-90B6-4148-AA33-95A01C32E41C}"/>
              </a:ext>
            </a:extLst>
          </p:cNvPr>
          <p:cNvSpPr>
            <a:spLocks noGrp="1"/>
          </p:cNvSpPr>
          <p:nvPr>
            <p:ph sz="quarter" idx="10"/>
          </p:nvPr>
        </p:nvSpPr>
        <p:spPr>
          <a:xfrm>
            <a:off x="542314" y="802879"/>
            <a:ext cx="11107371" cy="4901514"/>
          </a:xfrm>
        </p:spPr>
        <p:txBody>
          <a:bodyPr/>
          <a:lstStyle/>
          <a:p>
            <a:pPr marL="0" indent="0">
              <a:buNone/>
            </a:pPr>
            <a:r>
              <a:rPr lang="en-US" sz="2600" dirty="0"/>
              <a:t>1) Review of pending consensus policy recommendations under Board consideration - Seeking to reach a common understanding on current status, dependencies for consideration and possible next steps, for example, for the PDP on Protection of IGO and INGO Identifiers in All gTLDs and the PDP on IGO-INGO Access to Curative Rights Protection Mechanisms</a:t>
            </a:r>
          </a:p>
          <a:p>
            <a:pPr marL="0" indent="0">
              <a:buNone/>
            </a:pPr>
            <a:r>
              <a:rPr lang="en-US" sz="2600" dirty="0"/>
              <a:t>2) Update on the evolution of the </a:t>
            </a:r>
            <a:r>
              <a:rPr lang="en-US" sz="2600" dirty="0" err="1"/>
              <a:t>Multistakeholder</a:t>
            </a:r>
            <a:r>
              <a:rPr lang="en-US" sz="2600" dirty="0"/>
              <a:t> model</a:t>
            </a:r>
          </a:p>
          <a:p>
            <a:pPr marL="0" indent="0">
              <a:buNone/>
            </a:pPr>
            <a:r>
              <a:rPr lang="en-US" sz="2600" dirty="0"/>
              <a:t>3) DNS Abuse - Discussing the need to level-set on what DNS Abuse means, determining what other tools are needed to better combat DNS Abuse, and considering how the community can develop or enhance those tools (and the GNSO's potential role).</a:t>
            </a:r>
          </a:p>
          <a:p>
            <a:pPr marL="0" indent="0">
              <a:buNone/>
            </a:pPr>
            <a:endParaRPr lang="en-US" sz="2200" dirty="0"/>
          </a:p>
        </p:txBody>
      </p:sp>
    </p:spTree>
    <p:extLst>
      <p:ext uri="{BB962C8B-B14F-4D97-AF65-F5344CB8AC3E}">
        <p14:creationId xmlns:p14="http://schemas.microsoft.com/office/powerpoint/2010/main" val="165643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8BBA4-9C85-954E-BA3A-FEF0A140E69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504355E-6C32-E146-A4FE-A4B7CA70B6AB}"/>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45CA9506-1289-FA4E-8A20-E2275E6C1FF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1567"/>
            <a:ext cx="12192000" cy="6853820"/>
          </a:xfrm>
          <a:prstGeom prst="rect">
            <a:avLst/>
          </a:prstGeom>
        </p:spPr>
      </p:pic>
      <p:sp>
        <p:nvSpPr>
          <p:cNvPr id="4" name="Rectangle 3">
            <a:extLst>
              <a:ext uri="{FF2B5EF4-FFF2-40B4-BE49-F238E27FC236}">
                <a16:creationId xmlns:a16="http://schemas.microsoft.com/office/drawing/2014/main" id="{BEAAD864-BF71-B64E-A5E5-D4988ED0B5F7}"/>
              </a:ext>
            </a:extLst>
          </p:cNvPr>
          <p:cNvSpPr/>
          <p:nvPr/>
        </p:nvSpPr>
        <p:spPr>
          <a:xfrm>
            <a:off x="2590799" y="792669"/>
            <a:ext cx="6936260" cy="2677656"/>
          </a:xfrm>
          <a:prstGeom prst="rect">
            <a:avLst/>
          </a:prstGeom>
        </p:spPr>
        <p:txBody>
          <a:bodyPr wrap="square">
            <a:spAutoFit/>
          </a:bodyPr>
          <a:lstStyle/>
          <a:p>
            <a:r>
              <a:rPr lang="en-US" sz="2400" dirty="0">
                <a:solidFill>
                  <a:schemeClr val="bg1"/>
                </a:solidFill>
              </a:rPr>
              <a:t>Thank you for your participation. Reminder that all presentations, recordings, and transcripts from the ICANN Meeting sessions will be posted in the schedule within the next few weeks.</a:t>
            </a:r>
          </a:p>
          <a:p>
            <a:endParaRPr lang="en-US" sz="2400" dirty="0">
              <a:solidFill>
                <a:schemeClr val="bg1"/>
              </a:solidFill>
            </a:endParaRPr>
          </a:p>
          <a:p>
            <a:r>
              <a:rPr lang="en-US" sz="2400" dirty="0">
                <a:solidFill>
                  <a:schemeClr val="bg1"/>
                </a:solidFill>
              </a:rPr>
              <a:t>Use </a:t>
            </a:r>
            <a:r>
              <a:rPr lang="en-US" sz="2400" dirty="0" err="1">
                <a:solidFill>
                  <a:schemeClr val="bg1"/>
                </a:solidFill>
              </a:rPr>
              <a:t>engagement@icann.org</a:t>
            </a:r>
            <a:r>
              <a:rPr lang="en-US" sz="2400" dirty="0">
                <a:solidFill>
                  <a:schemeClr val="bg1"/>
                </a:solidFill>
              </a:rPr>
              <a:t> for any follow-up questions or information about ICANN.</a:t>
            </a:r>
          </a:p>
        </p:txBody>
      </p:sp>
    </p:spTree>
    <p:extLst>
      <p:ext uri="{BB962C8B-B14F-4D97-AF65-F5344CB8AC3E}">
        <p14:creationId xmlns:p14="http://schemas.microsoft.com/office/powerpoint/2010/main" val="726827764"/>
      </p:ext>
    </p:extLst>
  </p:cSld>
  <p:clrMapOvr>
    <a:masterClrMapping/>
  </p:clrMapOvr>
</p:sld>
</file>

<file path=ppt/theme/theme1.xml><?xml version="1.0" encoding="utf-8"?>
<a:theme xmlns:a="http://schemas.openxmlformats.org/drawingml/2006/main" name="ICANN PPT_Arial_16x9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_16x9 20170601.potx" id="{6DCE996D-886D-4310-B448-1ACF06EC9706}" vid="{B8D7A136-CA80-4520-9EC3-55CACFEC00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 PPT Template_16x9 20170601</Template>
  <TotalTime>3224</TotalTime>
  <Words>204</Words>
  <Application>Microsoft Macintosh PowerPoint</Application>
  <PresentationFormat>Widescreen</PresentationFormat>
  <Paragraphs>16</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Source Sans Pro</vt:lpstr>
      <vt:lpstr>Wingdings</vt:lpstr>
      <vt:lpstr>ICANN PPT_Arial_16x9_June 2017_potx</vt:lpstr>
      <vt:lpstr>PowerPoint Presentation</vt:lpstr>
      <vt:lpstr>  Agenda for the Joint  ICANN Board / GNSO Council Meeting</vt:lpstr>
      <vt:lpstr>  Discussion Topics from the GNSO Council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(75 characters maximum)</dc:title>
  <dc:creator>Vinciane Koenigsfeld</dc:creator>
  <cp:lastModifiedBy>Nathalie Peregrine</cp:lastModifiedBy>
  <cp:revision>181</cp:revision>
  <cp:lastPrinted>2017-01-26T19:29:02Z</cp:lastPrinted>
  <dcterms:created xsi:type="dcterms:W3CDTF">2017-10-11T15:59:24Z</dcterms:created>
  <dcterms:modified xsi:type="dcterms:W3CDTF">2020-06-23T08:36:13Z</dcterms:modified>
</cp:coreProperties>
</file>