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82" r:id="rId2"/>
    <p:sldId id="288" r:id="rId3"/>
    <p:sldId id="286" r:id="rId4"/>
    <p:sldId id="256" r:id="rId5"/>
    <p:sldId id="269" r:id="rId6"/>
    <p:sldId id="257" r:id="rId7"/>
    <p:sldId id="260" r:id="rId8"/>
    <p:sldId id="287" r:id="rId9"/>
    <p:sldId id="274" r:id="rId10"/>
    <p:sldId id="262" r:id="rId11"/>
    <p:sldId id="263" r:id="rId12"/>
    <p:sldId id="275" r:id="rId13"/>
    <p:sldId id="279" r:id="rId14"/>
    <p:sldId id="280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6655"/>
    <p:restoredTop sz="94694"/>
  </p:normalViewPr>
  <p:slideViewPr>
    <p:cSldViewPr snapToGrid="0" snapToObjects="1">
      <p:cViewPr varScale="1">
        <p:scale>
          <a:sx n="96" d="100"/>
          <a:sy n="96" d="100"/>
        </p:scale>
        <p:origin x="168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3-10T12:48:59.862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 23 6119,'0'-12'-65,"0"6"239,0 1-172,0 5 710,0 0-583,5 0-12,-4 0-1,4 0 31,-5 5-105,0-3 63,0 2-33,0-4 8,0 0 0,1 4-51,3 0-15,-3 0 17,4-4 0,-5 0 0,0 4 0,1-2-60,3 1 78,-3-1-91,4-2 101,-5 0-4,0 0 37,0 4 8,0-2-32,0 2 8,0-4 1527,0 0-1593,-5 0 5,4 0-163,-4-4 149,5 2-222,0-2 66,0 4-1689,0 0 1844,5 0 0,1 0 0,5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3-10T12:51:31.577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65 78 7569,'-17'-17'-17,"0"0"0,3 1-237,6 7 164,5-2 249,-3 9-176,6-4-203,0 6-72,0 0 256,6 0 0,-3 0 2,5 0 1,1 0-73,4 0 0,6 0 106,3 0 0,2 6 0,2 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3-10T13:21:04.314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189 288 7333,'-23'-16'-147,"1"-3"1,5-2 0,2 1 0,3 0 0,0 2 0,-1 0 359,-2 0 0,0-3-147,4 3 1,4 1 22,-1-2 0,4 6 60,-2-1-32,3 1-37,-2 2-142,5 5-290,0 1 1,5 6 64,2 3 287,8-3 0,-3 9 0,4-4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3-10T13:21:05.056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89 34 7569,'-12'-11'0,"3"3"-77,1 1 14,-2 4 60,4-2 1,-1 5-442,0 0 184,4 0 258,-7 5-13,10-3 50,-10 2 0,8-2-47,-1 2-154,1-4-147,2 10-9,0-8 322,0 3 0,0-5 0,0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3-10T13:21:05.247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67 1 7569,'-5'6'-1137,"-3"-2"984,-2-3 1,0-1 192,-1 0 317,5 0-192,-4 0-258,8 0 1,-3 1-21,5 3-57,5-3 0,1 4 2,6-5 168,-1 0 0,-1-5 0,2-1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3-10T13:21:06.253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111 77 7569,'-13'-11'-495,"2"1"381,2-2 1,-2 3-58,0 1 226,0-2 1,4 8-30,-1-5 0,5 4 119,-5 0-230,6 1 186,-8 2-283,9 0 118,-4 0 1,5 2-77,0 1 0,5 0 77,2 4 1,-1-3-139,2 3 0,-1-4 201,4 0 0,0-2 0,0-1 0</inkml:trace>
  <inkml:trace contextRef="#ctx0" brushRef="#br0" timeOffset="213">144 0 7569,'-7'0'20,"-1"0"106,2 0 0,-2 0-366,1 0 0,4 2-20,0 1 81,1-2 174,2 9 0,0-3-164,0 3 1,2-2 46,1-1 1,0-5-45,4 2 1,1 1 83,2-2 82,1 1 0,1-8 0,-2-2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3-10T13:47:52.294"/>
    </inkml:context>
    <inkml:brush xml:id="br0">
      <inkml:brushProperty name="width" value="0" units="cm"/>
      <inkml:brushProperty name="height" value="0" units="cm"/>
    </inkml:brush>
    <inkml:brush xml:id="br1">
      <inkml:brushProperty name="width" value="0.08571" units="cm"/>
      <inkml:brushProperty name="height" value="0.08571" units="cm"/>
    </inkml:brush>
  </inkml:definitions>
  <inkml:trace contextRef="#ctx0" brushRef="#br0">44 1 19856,'-9'0'-106,"0"0"0,3 0-546,1 0 1,1 4 619,4 3 1,-3-3 44,-1-1 0,0 2-17,4-1 0,0 4 1,0-1-1,0 0 0,0-1-40,0-1 15,0 3 1,0-5-4,0 5 1,2-6-29,1 2 60,-2 2 0,9-5 0,-3 4 0</inkml:trace>
  <inkml:trace contextRef="#ctx0" brushRef="#br1" timeOffset="147998">1070 6547 6702,'-2'59'-141,"1"0"1,-1-1 0,1 2-1,-2-106 1,2-40 0,-1 41 140,2 90 0,0 41 0,0-40 0,0-282-8,0 236-56,0 0 52,0-5 8,0 4-2,0-4 8,0 5 43,0 0 21,0 5-56,0-4 7,-4 4-2,2-5 2,-2 0 14,4 5-1,0-4 4,0 4-17,0-5 234,0 0-219,4 0-40,-2 0 6,2 0-3,-4 0 1,2 0 8,2 0-4,-4 0 5,6 0 0,-5 0 6,3 0-10,-3 0 1,5 0 6,-3 0-11,-1 0 1,4 0 11,-2 0 10,-3 0 0,5 0-12,-2 0 1,-3 0 11,8 0-15,-7 0 1,4 0-11,-2 0 12,-3 0 0,5 0-19,-2 0 11,-3 0-3,4 0 5,-1 0 0,-2 0-6,8 0 4,-9 0 2,9 0 0,-8 0 0,6 0 63,-6 0-57,8 0 19,-4 0 0,1 0-2,1 0-11,-6 0 0,7-1 30,-5-3-30,4 3 1,-6-4-6,6 5 1,-5 0 3,5 0 1,-4 0-10,2 0 4,-3-5-2,7 4 12,-4-4 1,2 5-1,-1 0 0,-4-4 2,5 0 1,-5 1 0,5 3 1,-6 0 1,8-1 2,-3-3 12,-1 3-31,3-4-3,-3 5 0,6-1 8,-2-3 0,-2 3-5,-1-3 1,-3 3 25,3 1 0,-4 0-21,5 0 0,-4-4 76,3 0-70,1 1 0,2 3-28,1 0 0,-3-1 28,-1-3 1,-3 3 18,3-3-35,0 3-3,5 1 0,-1 0-3,-1 0 1,-2 0 10,-1 0 0,-3 0-1,4 0 0,-5 0 0,4 0 1,-3 0 37,3 0 1,-3 0-18,4 0 0,-5 0 32,4 0-26,1 0 6,3 0-19,0-5 1,0 4 23,0-3-39,0 3 14,0 1 1,-2-2-26,-1-1 0,2 2 5,-3-3 1,-1 3-2,2 1 0,-5-1 3,5-3 1,-4 3-7,3-3 15,0-2 0,4 5-2,0-3 1,0-1 89,0 1-88,0-4 0,3 5 8,-4-4 1,4 4-9,-7-5 0,3 4 2,1-3 0,1 3-3,-2-3 0,1 4-1,1 0 0,-2-2-7,1 1 1,1-1 13,-1 2-27,-1 2 1,2-8 17,-1 6 1,-1-3-20,2 3 23,-1 2 1,-1-8-1,2 5 1,-3 0-7,-1 0 0,2 1 1,-3-4 0,3 4-2,1 0 0,-4 0 3,0-1 0,1 4-3,3-4 0,0-1 3,0 1 1,0-1-9,0 2 0,-4 0 4,1-4 1,-1 5-3,4-2 1,0-1 1,0 1 1,0-1-1,0 2 1,0 1 55,0-2 0,1 0-51,-2 0 0,1-3 37,1 3 1,-6-1-31,2 2 1,-1 0 60,5-4 1,-2 4-62,1 0 0,1-2 5,-1 1 1,-1-4-17,2 5 0,-1-2-4,-1 1 0,2 2-21,-1-5 0,-4 4 35,0 0 0,1-3-19,3 3 0,0-4 6,0 3 1,-4-1-8,1 1 0,-1 2 13,4-6 1,0 6 0,0-2 1,0-1-5,0 2 0,-4-1 1,1 4 0,-1-3 3,4-1 1,0-1-3,0 1 0,-1 2 2,-2-6 1,1 6-2,-2-2 0,3 0 44,1 0 1,0-4-34,1 5 0,-4-6 2,3 2 1,-6 2-17,6 1 1,-3-2 1,3-2 1,1 2-15,-2-1 0,1 4 20,1-5 0,-1 5-5,-1-5 1,2 4-2,-1-3 1,-1 1-14,2-2 0,-1 0 8,-1 4 1,2-4 0,-1 1 1,0 1 1,0 3 0,0-2-1,0 1 1,0-5 5,0 3 1,0 0-5,0-2 0,0 4 25,0-3 1,0 3-24,0-3 0,-1 3 29,-3-3 0,3 3-22,-3-3 1,3 3 2,1-3 0,-1 3-13,-2-3 1,1 3-1,-2-3 0,2 3-12,-1-3 1,1 3 17,-1-4 0,2 5-16,0-4 10,1 4 1,1-5-16,-2 4 14,1-4 0,1 2-1,-2-1 1,1-1 1,1 4 1,-5-4 0,0 5 1,0-4-2,5 3 0,-3-1 0,-1 1 0,2 2 0,-3-6 0,3 5 0,0-5 1,-2 5-2,-1-4 1,1 3 11,3-4 1,-1 5 0,-3-5 1,3 4-8,-3-2 0,2 2 1,-2-4 1,3 5 14,-3-5 0,3 4-15,1-2 0,-1 2-10,-3-4 0,3 2 10,-3-1 1,3-2-5,1 6 1,-4-6-4,1 1 0,-2 2-2,1-1 0,3 3 13,-3-3 1,-1 4-1,2-5 1,-1 4-2,5-3 0,-6 3-5,2-3 0,-2 4 18,1-5 1,3 4-17,-2-3 1,-2 3-6,1-3 1,1 4 5,2-5 0,-2 4-1,-1-3-8,1-1 1,3-1-3,-1 1 0,-2 0-4,-1 4 1,-1 0 10,2 0 0,0 1-9,-4-4 1,5 3 5,-2-3 0,-1 3-1,1-3 1,0 3 1,0-4 1,2 5 0,-1-4 0,-2 1-2,1-2 1,1-1-1,3 6 0,-1-6-1,-3 2 1,3 1 0,-3-2 1,0 2 21,-1-1-21,2-3 1,2 4-2,-3-5 1,3 4-1,-3 0 0,-1 3 0,2-4 1,-2 5 4,1-5-4,3 1 1,-4 0-5,5-1 1,-3 2 5,-1-1-7,0-3 3,4 4 1,1-5 0,-2 0 0,-2 1 0,-1 3 0,1-3-1,2 3 1,-2-2-1,-1 1 1,1-1 0,2 2 0,-2 0 25,-1 0 1,-1 0-24,2-4 0,0 3 111,-4 1-105,5 0 0,-5-4 24,4-1 0,1 6-6,-6-2 0,6 1-24,-3-5 0,1 3-8,1 1-15,-6-2 1,4 6 36,-2-4-38,-3-1 1,4 6 20,-5-4 0,3 3-25,1-3 0,0 4 12,0-6 1,-1 3 5,4-1 0,-3-1-1,3 4 0,-3-4 14,4 0 0,-5 2-12,4-1 0,-3 1 14,3-2 1,-1-2-12,2 3 0,2-1 19,-3 0 0,-1-2-6,2 3 0,-5-1 2,5 0 1,-2-2-5,1 3 1,2 1-1,-6-2 0,5 1 12,-4-4 0,4 4-12,-1-1 1,-1 2-14,2-1 1,-4-2 11,3 6 1,-4-6-15,5 1 0,-5 2 7,5-1 0,-4 3-1,3-3 0,-5 4-18,2-5-5,2 1 23,0-5 0,2 2-6,-1-1 24,-5 5 0,4-3-19,-2 6 33,-2-6 0,4 4-22,-3-2-2,-2-3 1,6 5 16,-3-3 0,-4 2 0,4 2 0,-2 2-10,2-5-2,-2 4 1,4-5-30,-3 4 27,-1-5 0,4 5-22,-2-4 1,-2-1 13,5 6 0,-4-6-1,0 2 0,2 1-9,-1-2 1,3 5 8,-3-4 0,0 3-2,0-3 1,-1 3-1,4-4 1,-3 5 0,3-4 1,-3 3 0,3-3 0,-3 3 0,4-4 0,-5 5 0,4-5 0,-3 2 0,3-1 0,-3-2 10,4 6 0,-5-6 1,4 2 1,-3 1 6,3-2 0,-3 1-13,4-4 0,-5 4-6,4-1 0,-4 5 13,1-5-11,2 1 0,-2-4 1,4 0 1,-2 3-2,-2 1 0,-3 3 17,3-3 0,0 4 2,0-5 1,0 4-29,-4-3 15,5-1 1,0-2 3,2-1 0,-2 3 5,-5 1-7,5 0 1,-3-4-11,6-1 0,-6 2 0,7-1 2,-5-1 0,0 1-1,0 1 0,-2 0-6,6 2 0,-5-1 9,5 1 0,-6-2-9,2-1 0,1 4 5,-2 0 1,1-1-3,-4-3 1,4 4 24,-1 0 0,3 0 3,-3 0 0,-2-2-2,3 1-9,-3-2 1,3-1-16,0 0 0,0 3 21,0 2-38,-2-2 28,7-3 1,-8 0-24,3 0 1,1 0 8,-1 0 0,4 0 0,-6 0-5,6 0 0,-6 4 2,2-1 0,1 1-4,-1-4 0,0 3-2,0 1 0,-2 0 14,6-4 1,-5-1-3,0 2 0,2 2 1,-1 1 1,0 1 12,0-2 0,-2-1 3,1 1 1,0 2 77,0-1-88,-1 0 1,2-4 169,-4-1-161,6 1 1,-6 1-25,4-2 0,-2 1 24,-2 1 1,3 2-30,1 1 0,0-1 12,-4-2 1,0-2-8,0 1 0,1 1 4,2 3 0,-1-3 0,2 3 1,-2-3-17,2-1 19,-4 0 1,9 0-9,-5 0 0,1 0 9,-2 0 1,0 0-4,4 0 1,-3 1 2,3 3 1,-3-3-1,4 3 1,-2-3-1,1-1 0,1 0 0,-4 0 0,4 0 4,0-1 0,-2 2-4,1-1 1,-3-1 4,4 2 4,-6-1 1,7-1-1,-6 2 1,1 2 3,-4 1 1,1 1 1,3-2 0,-3-1 7,2 1 0,-1-2 3,-2-1 1,1 1-21,3-2 1,-3 1 7,3 1 1,-2-2-24,2 1 0,-3 0 15,3 0 0,-3 0-3,-1 0 4,0 0 0,1-2-2,3 2 0,-3-3 32,2 7 0,-1-3-29,-2-1 1,0 0-5,0 0 0,1 0 8,3 0 0,-3 0-18,3 0 1,-3 0 16,-1 0 0,4 0-1,0-1 0,-1 2-23,-3-1 0,0-1-4,0 2 0,3-1 11,1-1 0,0-2 7,-4-1 0,0 0-1,0 5 0,0-2-2,0 1 1,0 1 28,0-2 1,4 5-30,-1-1 1,1 2 16,-4-6-12,0 1 1,0 1 2,0-2 0,2 5 15,1-1-10,-2 1 0,4-4-9,-5 0 1,0 0 2,0 0 0,1 2 7,3 1 1,-3-2-9,3 3 0,-3 1-5,-1-2 3,0 1 1,0-4-2,0 0 0,1 1-13,3 3 0,-3-3 15,3 3 25,-3-3 1,-1-1-26,0 0 0,0 4-2,0-1 1,0 1-14,0-5 0,0 6-15,0-2 37,0 1-5,0-5 1,2 2-5,1-1 0,-2 3-1,3 1 1,-3 0-1,-1-4 0,0-1-2,0 1 1,0 4 92,0 0-83,0-1 5,0-3-8,0 1-3,0-2-6,0 1 1,1 1 9,3-2 1,-3 5-110,3-1 100,-3 1 35,-1-4-43,0 0 20,0 0-15,0 0 1,5 0 7,-3 0 0,2 3-4,-4 2 9,0 3-7,0-7 1,4 8-21,0-6 6,-1 1 0,-2-4-1,3 0 1,-3 3 14,3 1 1,1 0-1,-2-4 0,1 3 7,-4 1 1,2 0-12,1-4 0,-2 0 44,3-1 1,-3 2-41,-1-1 1,4-1 28,0 2 0,0-1-24,-4-1 0,0 2 4,0-1 0,0 3-5,4 1 0,-2-1-3,1-2 0,-2-2 55,-1 1-48,0 1 0,2 0-31,1 2 0,-2-1 34,3 1-27,-3 3 1,-1-5 21,0 3-87,0-3 87,0-1-5,0 0 1,0 4 32,0-1-45,0 6 32,0-8 0,0 8-19,0-6 0,0 5 10,0-5 8,0 6-8,0-8 0,0 8-8,0-6-5,0 6-6,0-3 14,0 5-9,0 0 3,0-5 0,0 4-5,0-4 6,0 5-1537,0 0 709,6-5 828,0 4 0,4-9 0,1 4 0</inkml:trace>
  <inkml:trace contextRef="#ctx0" brushRef="#br1" timeOffset="153344">3506 9435 7569,'-6'0'-1462,"1"6"1410,5-6 88,0 6-19,0-6-36,0 0 16,0 4 22,0-2-16,0 3 99,0-5 336,0 0-372,5 0-33,-4 0 1,5 0 28,-2 0-36,-3 0 0,5 0 1,-2 0 0,-2 0 31,6 0-50,-6 0 0,8 0-3,-3 0 1,-1 0 11,2 0 1,-4-4 2,3 0 1,-4 1 5,5 3 1,-5 0-7,5 0 1,-4 0 16,3 0 1,-3-2 13,3-2 1,-4 4 4,5-4 0,-2 1-16,1 0 9,3 1-43,-4-3 1,4 4 55,-3-2-74,3 1 0,-4-2 18,5 4 1,-3-2-9,-1-2 3,0 4 0,4-6-5,1 6 1,-1-1 27,-1-3 1,-2 3 3,-1-2 1,1 0-8,2 0 1,2 1 7,-1-2 0,-1-2 0,2 4-11,-1-5 1,0 4 13,0 0 1,0-3-21,0 3 0,0-2-2,0 1 1,0 3-6,0-3 0,4 2 12,0-2 0,-1 3-17,-3-2 0,0 0 13,0 0 1,0 1-18,0-2 1,4 0 10,0 0 0,0-1-2,-5 1 1,1 3 10,1-2 0,2-3 0,1 3 1,-1-2 5,-3 1 1,1 3 3,-1-3 1,-1 0-13,2 0 1,-1 0 0,-1 4 1,2-1-13,-1-3 0,-1 3 14,2-3 0,-5 3 23,1 1 17,-2 0-2,6-5 31,-1 4-65,0-4 1,0 5 13,0 0 0,-4 0-11,1 0 0,-1 0 7,4 0 1,-4 0 20,1 0 0,-1 0 2,4 0 0,0 0-20,0 0 0,0 0-3,0 0 0,0 0-43,0 0 1,0 0 36,0 0 0,4 0 53,0 0 1,0 0-49,-5 0 0,1-3-8,1-1 1,2 0 4,1 4 0,1-4-13,-1 1 0,-3-1 8,3 4 1,0-4-4,0 0 1,1 1 17,-2 3 0,-1-3 1,1-1 1,0-1-55,1 1 1,-3 3 37,3-3 1,1-1-16,-1 1 0,-1 0 0,-3 0 1,3 3-30,1-3 1,0-1 35,-4 2 1,2-1-3,1 4 0,-1-4 31,1 0 0,-1 1-34,2 3 0,-3-1 59,3-3 0,1 3-49,-1-3 0,3 3 35,-3 1 1,3-4-50,-3 1 1,3-1-5,-3 4 0,5-4 30,-2 0 0,-1 0-5,2 0 0,-1 1 1,4-4 0,-4 4-5,1-5 1,-2 4-36,1-3 1,3 3 28,-3-3 1,2 4-9,-2-5 1,3 4-3,-3-3 1,3 3-3,1-3 1,1 3 12,-2-3 1,2 3 5,-1-3 1,-1 3-13,2-3 0,-1 1 1,0-2 1,4 2 10,-1 2 0,1 0-10,-4-4 1,0-1 1,0 1 0,0 2 0,0-1 0,0 1 40,0-2 0,1-2-41,-2 3 0,1-3 3,1-1 1,-2 4-22,2 0 0,-1-1 24,-1-3 0,-2 0-45,-1 0 0,1 0 38,3 0 1,0 2-42,0 1 1,-3-2 26,-1 3 1,0-3-5,4-1 1,-3 0 4,-1 0 1,-1 1-3,1 3 1,2-3 16,-5 3 1,3-2-14,-3 2 0,3-3-3,-3 3 1,3-2 4,-3 2 0,1-3-7,-2 3 0,0 1 4,5-2 1,-5 2-2,5-1 1,-6-2 8,1 5 1,3-4-1,-3 0 1,5 2 78,-5-1 1,5 1-79,-5-2 1,5 0 75,-5 4 0,6-4-60,-2 0 1,0 2-24,0-1 1,-3 1 11,3-2 0,-1-1 2,2 1 1,2-2-3,-3-1 0,3 4-9,0 0 1,-2-1-40,-1-3 1,1 0 39,3 0 1,0 0 17,0 0 0,-1 0-12,-3 0 0,3 4 2,-2-1 0,0 1 2,-1-4 0,3 0 1,-3 0 1,3 1 6,2 3 1,-5-3-10,0 3 1,0 1-30,5-2 0,-5 2 27,1-1 1,-1-3 27,3 3 0,2-3-25,-1-1 0,-4 1 15,0 2 0,1-1-32,3 1 0,0-2-2,0 0 0,0-1 8,0-1 1,0 2-2,1-1 1,-5-1-27,0 1 1,0 1 26,4-2 1,-1 1-24,-2 1 0,1-2 12,-1 1 0,2 1-2,1-2 1,1 1-23,2 0 1,-1-3-4,2-1 1,-3 0 27,-1 4 0,1 0-5,3 0 1,-2 0-38,1 0 1,-2-1 29,-1-3 1,1 3-17,-2-3 0,3 3 11,1 1 1,-2-1-10,4-3 1,-4 3 7,-1-3 0,0 3 1,0 0 0,0-2 9,0-1 1,1 1-3,3 3 0,-3-1-4,3 1 1,-3-3-2,-1-1 0,0 1-44,1 2 1,-2 0 39,1-3 1,4 3 38,0-3 1,-1 2-16,-2-1 0,-1 1 3,0-1 0,0 0-5,0-1 1,1 3 1,3-3 0,-3 2 70,3-2 1,-3 3-68,-1-3 0,0 3 10,0 1 0,1-4-3,-2 0 1,1-1-20,1 2 0,-2 1-26,2-1 0,2-2-7,1 1 0,-1 0 19,-2 0 0,2 1-9,1-4 1,4 3-8,-5-4 1,5 5 15,-5-5 1,5 2 1,-4-1 0,1-3-4,-2 3 1,2 1 58,2-2 1,2 1-28,-5-4 0,1 4 9,-1-1 1,-2 1-15,6-4 0,-5 0 5,5 0 1,-5 3-4,5 1 1,-1-1-2,4-2 0,-3-2-3,-1 1 0,-3 1 1,3-2 1,-1 2-51,1 3 1,0-3 27,-4 3 1,0-3-2,4-1 1,0 0 14,0 0 0,2 0-5,-6 0 1,6 0 18,-2 0 0,0 0-18,0-1 0,-1 2 32,2-1 0,-2-1-25,-2 2 0,0 2 54,4 1 0,0-1-31,-4-3 1,5 4 0,-2 0 1,-1-1-28,2-3 1,-2 4 2,1-1 0,0 1-41,-4-4 0,2 4 50,2-1 1,-2 1-77,-4-4 1,2 0 58,1-1 1,0 0-21,-4-2 0,0 1 52,0-1 1,4 2 4,-1 0 1,1 1-18,-4 1 1,4 2 8,0 1 0,-1-1-9,-3-3 0,1 4 2,4 0 0,-4 0-12,2 0 1,-1-3 10,-3 3 1,2-3-23,-1-1 1,0 3 10,0 1 1,1-1-4,3-2 1,-3 0 7,3 3 0,-3-2-4,-1 5 1,0-4-1,0 0 0,0 2 2,1-1 0,-2 3-4,1-3 1,-3 3 2,-1-3 1,1 0-4,2 0 0,-2-2 21,-1 6 0,-3-6 1,3 2 0,-1-2 14,2 1 1,2-1 5,-3 1 0,-1 0-36,1 1 1,1-2 12,3 5 1,-3-4-32,-1 0 1,-1 2-2,2-1 1,1 3-4,-1-3 0,0 3 8,0-3 1,1 1-8,-1-2 0,-2-2-1,1 3 1,-1 1-3,2-1 0,1 0-2,-6 0 0,5-3-3,-5 3 0,5 0 15,-4 0 1,0 1-5,0-2 1,-3 0 46,3 5 1,-3-3-4,-1 3 1,2 1 82,1-1 1,-1-2-57,1 1 1,-1-1 14,2 1 1,-3 3-49,3-3 0,1 2 22,-2-1 0,3 1-12,-3-1 0,-1 0 8,1-1 0,0 3-84,1-3 0,-3 3 33,3 1 0,-3-3-11,-1-1 1,-1-1 12,2 1 0,-1 3-6,0-3 0,0 1 6,0 0 0,-1 1 7,-3-1 1,3 1 29,-3 3 1,-1-1-30,2-1 1,-4 2 46,2-1 0,-2-1-34,4 1 1,-5 1 2,5-2 1,-6 1-4,2 1 0,0-2 0,0 1 1,1 1 25,-1-2 0,-3 1-22,3 0 1,1 0 28,-1 0 1,0-1-30,0-3 1,-3 5-7,3-5 1,1 9-6,-2-4 1,1 1 0,-4-2 1,4 0-26,0 0 0,0 0 33,0 0 0,-3 4-38,3-1 0,1 1 29,-2-4 1,3 4-16,-3-1 1,0 1 7,4-4 1,-3 1-16,3 3 0,-4-3 9,0 3 0,2-3-10,-1-1 15,4-1 0,-1 2-1,3-1 1,-2-1 3,-1 2 1,-3-1-5,3 5 0,-1-4 2,2 2 1,2-1-2,-4-3 1,1 1 2,0 1 1,-3 2 16,3 1 0,-1-1 2,2-2 0,1-2-20,-1 1 1,-2 0 1,1 0 0,1 0-14,2 0 1,1 4 15,-4 0 0,2-1-19,-1-3 1,2 0 16,1 0 0,-4 0-58,1 0 0,-1 0 50,4 0 1,0 0-5,0 0 0,-2 0 6,-1 0 0,2 0-6,-3 0 0,-1 0 19,2-1 0,-2 2-17,1-1 1,3-1 10,-3 2 0,2-1-1,-2-1 0,3 2 1,-3-1 1,2-1-4,-2 1 0,3 1 0,-3-2 0,3 1-1,1 1 1,1-2 0,-2 1 0,1 1-56,1-2 0,-2 1 51,1 0 0,1 4-16,-1 0 0,-1-1 10,2-3 0,-1 0-3,-1 0 0,5 0 8,0 0 1,0 0-2,-4 0 1,-4 0 19,0 0 0,1 4-23,3-1 1,0 1 74,0-4 0,0 0-65,0 0 1,0 0 17,0 0 1,0 1-11,0 3 1,-1-3 25,-3 2 1,3-1-21,-3-3 0,3 2 3,1-1 1,-1-1-36,-3 2 1,3-1 29,-2-1 0,1 1-43,2 1 1,-4-2 34,1 1 0,-1 1-28,5-2 1,-3 0 11,-2-3 0,4 3-5,-5-3 1,4 3-18,1 1 1,-1 0-8,-2 0 1,1 0 38,-1 0 0,2 0-2,1 0 0,-1 0 18,-4 0 1,4 0-26,-2 0 0,1 0 14,3 0 1,-5 0-10,1 0 0,-2 0 29,6 0 0,-5 0-9,1 0 1,-2 0 5,1 0 1,3-1-21,-3-3 0,-1 3 0,2-3 1,-5 3-7,4 0 1,-3-2 8,4-1 1,-5 0 9,5 5 1,-2-3-11,1-1 0,2 1 28,-6-1 1,5 2-27,-4 0 1,2 1 2,-2 0 1,4 0-18,-5 0 1,6 0 16,-2 0 1,-1 0-46,2 0 0,-5 0 41,5 0 0,-4 0-44,3 0 0,-3 0 31,3 0 1,-4 1 24,5 3 1,-6-3-18,2 2 1,1 2-1,-1-1 1,0 3 1,0-3 0,-2 4 2,1-5 0,-2 4 6,-1-3-3,5-1-55,-4-2 45,9-1-38,-9-1 22,9 2 1,-8 2-4,1 1 0,2 3 28,-1-3 0,1 3-28,-1-3 11,-4 4 1,6-5 0,-2 4 0,-2 0 19,1 0 1,0 2-16,0-1 1,-1 0-4,1 0 11,-2 1 1,3-4 1,0 2 34,0 4 6,-4-6 32,0 6 0,0-1-66,0-2 0,0 1-15,4-1 37,-2 1-29,3 2-1,-5 0 64,0 0-55,0-4-40,0 2-11,0-2 16,0 4 1,0-2 15,0-2-1,0 4 1,1-9 2,2 5 1,-1-1-4,2 2 1,-4 0 46,0-4-45,0 4 0,0-3 17,0 2 0,2 3-23,2-2 0,-4 0-16,4 0 29,-2 1 1,-2-4-5,0 2-1,0 3 1,0-5-4,0 2 1,1 3 14,2-2-17,-1 1-21,3 2-12,-5-4-4,0 2-27,0-3-11,0 5-770,0 0 0,-4-1 162,0-3 693,1 3 0,-7-9 0,-2 4 0</inkml:trace>
  <inkml:trace contextRef="#ctx0" brushRef="#br1" timeOffset="155501">4013 7881 6363,'0'6'258,"0"-1"-224,0-5-70,0 0 41,5 0 1,-3 0 0,6 0 1,-5 0-20,5 0 0,-4 0 0,3 0 1,-3 0-124,3 0 0,0-1 14,4-3 122,1 3 0,-2-9 0,1 4 0</inkml:trace>
  <inkml:trace contextRef="#ctx0" brushRef="#br1" timeOffset="155802">4598 7584 7286,'6'0'-435,"3"0"1,-3-6 355,6-1 0,0 1 19,3-2 0,-2 2-42,5-6 0,-3 1 22,3 0 80,1 0 0,-2-4 0,-1-3 0</inkml:trace>
  <inkml:trace contextRef="#ctx0" brushRef="#br1" timeOffset="156031">5138 7263 7569,'7'0'-668,"1"0"1,-6 0 449,2-4 1,2 2 217,1-6 0,3 2-30,0-1 0,2-3 30,-1 2 0,-1-1 0,-3-3 0,7 2 0,-1-1 0</inkml:trace>
  <inkml:trace contextRef="#ctx0" brushRef="#br1" timeOffset="156285">5468 6988 6569,'6'-5'62,"0"4"-34,-2-9 1,2 5-68,5-2 1,-1-3 59,-2 3 0,1 0 1,-1 1 1,2-2 11,0-3-34,1 0 0,1 0 0,-1 0 0</inkml:trace>
  <inkml:trace contextRef="#ctx0" brushRef="#br1" timeOffset="156522">5700 6756 7557,'-7'0'-524,"3"0"461,4 0 0,1 0 57,2-4 0,4-1-41,4-3 1,0-2 30,0 4 0,3-6-107,1-3 1,3 3 14,-3-3 0,5 3-84,-1 1 1,-3-3 145,3-1 1,-4-3 45,3 3 0,-1-4 0,1 5 0,-1-6 0,-7 3 0</inkml:trace>
  <inkml:trace contextRef="#ctx0" brushRef="#br1" timeOffset="156693">6119 6381 7569,'11'-10'-235,"0"-1"8,0-1 0,-4 6 91,1-2 1,-5 6 123,5-2 1,-5-1 71,4 1 0,-3 0-14,4 0 0,-2 1 24,1-4 0,3 3-54,-3-3 1,3 1-66,1-2 0,0-1 24,0 1 0,0 0-132,0 0 0,0-1 8,0 1 0,0-2 39,0-1 0,0 1-114,1-2 224,-2 1 0,6 1 0,1-2 0</inkml:trace>
  <inkml:trace contextRef="#ctx0" brushRef="#br1" timeOffset="156869">6505 6029 7705,'-7'6'-370,"-3"-1"300,10-5 1,-4 0-351,8 0 297,2-5 1,5 0-5,-1-2 1,0-3 42,-2 3 84,1-3 0,-3-1 0,6 0 0</inkml:trace>
  <inkml:trace contextRef="#ctx0" brushRef="#br1" timeOffset="157052">6747 5808 6993,'0'-6'-425,"2"1"210,1 5 204,-2-4 1,8 1-41,-6-4 24,6 5 0,-7-7-187,6 5 70,-1-4 144,-1 6 0,4-8 0,-4 4 0</inkml:trace>
  <inkml:trace contextRef="#ctx0" brushRef="#br1" timeOffset="157257">6979 5588 7569,'6'0'-390,"-2"0"226,2 0 68,0 0 1,5-4 43,-1 0 1,2-2-46,-1 2 0,0-5 6,0 1 0,1 2-77,3-1 1,-4 0 167,0-4 0,5 0 0,-4 0 0</inkml:trace>
  <inkml:trace contextRef="#ctx0" brushRef="#br1" timeOffset="157448">7310 5346 6938,'6'-6'-159,"2"-1"1,-1 1 40,5-2 1,-2 2 54,1-6 1,1 1-134,3 1 1,-3-2 195,3 1 0,-3-5 0,0-1 0</inkml:trace>
  <inkml:trace contextRef="#ctx0" brushRef="#br1" timeOffset="157648">7618 5015 7569,'5'-6'0,"-4"-4"0,6 7-62,-4-4 0,-2 4-63,3-5 0,-2 6 54,2-2 0,-2-1 136,6 1 0,-5 0-140,5 0 0,-4 2 72,3-6 0,-1 4-113,2-3 0,1 1 36,-2-2 0,0-1 39,0 1 1,0-2-136,4-1 0,-3 3 78,-1-3 0,0 2 98,4-6 0,1 3 0,-2 1 0</inkml:trace>
  <inkml:trace contextRef="#ctx0" brushRef="#br1" timeOffset="157840">7904 4585 7569,'7'-5'99,"-2"3"-46,-5-2 152,0 4-25,0-5-113,0 4 1,1-4-386,3 5 36,2-5 1,4 0 188,2-3 1,-1-1-160,0 1 0,0-2 116,0 0 0,0 0-88,0 3 1,-4-7 223,1 3 0,-1-3 0,4 3 0</inkml:trace>
  <inkml:trace contextRef="#ctx0" brushRef="#br1" timeOffset="158016">8114 4320 7569,'6'-5'-478,"-1"4"467,-5-4 0,1 1-125,3 1 95,-2-1 1,4 4 72,-3 0 1,0-1-134,4-3 0,0 3 97,4-3 1,-3 0-116,-1 0 1,1-4 40,2 5 1,-2-5-77,-1 4 1,-1-4 86,2 1 0,1 1 67,-1-2 0,2-4 0,0-5 0</inkml:trace>
  <inkml:trace contextRef="#ctx0" brushRef="#br1" timeOffset="158226">8412 4011 7808,'0'-6'196,"0"1"-267,5 1 1,-3 2-138,5-2 0,1 0 128,3 0-440,-5 0 193,4 0-109,-4 2 235,5-7 201,-5 3 0,4-6 0,-4 1 0</inkml:trace>
  <inkml:trace contextRef="#ctx0" brushRef="#br1" timeOffset="158474">8666 3714 7569,'0'-6'120,"0"0"-28,0 2-243,0 2 24,0-7 1,0 4 48,4-2 1,-2-2-129,6 6 0,-4-6 67,3 1 1,-3 2-49,3-1 1,-3 0 62,3-4 1,-3 1 123,3 2 0,-5-1 0,2 1 0,1-2 0,-1 0 0,1-1 0,-2-1 0,3 1 0,6 1 0</inkml:trace>
  <inkml:trace contextRef="#ctx0" brushRef="#br1" timeOffset="158632">8776 3460 7569,'7'-10'-144,"0"3"0,-5-3-142,2 3 1,1 1 213,-1-1 0,1 0 173,-2 0-13,-1-3 1,6 8-6,-4-6 1,3 5-117,-3-4 1,4 3 59,0-4 0,1 5-116,-2-5 0,2 4 45,-1-2 1,2-2-84,1-3 0,0 1-54,0 3 1,-4-3 106,1 2 1,-2-1-28,1-2 0,1 0 101,-4 0 0,5 0 0,-3 0 0</inkml:trace>
  <inkml:trace contextRef="#ctx0" brushRef="#br1" timeOffset="158782">9051 3075 7569,'0'-6'-764,"0"0"677,0 6 0,2-3-75,1-1 1,2-1 161,2 2 0,8-3 0,-3-6 0</inkml:trace>
  <inkml:trace contextRef="#ctx0" brushRef="#br1" timeOffset="159016">9239 2777 7569,'-6'-11'-142,"6"5"0,-4-3-179,8 6 1,-2-6 29,5 1 0,1-2 291,2 0 0,2-1 0,-1-1 0,-1 2 0,2-1 0</inkml:trace>
  <inkml:trace contextRef="#ctx0" brushRef="#br1" timeOffset="159258">9448 2413 7569,'5'-11'-502,"-4"0"1,8 0 383,-5 0 0,3 0 112,-4 0 0,6 0-164,-1 0 168,-4 0 1,5 0-123,-5 0 0,3-1 109,-4 2 1,1-1 14,-4-1 0,5-3 0,1-3 0</inkml:trace>
  <inkml:trace contextRef="#ctx0" brushRef="#br1" timeOffset="161430">9558 2336 7401,'0'-6'-378,"0"-4"0,0 7 290,0-4 108,5 4 0,-2-5-165,4 4 1,-3-4-37,3 1 181,0-3 0,4-1 0,1-1 0</inkml:trace>
  <inkml:trace contextRef="#ctx0" brushRef="#br1" timeOffset="161823">9801 1763 7569,'-11'-11'-98,"5"-1"0,0 6-57,2 3 60,3 1 8,-4-2 1,5 1-237,0-4 183,5 5 0,1-4-12,5 6 0,-4 0 64,1 0 0,-5-3 88,4-1 0,-4-4 0,2 2 0,0-6 0,1 1 0</inkml:trace>
  <inkml:trace contextRef="#ctx0" brushRef="#br1" timeOffset="161993">9911 1498 7569,'-7'0'138,"-1"0"1,5-1 692,-5-3-1218,6 3 276,-3-4-401,5 5 0,5 1 512,2 3 0,-2-3 0,0 4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633A0-8A4B-1E4A-9D0F-E717A6D03A0C}" type="datetimeFigureOut">
              <a:rPr lang="en-BE" smtClean="0"/>
              <a:t>23/06/2020</a:t>
            </a:fld>
            <a:endParaRPr lang="en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CDFA39-E125-5B47-87D0-8D0016759458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214911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91EC5-F4EF-BD4A-B1D3-9485F25B9D2F}" type="datetimeFigureOut">
              <a:rPr lang="en-BE" smtClean="0"/>
              <a:t>23/06/2020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19CC-2627-6849-8256-19B26BF29650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449859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91EC5-F4EF-BD4A-B1D3-9485F25B9D2F}" type="datetimeFigureOut">
              <a:rPr lang="en-BE" smtClean="0"/>
              <a:t>23/06/2020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19CC-2627-6849-8256-19B26BF29650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531804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91EC5-F4EF-BD4A-B1D3-9485F25B9D2F}" type="datetimeFigureOut">
              <a:rPr lang="en-BE" smtClean="0"/>
              <a:t>23/06/2020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19CC-2627-6849-8256-19B26BF29650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73918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BE"/>
              <a:t>ccTLD Community Webinar | June 2020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1778102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91EC5-F4EF-BD4A-B1D3-9485F25B9D2F}" type="datetimeFigureOut">
              <a:rPr lang="en-BE" smtClean="0"/>
              <a:t>23/06/2020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19CC-2627-6849-8256-19B26BF29650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645916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91EC5-F4EF-BD4A-B1D3-9485F25B9D2F}" type="datetimeFigureOut">
              <a:rPr lang="en-BE" smtClean="0"/>
              <a:t>23/06/2020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19CC-2627-6849-8256-19B26BF29650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29717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91EC5-F4EF-BD4A-B1D3-9485F25B9D2F}" type="datetimeFigureOut">
              <a:rPr lang="en-BE" smtClean="0"/>
              <a:t>23/06/2020</a:t>
            </a:fld>
            <a:endParaRPr lang="en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19CC-2627-6849-8256-19B26BF29650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68976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91EC5-F4EF-BD4A-B1D3-9485F25B9D2F}" type="datetimeFigureOut">
              <a:rPr lang="en-BE" smtClean="0"/>
              <a:t>23/06/2020</a:t>
            </a:fld>
            <a:endParaRPr lang="en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19CC-2627-6849-8256-19B26BF29650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090510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91EC5-F4EF-BD4A-B1D3-9485F25B9D2F}" type="datetimeFigureOut">
              <a:rPr lang="en-BE" smtClean="0"/>
              <a:t>23/06/2020</a:t>
            </a:fld>
            <a:endParaRPr lang="en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19CC-2627-6849-8256-19B26BF29650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02110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91EC5-F4EF-BD4A-B1D3-9485F25B9D2F}" type="datetimeFigureOut">
              <a:rPr lang="en-BE" smtClean="0"/>
              <a:t>23/06/2020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19CC-2627-6849-8256-19B26BF29650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734830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91EC5-F4EF-BD4A-B1D3-9485F25B9D2F}" type="datetimeFigureOut">
              <a:rPr lang="en-BE" smtClean="0"/>
              <a:t>23/06/2020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19CC-2627-6849-8256-19B26BF29650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092228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91EC5-F4EF-BD4A-B1D3-9485F25B9D2F}" type="datetimeFigureOut">
              <a:rPr lang="en-BE" smtClean="0"/>
              <a:t>23/06/2020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919CC-2627-6849-8256-19B26BF29650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5847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ann.org/resources/pages/idn-variant-tld-implementation-2018-07-26-en" TargetMode="External"/><Relationship Id="rId2" Type="http://schemas.openxmlformats.org/officeDocument/2006/relationships/hyperlink" Target="https://www.icann.org/resources/board-material/resolutions-2019-03-14-en#2.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ann.org/en/news/in-focus/accountability/expected-standard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12" Type="http://schemas.openxmlformats.org/officeDocument/2006/relationships/customXml" Target="../ink/ink6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9.png"/><Relationship Id="rId5" Type="http://schemas.openxmlformats.org/officeDocument/2006/relationships/image" Target="../media/image6.png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8.png"/><Relationship Id="rId1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49C1A-2581-D642-8982-17508ED8B2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9C5565-3351-5D41-85F0-E7DB2C0110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BE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516D4A-4E83-9F4B-96B6-9C83A67C84E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767"/>
            <a:ext cx="9144000" cy="68524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C9F005D-5029-D441-8103-06D7EF50E9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912" y="528532"/>
            <a:ext cx="6543729" cy="2559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342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9C7C3BC-B702-6E46-939F-67152E9AD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527" y="1000126"/>
            <a:ext cx="7886700" cy="4077099"/>
          </a:xfrm>
        </p:spPr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en-US" dirty="0"/>
              <a:t>To: </a:t>
            </a:r>
          </a:p>
          <a:p>
            <a:pPr algn="r" rtl="1"/>
            <a:r>
              <a:rPr lang="en-US" dirty="0"/>
              <a:t>Policy for Selection of IDN ccTLD String</a:t>
            </a:r>
          </a:p>
          <a:p>
            <a:pPr algn="r" rtl="1"/>
            <a:r>
              <a:rPr lang="en-US" dirty="0"/>
              <a:t>Amended </a:t>
            </a:r>
            <a:r>
              <a:rPr lang="en-US" dirty="0" err="1"/>
              <a:t>ccNSO</a:t>
            </a:r>
            <a:r>
              <a:rPr lang="en-US" dirty="0"/>
              <a:t> Article 10 ICANN Bylaws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Fast Track Process</a:t>
            </a:r>
          </a:p>
          <a:p>
            <a:pPr marL="0" indent="0">
              <a:buNone/>
            </a:pPr>
            <a:r>
              <a:rPr lang="en-US" dirty="0"/>
              <a:t>&amp;</a:t>
            </a:r>
          </a:p>
          <a:p>
            <a:r>
              <a:rPr lang="en-US" dirty="0"/>
              <a:t>Overall IDN ccTLD policy proposals</a:t>
            </a:r>
          </a:p>
          <a:p>
            <a:pPr lvl="1"/>
            <a:r>
              <a:rPr lang="en-US" dirty="0"/>
              <a:t>Selection of IDN ccTLD Strings</a:t>
            </a:r>
          </a:p>
          <a:p>
            <a:pPr lvl="1"/>
            <a:r>
              <a:rPr lang="en-US" dirty="0"/>
              <a:t>Inclusion Of IDN ccTLDs in </a:t>
            </a:r>
            <a:r>
              <a:rPr lang="en-US" dirty="0" err="1"/>
              <a:t>ccNSO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4" name="Inkt 54">
                <a:extLst>
                  <a:ext uri="{FF2B5EF4-FFF2-40B4-BE49-F238E27FC236}">
                    <a16:creationId xmlns:a16="http://schemas.microsoft.com/office/drawing/2014/main" id="{F5B9BC60-5235-344E-81CF-D3CEB4648016}"/>
                  </a:ext>
                </a:extLst>
              </p14:cNvPr>
              <p14:cNvContentPartPr/>
              <p14:nvPr/>
            </p14:nvContentPartPr>
            <p14:xfrm>
              <a:off x="2595522" y="1576211"/>
              <a:ext cx="5282551" cy="3404700"/>
            </p14:xfrm>
          </p:contentPart>
        </mc:Choice>
        <mc:Fallback>
          <p:pic>
            <p:nvPicPr>
              <p:cNvPr id="54" name="Inkt 54">
                <a:extLst>
                  <a:ext uri="{FF2B5EF4-FFF2-40B4-BE49-F238E27FC236}">
                    <a16:creationId xmlns:a16="http://schemas.microsoft.com/office/drawing/2014/main" id="{F5B9BC60-5235-344E-81CF-D3CEB464801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95522" y="1576211"/>
                <a:ext cx="5297670" cy="3419819"/>
              </a:xfrm>
              <a:prstGeom prst="rect">
                <a:avLst/>
              </a:prstGeom>
            </p:spPr>
          </p:pic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D964AE18-01B8-194E-AB9F-7F70C248472E}"/>
              </a:ext>
            </a:extLst>
          </p:cNvPr>
          <p:cNvSpPr txBox="1"/>
          <p:nvPr/>
        </p:nvSpPr>
        <p:spPr>
          <a:xfrm>
            <a:off x="136527" y="1261266"/>
            <a:ext cx="244602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b="1" dirty="0" err="1"/>
              <a:t>So</a:t>
            </a:r>
            <a:r>
              <a:rPr lang="nl-NL" sz="3000" b="1" dirty="0"/>
              <a:t> </a:t>
            </a:r>
            <a:r>
              <a:rPr lang="nl-NL" sz="3000" b="1" dirty="0" err="1"/>
              <a:t>what</a:t>
            </a:r>
            <a:r>
              <a:rPr lang="nl-NL" sz="3000" b="1" dirty="0"/>
              <a:t> is </a:t>
            </a:r>
            <a:r>
              <a:rPr lang="nl-NL" sz="3000" b="1" dirty="0" err="1"/>
              <a:t>the</a:t>
            </a:r>
            <a:r>
              <a:rPr lang="nl-NL" sz="3000" b="1" dirty="0"/>
              <a:t> </a:t>
            </a:r>
            <a:r>
              <a:rPr lang="nl-NL" sz="3000" b="1" dirty="0" err="1"/>
              <a:t>roadmap</a:t>
            </a:r>
            <a:r>
              <a:rPr lang="nl-NL" sz="3000" b="1" dirty="0"/>
              <a:t>?</a:t>
            </a:r>
          </a:p>
          <a:p>
            <a:endParaRPr lang="nl-NL" sz="3000" b="1" dirty="0"/>
          </a:p>
          <a:p>
            <a:r>
              <a:rPr lang="nl-NL" sz="2100" dirty="0" err="1"/>
              <a:t>To</a:t>
            </a:r>
            <a:r>
              <a:rPr lang="nl-NL" sz="2100" dirty="0"/>
              <a:t> get </a:t>
            </a:r>
            <a:r>
              <a:rPr lang="nl-NL" sz="2100" dirty="0" err="1"/>
              <a:t>from</a:t>
            </a:r>
            <a:r>
              <a:rPr lang="nl-NL" sz="2100" dirty="0"/>
              <a:t>: </a:t>
            </a:r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3470050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C61102-DB0D-804E-8DDC-965AF3D79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The </a:t>
            </a:r>
            <a:r>
              <a:rPr lang="nl-NL" dirty="0" err="1"/>
              <a:t>Roadmap</a:t>
            </a:r>
            <a:r>
              <a:rPr lang="nl-NL" dirty="0"/>
              <a:t>: </a:t>
            </a:r>
            <a:r>
              <a:rPr lang="nl-NL" dirty="0" err="1"/>
              <a:t>Current</a:t>
            </a:r>
            <a:r>
              <a:rPr lang="nl-NL" dirty="0"/>
              <a:t> Status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28D469-F7CE-2F4A-B1B1-B259A57CF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819" y="2125267"/>
            <a:ext cx="7886700" cy="32635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ccPDP2 Closed and Evolution of Fast Track Process stopped</a:t>
            </a:r>
          </a:p>
          <a:p>
            <a:pPr marL="0" indent="0">
              <a:buNone/>
            </a:pPr>
            <a:r>
              <a:rPr lang="en-GB" dirty="0"/>
              <a:t>Gap Analysis Overall IDN ccTLD policy (PDP 2): completed June 2019</a:t>
            </a:r>
          </a:p>
          <a:p>
            <a:pPr marL="0" indent="0">
              <a:buNone/>
            </a:pPr>
            <a:r>
              <a:rPr lang="en-GB" dirty="0"/>
              <a:t>				</a:t>
            </a:r>
          </a:p>
          <a:p>
            <a:pPr marL="685783" lvl="2" indent="0" algn="r">
              <a:buNone/>
            </a:pPr>
            <a:r>
              <a:rPr lang="en-GB" dirty="0"/>
              <a:t>			 </a:t>
            </a:r>
            <a:r>
              <a:rPr lang="en-GB" sz="1800" dirty="0"/>
              <a:t>Bylaw change process: include IDN ccTLDs in </a:t>
            </a:r>
            <a:r>
              <a:rPr lang="en-GB" sz="1800" dirty="0" err="1"/>
              <a:t>ccNSO</a:t>
            </a:r>
            <a:r>
              <a:rPr lang="en-GB" sz="1800" dirty="0"/>
              <a:t>: awaits Public comment process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Recommendation to replace ccPDP2 </a:t>
            </a:r>
          </a:p>
          <a:p>
            <a:pPr marL="0" indent="0">
              <a:buNone/>
            </a:pPr>
            <a:endParaRPr lang="en-GB" dirty="0"/>
          </a:p>
          <a:p>
            <a:pPr marL="0" indent="0" algn="r">
              <a:buNone/>
            </a:pPr>
            <a:r>
              <a:rPr lang="en-GB" dirty="0"/>
              <a:t>                                             </a:t>
            </a:r>
            <a:r>
              <a:rPr lang="en-GB" dirty="0" err="1"/>
              <a:t>cc</a:t>
            </a:r>
            <a:r>
              <a:rPr lang="en-GB" sz="1951" dirty="0" err="1"/>
              <a:t>PDP</a:t>
            </a:r>
            <a:r>
              <a:rPr lang="en-GB" sz="1951" dirty="0"/>
              <a:t> 4 (policy to select IDN ccTLDs strings): </a:t>
            </a:r>
          </a:p>
          <a:p>
            <a:pPr marL="0" indent="0" algn="r">
              <a:buNone/>
            </a:pPr>
            <a:r>
              <a:rPr lang="en-GB" sz="1951" dirty="0"/>
              <a:t>                                                     Issue Report adopted May 2020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D5609DE-B31B-E641-ACD3-D967657121D0}"/>
              </a:ext>
            </a:extLst>
          </p:cNvPr>
          <p:cNvCxnSpPr>
            <a:cxnSpLocks/>
          </p:cNvCxnSpPr>
          <p:nvPr/>
        </p:nvCxnSpPr>
        <p:spPr>
          <a:xfrm>
            <a:off x="2139266" y="4318141"/>
            <a:ext cx="1615075" cy="5786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962A75B-3015-9F4E-829E-B736954F56D1}"/>
              </a:ext>
            </a:extLst>
          </p:cNvPr>
          <p:cNvCxnSpPr>
            <a:cxnSpLocks/>
          </p:cNvCxnSpPr>
          <p:nvPr/>
        </p:nvCxnSpPr>
        <p:spPr>
          <a:xfrm flipV="1">
            <a:off x="2139267" y="3429001"/>
            <a:ext cx="1416327" cy="5485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4796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A240F-6C95-0546-96D2-6622AA994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4C3C6-B5C3-5A40-BEE8-B1B6957CC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3000" b="1" dirty="0"/>
          </a:p>
          <a:p>
            <a:pPr marL="0" indent="0" algn="ctr">
              <a:buNone/>
            </a:pPr>
            <a:endParaRPr lang="en-GB" sz="3000" b="1" dirty="0"/>
          </a:p>
          <a:p>
            <a:pPr marL="0" indent="0" algn="ctr">
              <a:buNone/>
            </a:pPr>
            <a:r>
              <a:rPr lang="en-GB" sz="3000" b="1" dirty="0"/>
              <a:t>ccPDP4: Includes IDN Variant Management</a:t>
            </a:r>
          </a:p>
        </p:txBody>
      </p:sp>
    </p:spTree>
    <p:extLst>
      <p:ext uri="{BB962C8B-B14F-4D97-AF65-F5344CB8AC3E}">
        <p14:creationId xmlns:p14="http://schemas.microsoft.com/office/powerpoint/2010/main" val="2698982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0B370-EC46-BE41-8780-137DECAB8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Operations under ccPDP4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AAC52-F3A8-1B48-9239-27ECFC706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/>
              <a:t>One (1 ) Working Group to develop policy recommendations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At least two (2) sub-groups with specific invitation for participants from GNSO: </a:t>
            </a:r>
          </a:p>
          <a:p>
            <a:r>
              <a:rPr lang="en-GB" dirty="0"/>
              <a:t>sub-group 1 on confusing similarity review process(es), procedures, criteria and method(s) and </a:t>
            </a:r>
            <a:endParaRPr lang="en-NL" dirty="0"/>
          </a:p>
          <a:p>
            <a:r>
              <a:rPr lang="en-GB" dirty="0"/>
              <a:t>sub-group 2 on variant management of IDN ccTLD strings.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US" dirty="0"/>
              <a:t>Sub-groups submit their recommendations ( on IDN </a:t>
            </a:r>
            <a:r>
              <a:rPr lang="en-US" b="1" dirty="0"/>
              <a:t>ccTLDs) </a:t>
            </a:r>
            <a:r>
              <a:rPr lang="en-US" dirty="0"/>
              <a:t>&amp; outcome , but coordinating efforts, to the ccPDP4 working group.</a:t>
            </a:r>
          </a:p>
        </p:txBody>
      </p:sp>
    </p:spTree>
    <p:extLst>
      <p:ext uri="{BB962C8B-B14F-4D97-AF65-F5344CB8AC3E}">
        <p14:creationId xmlns:p14="http://schemas.microsoft.com/office/powerpoint/2010/main" val="1253387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41B20-A01A-BE43-8F8E-CB1D4D7D2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invite participants from GNSO to Sub-Groups?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D1D4E-03E8-034A-A336-3C73FD13C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Coordinate the policy efforts undertaken by both the </a:t>
            </a:r>
            <a:r>
              <a:rPr lang="en-US" dirty="0" err="1"/>
              <a:t>ccNSO</a:t>
            </a:r>
            <a:r>
              <a:rPr lang="en-US" dirty="0"/>
              <a:t> and GNSO in the areas of confusing similarity and variant management</a:t>
            </a:r>
            <a:r>
              <a:rPr lang="en-NL" dirty="0"/>
              <a:t> </a:t>
            </a:r>
          </a:p>
          <a:p>
            <a:endParaRPr lang="en-NL" dirty="0"/>
          </a:p>
          <a:p>
            <a:r>
              <a:rPr lang="en-NL" dirty="0"/>
              <a:t>In coordinating </a:t>
            </a:r>
            <a:r>
              <a:rPr lang="en-US" dirty="0"/>
              <a:t>in the area of Variant Management to</a:t>
            </a:r>
            <a:r>
              <a:rPr lang="en-NL" dirty="0"/>
              <a:t> take into account </a:t>
            </a:r>
            <a:r>
              <a:rPr lang="en-US" dirty="0"/>
              <a:t>requests from the Board</a:t>
            </a:r>
            <a:endParaRPr lang="en-NL" dirty="0"/>
          </a:p>
          <a:p>
            <a:endParaRPr lang="en-NL" dirty="0"/>
          </a:p>
          <a:p>
            <a:r>
              <a:rPr lang="en-US" dirty="0"/>
              <a:t>In the area of confusing similarity of TLD strings look for potential to increase efficiencies and effectiveness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714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A9329-AAAF-2B47-928B-C37ADF264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 material IDN Variant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8ADC2-E648-034E-8F29-9016D1F17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Board resolution on IDN (cc)TLD Variants (14 March 2019) (</a:t>
            </a:r>
            <a:r>
              <a:rPr lang="en-US" u="sng" dirty="0">
                <a:hlinkClick r:id="rId2"/>
              </a:rPr>
              <a:t>https://www.icann.org/resources/board-material/resolutions-2019-03-14-en#2.a</a:t>
            </a:r>
            <a:r>
              <a:rPr lang="en-US" dirty="0"/>
              <a:t>) requesting the </a:t>
            </a:r>
            <a:r>
              <a:rPr lang="en-US" dirty="0" err="1"/>
              <a:t>ccNSO</a:t>
            </a:r>
            <a:r>
              <a:rPr lang="en-US" dirty="0"/>
              <a:t> to work on Variant Management and related relevant material (see: </a:t>
            </a:r>
            <a:r>
              <a:rPr lang="en-US" u="sng" dirty="0">
                <a:hlinkClick r:id="rId3"/>
              </a:rPr>
              <a:t>https://www.icann.org/resources/pages/idn-variant-tld-implementation-2018-07-26-en</a:t>
            </a:r>
            <a:r>
              <a:rPr lang="en-US" dirty="0"/>
              <a:t>) </a:t>
            </a:r>
            <a:endParaRPr lang="en-NL" dirty="0"/>
          </a:p>
          <a:p>
            <a:r>
              <a:rPr lang="en-GB" dirty="0"/>
              <a:t>Other material deemed relevant</a:t>
            </a:r>
          </a:p>
        </p:txBody>
      </p:sp>
    </p:spTree>
    <p:extLst>
      <p:ext uri="{BB962C8B-B14F-4D97-AF65-F5344CB8AC3E}">
        <p14:creationId xmlns:p14="http://schemas.microsoft.com/office/powerpoint/2010/main" val="2890568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3D00D-591F-D84B-9591-DE21F58BB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BE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6FF68F3-CA17-614F-A620-A270813FCC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CF82B90-D6E7-1245-94F1-90954BD31072}"/>
              </a:ext>
            </a:extLst>
          </p:cNvPr>
          <p:cNvSpPr txBox="1">
            <a:spLocks/>
          </p:cNvSpPr>
          <p:nvPr/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GB" sz="2400" b="1">
                <a:solidFill>
                  <a:schemeClr val="bg1"/>
                </a:solidFill>
              </a:rPr>
              <a:t>Please type your questions or comments in the Q&amp;A pod</a:t>
            </a:r>
          </a:p>
          <a:p>
            <a:r>
              <a:rPr lang="en-GB" sz="2400">
                <a:solidFill>
                  <a:schemeClr val="bg1"/>
                </a:solidFill>
              </a:rPr>
              <a:t>Text written in the chat will not be read aloud</a:t>
            </a:r>
          </a:p>
          <a:p>
            <a:r>
              <a:rPr lang="en-GB" sz="2400">
                <a:solidFill>
                  <a:schemeClr val="bg1"/>
                </a:solidFill>
              </a:rPr>
              <a:t>Chat sessions are archived</a:t>
            </a:r>
            <a:endParaRPr lang="en-GB" sz="2400" b="1">
              <a:solidFill>
                <a:schemeClr val="bg1"/>
              </a:solidFill>
            </a:endParaRPr>
          </a:p>
          <a:p>
            <a:pPr fontAlgn="base"/>
            <a:r>
              <a:rPr lang="en-GB" sz="2400">
                <a:solidFill>
                  <a:schemeClr val="bg1"/>
                </a:solidFill>
              </a:rPr>
              <a:t>To ask the floor, please use the raise hand icon</a:t>
            </a:r>
          </a:p>
          <a:p>
            <a:pPr fontAlgn="base"/>
            <a:r>
              <a:rPr lang="en-GB" sz="2400">
                <a:solidFill>
                  <a:schemeClr val="bg1"/>
                </a:solidFill>
              </a:rPr>
              <a:t>Moderator or Chair and remote participation manager will manage the queue</a:t>
            </a:r>
          </a:p>
          <a:p>
            <a:pPr fontAlgn="base"/>
            <a:r>
              <a:rPr lang="en-GB" sz="2400">
                <a:solidFill>
                  <a:schemeClr val="bg1"/>
                </a:solidFill>
              </a:rPr>
              <a:t>When it is your turn to speak, we will announce your name and unmute your microphone</a:t>
            </a:r>
          </a:p>
          <a:p>
            <a:r>
              <a:rPr lang="en-GB" sz="2400">
                <a:solidFill>
                  <a:schemeClr val="bg1"/>
                </a:solidFill>
              </a:rPr>
              <a:t>This meeting is governed under ICANN’s Expected Standard of Behavior:  </a:t>
            </a:r>
            <a:r>
              <a:rPr lang="en-GB" sz="2400" u="sng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http://www.icann.org/en/news/in-focus/accountability/expected-standards</a:t>
            </a:r>
            <a:r>
              <a:rPr lang="en-GB" sz="2400">
                <a:solidFill>
                  <a:schemeClr val="bg1"/>
                </a:solidFill>
              </a:rPr>
              <a:t> </a:t>
            </a:r>
            <a:endParaRPr lang="en-GB" sz="2400" b="1">
              <a:solidFill>
                <a:schemeClr val="bg1"/>
              </a:solidFill>
            </a:endParaRPr>
          </a:p>
          <a:p>
            <a:pPr lvl="1"/>
            <a:endParaRPr lang="en-GB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BE" sz="2400" dirty="0">
              <a:solidFill>
                <a:schemeClr val="bg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2DB3DE2-B739-6146-AE3B-A7A16F6C6EC5}"/>
              </a:ext>
            </a:extLst>
          </p:cNvPr>
          <p:cNvSpPr txBox="1">
            <a:spLocks/>
          </p:cNvSpPr>
          <p:nvPr/>
        </p:nvSpPr>
        <p:spPr>
          <a:xfrm>
            <a:off x="781050" y="5175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BE">
                <a:solidFill>
                  <a:schemeClr val="bg1"/>
                </a:solidFill>
              </a:rPr>
              <a:t>Welcome to this zoom webinar</a:t>
            </a:r>
            <a:endParaRPr lang="en-BE" dirty="0">
              <a:solidFill>
                <a:schemeClr val="bg1"/>
              </a:solidFill>
            </a:endParaRPr>
          </a:p>
        </p:txBody>
      </p:sp>
      <p:pic>
        <p:nvPicPr>
          <p:cNvPr id="7" name="Graphic 6" descr="Customer review RTL">
            <a:extLst>
              <a:ext uri="{FF2B5EF4-FFF2-40B4-BE49-F238E27FC236}">
                <a16:creationId xmlns:a16="http://schemas.microsoft.com/office/drawing/2014/main" id="{4F708C95-2B41-8542-AAF2-F4AFC8A1AF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24481" y="2266122"/>
            <a:ext cx="1377847" cy="1377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337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924D3-A9C6-5145-A2EE-1F2C6065E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Joint meeting ccNSO &amp; GNSO Councils</a:t>
            </a:r>
            <a:br>
              <a:rPr lang="en-US" sz="2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ICANN68 | Wed, 24 June 2020 | 03:30-04:30 UTC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4C986-10AA-F441-AD86-8CB10D470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2200" dirty="0"/>
              <a:t>Welcome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200" dirty="0"/>
              <a:t>Approval full slate Customer Standing Committee (CSC)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200" dirty="0"/>
              <a:t>Letter to the Board regarding adoption procedure FY21 Budget and 5-year operating plan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200" dirty="0"/>
              <a:t>ccPDP4 on the (de)selection of IDN ccTLD strings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200" dirty="0"/>
              <a:t>AOB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200" dirty="0"/>
              <a:t>Closure</a:t>
            </a:r>
            <a:endParaRPr lang="en-BE" sz="2200" dirty="0"/>
          </a:p>
        </p:txBody>
      </p:sp>
    </p:spTree>
    <p:extLst>
      <p:ext uri="{BB962C8B-B14F-4D97-AF65-F5344CB8AC3E}">
        <p14:creationId xmlns:p14="http://schemas.microsoft.com/office/powerpoint/2010/main" val="2485292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74E452-5FEF-BC4E-8748-8C97550B5A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GB" dirty="0"/>
              <a:t>IDN TLD variant management in ccPDP4</a:t>
            </a:r>
            <a:br>
              <a:rPr lang="nl-NL" dirty="0"/>
            </a:b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D406C9A-AD3A-0C45-B3AB-732C1C8B2C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36625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07745-7165-7E43-BDFA-E90B4AB9F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</a:t>
            </a:r>
            <a:r>
              <a:rPr lang="en-GB" dirty="0" err="1"/>
              <a:t>ccPDP</a:t>
            </a:r>
            <a:r>
              <a:rPr lang="en-GB" dirty="0"/>
              <a:t> 4?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E3A74-A598-BA49-8916-B89AE020B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l-NL" sz="3600" b="1" dirty="0"/>
          </a:p>
          <a:p>
            <a:pPr marL="0" indent="0" algn="ctr">
              <a:buNone/>
            </a:pPr>
            <a:r>
              <a:rPr lang="nl-NL" sz="3600" b="1" dirty="0" err="1"/>
              <a:t>Current</a:t>
            </a:r>
            <a:r>
              <a:rPr lang="nl-NL" sz="3600" b="1" dirty="0"/>
              <a:t> State of Play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7077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t 3">
                <a:extLst>
                  <a:ext uri="{FF2B5EF4-FFF2-40B4-BE49-F238E27FC236}">
                    <a16:creationId xmlns:a16="http://schemas.microsoft.com/office/drawing/2014/main" id="{45E41D67-EBB6-6A46-BAA1-FDEA2E651EF0}"/>
                  </a:ext>
                </a:extLst>
              </p14:cNvPr>
              <p14:cNvContentPartPr/>
              <p14:nvPr/>
            </p14:nvContentPartPr>
            <p14:xfrm>
              <a:off x="2575540" y="2397011"/>
              <a:ext cx="16200" cy="16200"/>
            </p14:xfrm>
          </p:contentPart>
        </mc:Choice>
        <mc:Fallback>
          <p:pic>
            <p:nvPicPr>
              <p:cNvPr id="4" name="Inkt 3">
                <a:extLst>
                  <a:ext uri="{FF2B5EF4-FFF2-40B4-BE49-F238E27FC236}">
                    <a16:creationId xmlns:a16="http://schemas.microsoft.com/office/drawing/2014/main" id="{45E41D67-EBB6-6A46-BAA1-FDEA2E651EF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60060" y="2381531"/>
                <a:ext cx="46440" cy="4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6" name="Inkt 15">
                <a:extLst>
                  <a:ext uri="{FF2B5EF4-FFF2-40B4-BE49-F238E27FC236}">
                    <a16:creationId xmlns:a16="http://schemas.microsoft.com/office/drawing/2014/main" id="{B9761782-522F-9341-9766-BAE90CB95E21}"/>
                  </a:ext>
                </a:extLst>
              </p14:cNvPr>
              <p14:cNvContentPartPr/>
              <p14:nvPr/>
            </p14:nvContentPartPr>
            <p14:xfrm>
              <a:off x="5682547" y="3284251"/>
              <a:ext cx="46980" cy="28351"/>
            </p14:xfrm>
          </p:contentPart>
        </mc:Choice>
        <mc:Fallback>
          <p:pic>
            <p:nvPicPr>
              <p:cNvPr id="16" name="Inkt 15">
                <a:extLst>
                  <a:ext uri="{FF2B5EF4-FFF2-40B4-BE49-F238E27FC236}">
                    <a16:creationId xmlns:a16="http://schemas.microsoft.com/office/drawing/2014/main" id="{B9761782-522F-9341-9766-BAE90CB95E2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667126" y="3268819"/>
                <a:ext cx="77105" cy="58855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ekstvak 16">
            <a:extLst>
              <a:ext uri="{FF2B5EF4-FFF2-40B4-BE49-F238E27FC236}">
                <a16:creationId xmlns:a16="http://schemas.microsoft.com/office/drawing/2014/main" id="{1BB719FF-D565-914D-8414-00A30300C198}"/>
              </a:ext>
            </a:extLst>
          </p:cNvPr>
          <p:cNvSpPr txBox="1"/>
          <p:nvPr/>
        </p:nvSpPr>
        <p:spPr>
          <a:xfrm rot="9271765" flipV="1">
            <a:off x="3472335" y="2667986"/>
            <a:ext cx="27901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2400" b="1" err="1"/>
              <a:t>ccTLDs</a:t>
            </a:r>
            <a:r>
              <a:rPr lang="nl-NL" sz="2400" b="1"/>
              <a:t> </a:t>
            </a:r>
            <a:r>
              <a:rPr lang="nl-NL" sz="2400" b="1" err="1"/>
              <a:t>not</a:t>
            </a:r>
            <a:r>
              <a:rPr lang="nl-NL" sz="2400" b="1"/>
              <a:t> </a:t>
            </a:r>
            <a:r>
              <a:rPr lang="nl-NL" sz="2400" b="1" err="1"/>
              <a:t>eligible</a:t>
            </a:r>
            <a:r>
              <a:rPr lang="nl-NL" sz="2400" b="1"/>
              <a:t> as member </a:t>
            </a:r>
            <a:r>
              <a:rPr lang="nl-NL" sz="2400" b="1" err="1"/>
              <a:t>ccNSO</a:t>
            </a:r>
            <a:endParaRPr lang="nl-NL" sz="2400" b="1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8" name="Inkt 17">
                <a:extLst>
                  <a:ext uri="{FF2B5EF4-FFF2-40B4-BE49-F238E27FC236}">
                    <a16:creationId xmlns:a16="http://schemas.microsoft.com/office/drawing/2014/main" id="{EA26B138-84D6-4141-9251-E2EF0BAE1069}"/>
                  </a:ext>
                </a:extLst>
              </p14:cNvPr>
              <p14:cNvContentPartPr/>
              <p14:nvPr/>
            </p14:nvContentPartPr>
            <p14:xfrm>
              <a:off x="5567950" y="2642981"/>
              <a:ext cx="67771" cy="103411"/>
            </p14:xfrm>
          </p:contentPart>
        </mc:Choice>
        <mc:Fallback>
          <p:pic>
            <p:nvPicPr>
              <p:cNvPr id="18" name="Inkt 17">
                <a:extLst>
                  <a:ext uri="{FF2B5EF4-FFF2-40B4-BE49-F238E27FC236}">
                    <a16:creationId xmlns:a16="http://schemas.microsoft.com/office/drawing/2014/main" id="{EA26B138-84D6-4141-9251-E2EF0BAE106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552531" y="2627541"/>
                <a:ext cx="97891" cy="1335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9" name="Inkt 18">
                <a:extLst>
                  <a:ext uri="{FF2B5EF4-FFF2-40B4-BE49-F238E27FC236}">
                    <a16:creationId xmlns:a16="http://schemas.microsoft.com/office/drawing/2014/main" id="{BD6C8473-E091-8246-AAEE-39EAE459B2E8}"/>
                  </a:ext>
                </a:extLst>
              </p14:cNvPr>
              <p14:cNvContentPartPr/>
              <p14:nvPr/>
            </p14:nvContentPartPr>
            <p14:xfrm>
              <a:off x="5730761" y="2805791"/>
              <a:ext cx="32131" cy="12151"/>
            </p14:xfrm>
          </p:contentPart>
        </mc:Choice>
        <mc:Fallback>
          <p:pic>
            <p:nvPicPr>
              <p:cNvPr id="19" name="Inkt 18">
                <a:extLst>
                  <a:ext uri="{FF2B5EF4-FFF2-40B4-BE49-F238E27FC236}">
                    <a16:creationId xmlns:a16="http://schemas.microsoft.com/office/drawing/2014/main" id="{BD6C8473-E091-8246-AAEE-39EAE459B2E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715410" y="2790863"/>
                <a:ext cx="62120" cy="413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0" name="Inkt 19">
                <a:extLst>
                  <a:ext uri="{FF2B5EF4-FFF2-40B4-BE49-F238E27FC236}">
                    <a16:creationId xmlns:a16="http://schemas.microsoft.com/office/drawing/2014/main" id="{E26B7312-7FFF-7F40-AB73-A83BA2B00F6D}"/>
                  </a:ext>
                </a:extLst>
              </p14:cNvPr>
              <p14:cNvContentPartPr/>
              <p14:nvPr/>
            </p14:nvContentPartPr>
            <p14:xfrm>
              <a:off x="5730762" y="2773931"/>
              <a:ext cx="24031" cy="8100"/>
            </p14:xfrm>
          </p:contentPart>
        </mc:Choice>
        <mc:Fallback>
          <p:pic>
            <p:nvPicPr>
              <p:cNvPr id="20" name="Inkt 19">
                <a:extLst>
                  <a:ext uri="{FF2B5EF4-FFF2-40B4-BE49-F238E27FC236}">
                    <a16:creationId xmlns:a16="http://schemas.microsoft.com/office/drawing/2014/main" id="{E26B7312-7FFF-7F40-AB73-A83BA2B00F6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715566" y="2758788"/>
                <a:ext cx="53716" cy="376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3" name="Inkt 23">
                <a:extLst>
                  <a:ext uri="{FF2B5EF4-FFF2-40B4-BE49-F238E27FC236}">
                    <a16:creationId xmlns:a16="http://schemas.microsoft.com/office/drawing/2014/main" id="{73E046C5-97A7-A24A-9A6F-48223997DEE4}"/>
                  </a:ext>
                </a:extLst>
              </p14:cNvPr>
              <p14:cNvContentPartPr/>
              <p14:nvPr/>
            </p14:nvContentPartPr>
            <p14:xfrm>
              <a:off x="5182931" y="2928911"/>
              <a:ext cx="59940" cy="28080"/>
            </p14:xfrm>
          </p:contentPart>
        </mc:Choice>
        <mc:Fallback>
          <p:pic>
            <p:nvPicPr>
              <p:cNvPr id="23" name="Inkt 23">
                <a:extLst>
                  <a:ext uri="{FF2B5EF4-FFF2-40B4-BE49-F238E27FC236}">
                    <a16:creationId xmlns:a16="http://schemas.microsoft.com/office/drawing/2014/main" id="{73E046C5-97A7-A24A-9A6F-48223997DEE4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167404" y="2913431"/>
                <a:ext cx="90632" cy="58680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Tekstvak 16">
            <a:extLst>
              <a:ext uri="{FF2B5EF4-FFF2-40B4-BE49-F238E27FC236}">
                <a16:creationId xmlns:a16="http://schemas.microsoft.com/office/drawing/2014/main" id="{36340B5D-8520-AB4F-8C58-BA71DFAF192B}"/>
              </a:ext>
            </a:extLst>
          </p:cNvPr>
          <p:cNvSpPr txBox="1"/>
          <p:nvPr/>
        </p:nvSpPr>
        <p:spPr>
          <a:xfrm rot="9271765" flipV="1">
            <a:off x="3586635" y="2782286"/>
            <a:ext cx="27901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2400" b="1" err="1"/>
              <a:t>ccTLDs</a:t>
            </a:r>
            <a:r>
              <a:rPr lang="nl-NL" sz="2400" b="1"/>
              <a:t> </a:t>
            </a:r>
            <a:r>
              <a:rPr lang="nl-NL" sz="2400" b="1" err="1"/>
              <a:t>not</a:t>
            </a:r>
            <a:r>
              <a:rPr lang="nl-NL" sz="2400" b="1"/>
              <a:t> </a:t>
            </a:r>
            <a:r>
              <a:rPr lang="nl-NL" sz="2400" b="1" err="1"/>
              <a:t>eligible</a:t>
            </a:r>
            <a:r>
              <a:rPr lang="nl-NL" sz="2400" b="1"/>
              <a:t> as member </a:t>
            </a:r>
            <a:r>
              <a:rPr lang="nl-NL" sz="2400" b="1" err="1"/>
              <a:t>ccNSO</a:t>
            </a:r>
            <a:endParaRPr lang="nl-NL" sz="2400" b="1"/>
          </a:p>
        </p:txBody>
      </p:sp>
      <p:pic>
        <p:nvPicPr>
          <p:cNvPr id="7" name="Content Placeholder 6" descr="A close up of a map&#10;&#10;Description automatically generated">
            <a:extLst>
              <a:ext uri="{FF2B5EF4-FFF2-40B4-BE49-F238E27FC236}">
                <a16:creationId xmlns:a16="http://schemas.microsoft.com/office/drawing/2014/main" id="{987D1B7F-060A-3C42-89BE-0E2B3F4669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40" y="1130375"/>
            <a:ext cx="7400499" cy="4757783"/>
          </a:xfrm>
        </p:spPr>
      </p:pic>
    </p:spTree>
    <p:extLst>
      <p:ext uri="{BB962C8B-B14F-4D97-AF65-F5344CB8AC3E}">
        <p14:creationId xmlns:p14="http://schemas.microsoft.com/office/powerpoint/2010/main" val="1024613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700F76-F1E9-6C4C-82DF-28A0D835A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Known Open Issues (1/2)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F9D46E-613B-A04B-A0A0-5B4C69972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881122"/>
            <a:ext cx="7886700" cy="38457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000" b="1" dirty="0"/>
              <a:t>Variant management</a:t>
            </a:r>
          </a:p>
          <a:p>
            <a:r>
              <a:rPr lang="nl-NL" sz="2000" dirty="0"/>
              <a:t>Root Zone – Label </a:t>
            </a:r>
            <a:r>
              <a:rPr lang="nl-NL" sz="2000" dirty="0" err="1"/>
              <a:t>Generation</a:t>
            </a:r>
            <a:r>
              <a:rPr lang="nl-NL" sz="2000" dirty="0"/>
              <a:t> Rules &amp; </a:t>
            </a:r>
            <a:r>
              <a:rPr lang="nl-NL" sz="2000" dirty="0" err="1"/>
              <a:t>need</a:t>
            </a:r>
            <a:r>
              <a:rPr lang="nl-NL" sz="2000" dirty="0"/>
              <a:t> </a:t>
            </a:r>
            <a:r>
              <a:rPr lang="nl-NL" sz="2000" dirty="0" err="1"/>
              <a:t>for</a:t>
            </a:r>
            <a:r>
              <a:rPr lang="nl-NL" sz="2000" dirty="0"/>
              <a:t> policy </a:t>
            </a:r>
            <a:r>
              <a:rPr lang="nl-NL" sz="2000" dirty="0" err="1"/>
              <a:t>around</a:t>
            </a:r>
            <a:r>
              <a:rPr lang="nl-NL" sz="2000" dirty="0"/>
              <a:t> variant management of TLD</a:t>
            </a:r>
          </a:p>
          <a:p>
            <a:endParaRPr lang="nl-NL" sz="2000" dirty="0"/>
          </a:p>
          <a:p>
            <a:r>
              <a:rPr lang="nl-NL" sz="2000" b="1" dirty="0" err="1"/>
              <a:t>Placeholder</a:t>
            </a:r>
            <a:r>
              <a:rPr lang="nl-NL" sz="2000" b="1" dirty="0"/>
              <a:t> in </a:t>
            </a:r>
            <a:r>
              <a:rPr lang="nl-NL" sz="2000" b="1" dirty="0" err="1"/>
              <a:t>ccPDP</a:t>
            </a:r>
            <a:r>
              <a:rPr lang="nl-NL" sz="2000" b="1" dirty="0"/>
              <a:t> 2</a:t>
            </a:r>
          </a:p>
          <a:p>
            <a:pPr marL="0" indent="0">
              <a:buNone/>
            </a:pPr>
            <a:r>
              <a:rPr lang="en-GB" sz="2000" b="1" dirty="0"/>
              <a:t>Evolution</a:t>
            </a:r>
            <a:r>
              <a:rPr lang="nl-NL" sz="2000" b="1" dirty="0"/>
              <a:t> of </a:t>
            </a:r>
            <a:r>
              <a:rPr lang="nl-NL" sz="2000" b="1" dirty="0" err="1"/>
              <a:t>process</a:t>
            </a:r>
            <a:r>
              <a:rPr lang="nl-NL" sz="2000" b="1" dirty="0"/>
              <a:t> </a:t>
            </a:r>
            <a:r>
              <a:rPr lang="nl-NL" sz="2000" b="1" dirty="0" err="1"/>
              <a:t>confusing</a:t>
            </a:r>
            <a:r>
              <a:rPr lang="nl-NL" sz="2000" b="1" dirty="0"/>
              <a:t> </a:t>
            </a:r>
            <a:r>
              <a:rPr lang="nl-NL" sz="2000" b="1" dirty="0" err="1"/>
              <a:t>similarity</a:t>
            </a:r>
            <a:r>
              <a:rPr lang="nl-NL" sz="2000" b="1" dirty="0"/>
              <a:t> </a:t>
            </a:r>
            <a:r>
              <a:rPr lang="nl-NL" sz="2000" b="1" dirty="0" err="1"/>
              <a:t>evaluation</a:t>
            </a:r>
            <a:r>
              <a:rPr lang="nl-NL" sz="2000" b="1" dirty="0"/>
              <a:t> </a:t>
            </a:r>
            <a:r>
              <a:rPr lang="nl-NL" sz="2000" b="1" dirty="0" err="1"/>
              <a:t>under</a:t>
            </a:r>
            <a:r>
              <a:rPr lang="nl-NL" sz="2000" b="1" dirty="0"/>
              <a:t> </a:t>
            </a:r>
            <a:r>
              <a:rPr lang="nl-NL" sz="2000" b="1" dirty="0" err="1"/>
              <a:t>Fast</a:t>
            </a:r>
            <a:r>
              <a:rPr lang="nl-NL" sz="2000" b="1" dirty="0"/>
              <a:t> Track </a:t>
            </a:r>
            <a:r>
              <a:rPr lang="nl-NL" sz="2000" b="1" dirty="0" err="1"/>
              <a:t>Process</a:t>
            </a:r>
            <a:endParaRPr lang="nl-NL" sz="2000" b="1" dirty="0"/>
          </a:p>
          <a:p>
            <a:r>
              <a:rPr lang="nl-NL" sz="2000" dirty="0" err="1"/>
              <a:t>From</a:t>
            </a:r>
            <a:r>
              <a:rPr lang="nl-NL" sz="2000" dirty="0"/>
              <a:t> DNS </a:t>
            </a:r>
            <a:r>
              <a:rPr lang="nl-NL" sz="2000" dirty="0" err="1"/>
              <a:t>Stability</a:t>
            </a:r>
            <a:r>
              <a:rPr lang="nl-NL" sz="2000" dirty="0"/>
              <a:t> panel </a:t>
            </a:r>
            <a:r>
              <a:rPr lang="nl-NL" sz="2000" dirty="0" err="1"/>
              <a:t>to</a:t>
            </a:r>
            <a:r>
              <a:rPr lang="nl-NL" sz="2000" dirty="0"/>
              <a:t> </a:t>
            </a:r>
            <a:r>
              <a:rPr lang="nl-NL" sz="2000" dirty="0" err="1"/>
              <a:t>extensive</a:t>
            </a:r>
            <a:r>
              <a:rPr lang="nl-NL" sz="2000" dirty="0"/>
              <a:t> </a:t>
            </a:r>
            <a:r>
              <a:rPr lang="nl-NL" sz="2000" dirty="0" err="1"/>
              <a:t>and</a:t>
            </a:r>
            <a:r>
              <a:rPr lang="nl-NL" sz="2000" dirty="0"/>
              <a:t> </a:t>
            </a:r>
            <a:r>
              <a:rPr lang="nl-NL" sz="2000" dirty="0" err="1"/>
              <a:t>extended</a:t>
            </a:r>
            <a:r>
              <a:rPr lang="nl-NL" sz="2000" dirty="0"/>
              <a:t> </a:t>
            </a:r>
            <a:r>
              <a:rPr lang="nl-NL" sz="2000" dirty="0" err="1"/>
              <a:t>process</a:t>
            </a:r>
            <a:r>
              <a:rPr lang="nl-NL" sz="2000" dirty="0"/>
              <a:t> </a:t>
            </a:r>
            <a:r>
              <a:rPr lang="nl-NL" sz="2000" dirty="0" err="1"/>
              <a:t>and</a:t>
            </a:r>
            <a:r>
              <a:rPr lang="nl-NL" sz="2000" dirty="0"/>
              <a:t> </a:t>
            </a:r>
            <a:r>
              <a:rPr lang="nl-NL" sz="2000" dirty="0" err="1"/>
              <a:t>evolution</a:t>
            </a:r>
            <a:r>
              <a:rPr lang="nl-NL" sz="2000" dirty="0"/>
              <a:t> of assessment </a:t>
            </a:r>
            <a:r>
              <a:rPr lang="nl-NL" sz="2000" dirty="0" err="1"/>
              <a:t>methodology</a:t>
            </a:r>
            <a:r>
              <a:rPr lang="nl-NL" sz="2000" dirty="0"/>
              <a:t> </a:t>
            </a:r>
            <a:r>
              <a:rPr lang="nl-NL" sz="2000" dirty="0" err="1"/>
              <a:t>and</a:t>
            </a:r>
            <a:r>
              <a:rPr lang="nl-NL" sz="2000" dirty="0"/>
              <a:t> criteria</a:t>
            </a:r>
          </a:p>
        </p:txBody>
      </p:sp>
    </p:spTree>
    <p:extLst>
      <p:ext uri="{BB962C8B-B14F-4D97-AF65-F5344CB8AC3E}">
        <p14:creationId xmlns:p14="http://schemas.microsoft.com/office/powerpoint/2010/main" val="3974695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700F76-F1E9-6C4C-82DF-28A0D835A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Known Open Issues (2/2)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F9D46E-613B-A04B-A0A0-5B4C69972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881122"/>
            <a:ext cx="7886700" cy="38457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000" b="1" dirty="0" err="1"/>
              <a:t>Retirement</a:t>
            </a:r>
            <a:r>
              <a:rPr lang="nl-NL" sz="2000" b="1" dirty="0"/>
              <a:t> of IDN ccTLD</a:t>
            </a:r>
          </a:p>
          <a:p>
            <a:r>
              <a:rPr lang="nl-NL" sz="2000" dirty="0" err="1"/>
              <a:t>What</a:t>
            </a:r>
            <a:r>
              <a:rPr lang="nl-NL" sz="2000" dirty="0"/>
              <a:t> triggers </a:t>
            </a:r>
            <a:r>
              <a:rPr lang="nl-NL" sz="2000" dirty="0" err="1"/>
              <a:t>the</a:t>
            </a:r>
            <a:r>
              <a:rPr lang="nl-NL" sz="2000" dirty="0"/>
              <a:t> </a:t>
            </a:r>
            <a:r>
              <a:rPr lang="nl-NL" sz="2000" dirty="0" err="1"/>
              <a:t>retirement</a:t>
            </a:r>
            <a:r>
              <a:rPr lang="nl-NL" sz="2000" dirty="0"/>
              <a:t> of </a:t>
            </a:r>
            <a:r>
              <a:rPr lang="nl-NL" sz="2000" dirty="0" err="1"/>
              <a:t>an</a:t>
            </a:r>
            <a:r>
              <a:rPr lang="nl-NL" sz="2000" dirty="0"/>
              <a:t> IDN </a:t>
            </a:r>
            <a:r>
              <a:rPr lang="nl-NL" sz="2000" dirty="0" err="1"/>
              <a:t>ccTLD</a:t>
            </a:r>
            <a:r>
              <a:rPr lang="nl-NL" sz="2000" dirty="0"/>
              <a:t>?</a:t>
            </a:r>
          </a:p>
          <a:p>
            <a:pPr lvl="1"/>
            <a:r>
              <a:rPr lang="nl-NL" sz="2000" dirty="0"/>
              <a:t>Change in name of country or </a:t>
            </a:r>
            <a:r>
              <a:rPr lang="nl-NL" sz="2000" dirty="0" err="1"/>
              <a:t>territory</a:t>
            </a:r>
            <a:r>
              <a:rPr lang="nl-NL" sz="2000" dirty="0"/>
              <a:t> in official </a:t>
            </a:r>
            <a:r>
              <a:rPr lang="nl-NL" sz="2000" dirty="0" err="1"/>
              <a:t>language</a:t>
            </a:r>
            <a:r>
              <a:rPr lang="nl-NL" sz="2000" dirty="0"/>
              <a:t> of </a:t>
            </a:r>
            <a:r>
              <a:rPr lang="nl-NL" sz="2000" dirty="0" err="1"/>
              <a:t>the</a:t>
            </a:r>
            <a:r>
              <a:rPr lang="nl-NL" sz="2000" dirty="0"/>
              <a:t> country? </a:t>
            </a:r>
          </a:p>
          <a:p>
            <a:pPr lvl="1"/>
            <a:r>
              <a:rPr lang="nl-NL" sz="2000" dirty="0"/>
              <a:t>Change in status of </a:t>
            </a:r>
            <a:r>
              <a:rPr lang="nl-NL" sz="2000" dirty="0" err="1"/>
              <a:t>the</a:t>
            </a:r>
            <a:r>
              <a:rPr lang="nl-NL" sz="2000" dirty="0"/>
              <a:t> </a:t>
            </a:r>
            <a:r>
              <a:rPr lang="nl-NL" sz="2000" dirty="0" err="1"/>
              <a:t>language</a:t>
            </a:r>
            <a:r>
              <a:rPr lang="nl-NL" sz="2000" dirty="0"/>
              <a:t> of </a:t>
            </a:r>
            <a:r>
              <a:rPr lang="nl-NL" sz="2000" dirty="0" err="1"/>
              <a:t>the</a:t>
            </a:r>
            <a:r>
              <a:rPr lang="nl-NL" sz="2000" dirty="0"/>
              <a:t> country ( </a:t>
            </a:r>
            <a:r>
              <a:rPr lang="nl-NL" sz="2000" dirty="0" err="1"/>
              <a:t>from</a:t>
            </a:r>
            <a:r>
              <a:rPr lang="nl-NL" sz="2000" dirty="0"/>
              <a:t> </a:t>
            </a:r>
            <a:r>
              <a:rPr lang="nl-NL" sz="2000" dirty="0" err="1"/>
              <a:t>language</a:t>
            </a:r>
            <a:r>
              <a:rPr lang="nl-NL" sz="2000" dirty="0"/>
              <a:t> </a:t>
            </a:r>
            <a:r>
              <a:rPr lang="nl-NL" sz="2000" dirty="0" err="1"/>
              <a:t>used</a:t>
            </a:r>
            <a:r>
              <a:rPr lang="nl-NL" sz="2000" dirty="0"/>
              <a:t> </a:t>
            </a:r>
            <a:r>
              <a:rPr lang="nl-NL" sz="2000" dirty="0" err="1"/>
              <a:t>from</a:t>
            </a:r>
            <a:r>
              <a:rPr lang="nl-NL" sz="2000" dirty="0"/>
              <a:t> </a:t>
            </a:r>
            <a:r>
              <a:rPr lang="nl-NL" sz="2000" dirty="0" err="1"/>
              <a:t>administrative</a:t>
            </a:r>
            <a:r>
              <a:rPr lang="nl-NL" sz="2000" dirty="0"/>
              <a:t> </a:t>
            </a:r>
            <a:r>
              <a:rPr lang="nl-NL" sz="2000" dirty="0" err="1"/>
              <a:t>purposes</a:t>
            </a:r>
            <a:r>
              <a:rPr lang="nl-NL" sz="2000" dirty="0"/>
              <a:t> </a:t>
            </a:r>
            <a:r>
              <a:rPr lang="nl-NL" sz="2000" dirty="0" err="1"/>
              <a:t>to</a:t>
            </a:r>
            <a:r>
              <a:rPr lang="nl-NL" sz="2000" dirty="0"/>
              <a:t> non-</a:t>
            </a:r>
            <a:r>
              <a:rPr lang="nl-NL" sz="2000" dirty="0" err="1"/>
              <a:t>specific</a:t>
            </a:r>
            <a:r>
              <a:rPr lang="nl-NL" sz="2000" dirty="0"/>
              <a:t> </a:t>
            </a:r>
            <a:r>
              <a:rPr lang="nl-NL" sz="2000" dirty="0" err="1"/>
              <a:t>language</a:t>
            </a:r>
            <a:r>
              <a:rPr lang="nl-NL" sz="2000" dirty="0"/>
              <a:t>)?</a:t>
            </a:r>
          </a:p>
          <a:p>
            <a:pPr lvl="1"/>
            <a:r>
              <a:rPr lang="nl-NL" sz="2000" dirty="0"/>
              <a:t>Dissolution of </a:t>
            </a:r>
            <a:r>
              <a:rPr lang="nl-NL" sz="2000" dirty="0" err="1"/>
              <a:t>the</a:t>
            </a:r>
            <a:r>
              <a:rPr lang="nl-NL" sz="2000" dirty="0"/>
              <a:t> Country (</a:t>
            </a:r>
            <a:r>
              <a:rPr lang="nl-NL" sz="2000" dirty="0" err="1"/>
              <a:t>although</a:t>
            </a:r>
            <a:r>
              <a:rPr lang="nl-NL" sz="2000" dirty="0"/>
              <a:t> non-IDN: AN)</a:t>
            </a:r>
          </a:p>
          <a:p>
            <a:r>
              <a:rPr lang="nl-NL" sz="2000" dirty="0" err="1"/>
              <a:t>Once</a:t>
            </a:r>
            <a:r>
              <a:rPr lang="nl-NL" sz="2000" dirty="0"/>
              <a:t> </a:t>
            </a:r>
            <a:r>
              <a:rPr lang="nl-NL" sz="2000" dirty="0" err="1"/>
              <a:t>retirment</a:t>
            </a:r>
            <a:r>
              <a:rPr lang="nl-NL" sz="2000" dirty="0"/>
              <a:t> is </a:t>
            </a:r>
            <a:r>
              <a:rPr lang="nl-NL" sz="2000" dirty="0" err="1"/>
              <a:t>triggered</a:t>
            </a:r>
            <a:r>
              <a:rPr lang="nl-NL" sz="2000" dirty="0"/>
              <a:t> </a:t>
            </a:r>
            <a:r>
              <a:rPr lang="nl-NL" sz="2000" dirty="0" err="1"/>
              <a:t>the</a:t>
            </a:r>
            <a:r>
              <a:rPr lang="nl-NL" sz="2000" dirty="0"/>
              <a:t> </a:t>
            </a:r>
            <a:r>
              <a:rPr lang="nl-NL" sz="2000" dirty="0" err="1"/>
              <a:t>retirement</a:t>
            </a:r>
            <a:r>
              <a:rPr lang="nl-NL" sz="2000" dirty="0"/>
              <a:t> </a:t>
            </a:r>
            <a:r>
              <a:rPr lang="nl-NL" sz="2000" dirty="0" err="1"/>
              <a:t>process</a:t>
            </a:r>
            <a:r>
              <a:rPr lang="nl-NL" sz="2000" dirty="0"/>
              <a:t> </a:t>
            </a:r>
            <a:r>
              <a:rPr lang="nl-NL" sz="2000" dirty="0" err="1"/>
              <a:t>applies</a:t>
            </a:r>
            <a:endParaRPr lang="nl-NL" sz="2000" dirty="0"/>
          </a:p>
          <a:p>
            <a:endParaRPr lang="nl-NL" sz="2000" dirty="0"/>
          </a:p>
          <a:p>
            <a:pPr marL="0" indent="0">
              <a:buNone/>
            </a:pPr>
            <a:r>
              <a:rPr lang="nl-NL" sz="2000" b="1" dirty="0" err="1"/>
              <a:t>Inclusion</a:t>
            </a:r>
            <a:r>
              <a:rPr lang="nl-NL" sz="2000" b="1" dirty="0"/>
              <a:t> IDN </a:t>
            </a:r>
            <a:r>
              <a:rPr lang="nl-NL" sz="2000" b="1" dirty="0" err="1"/>
              <a:t>ccTLDs</a:t>
            </a:r>
            <a:r>
              <a:rPr lang="nl-NL" sz="2000" b="1" dirty="0"/>
              <a:t> in </a:t>
            </a:r>
            <a:r>
              <a:rPr lang="nl-NL" sz="2000" b="1" dirty="0" err="1"/>
              <a:t>ccNSO</a:t>
            </a:r>
            <a:r>
              <a:rPr lang="nl-NL" sz="2000" b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500784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1F9EC-3A9B-B541-907B-3642A04D8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D5E4E-2C67-C249-A672-5AA374DD4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b="1"/>
              <a:t>The Roadmap</a:t>
            </a:r>
          </a:p>
        </p:txBody>
      </p:sp>
    </p:spTree>
    <p:extLst>
      <p:ext uri="{BB962C8B-B14F-4D97-AF65-F5344CB8AC3E}">
        <p14:creationId xmlns:p14="http://schemas.microsoft.com/office/powerpoint/2010/main" val="2887960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642</Words>
  <Application>Microsoft Macintosh PowerPoint</Application>
  <PresentationFormat>On-screen Show (4:3)</PresentationFormat>
  <Paragraphs>85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Joint meeting ccNSO &amp; GNSO Councils ICANN68 | Wed, 24 June 2020 | 03:30-04:30 UTC</vt:lpstr>
      <vt:lpstr>IDN TLD variant management in ccPDP4 </vt:lpstr>
      <vt:lpstr>Why ccPDP 4?</vt:lpstr>
      <vt:lpstr>PowerPoint Presentation</vt:lpstr>
      <vt:lpstr>Known Open Issues (1/2)</vt:lpstr>
      <vt:lpstr>Known Open Issues (2/2)</vt:lpstr>
      <vt:lpstr>PowerPoint Presentation</vt:lpstr>
      <vt:lpstr>PowerPoint Presentation</vt:lpstr>
      <vt:lpstr>The Roadmap: Current Status</vt:lpstr>
      <vt:lpstr>PowerPoint Presentation</vt:lpstr>
      <vt:lpstr>Operations under ccPDP4</vt:lpstr>
      <vt:lpstr>Why invite participants from GNSO to Sub-Groups?</vt:lpstr>
      <vt:lpstr>Reference material IDN Variant Management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Joke Braeken</dc:creator>
  <cp:lastModifiedBy>Joke Braeken</cp:lastModifiedBy>
  <cp:revision>5</cp:revision>
  <dcterms:created xsi:type="dcterms:W3CDTF">2020-06-19T13:19:30Z</dcterms:created>
  <dcterms:modified xsi:type="dcterms:W3CDTF">2020-06-23T06:01:37Z</dcterms:modified>
</cp:coreProperties>
</file>