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AFAFA"/>
    <a:srgbClr val="9C240F"/>
    <a:srgbClr val="CB460F"/>
    <a:srgbClr val="FA5B36"/>
    <a:srgbClr val="0E4B91"/>
    <a:srgbClr val="18548A"/>
    <a:srgbClr val="15538C"/>
    <a:srgbClr val="0B2F49"/>
    <a:srgbClr val="092F4B"/>
    <a:srgbClr val="A14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80947" autoAdjust="0"/>
  </p:normalViewPr>
  <p:slideViewPr>
    <p:cSldViewPr snapToGrid="0" snapToObjects="1">
      <p:cViewPr>
        <p:scale>
          <a:sx n="125" d="100"/>
          <a:sy n="125" d="100"/>
        </p:scale>
        <p:origin x="1116" y="150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410357" y="1599293"/>
            <a:ext cx="8574904" cy="1631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2306" y="3205535"/>
            <a:ext cx="8574904" cy="1766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AFAF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412307" y="2950272"/>
            <a:ext cx="8574904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 bwMode="auto">
          <a:xfrm>
            <a:off x="412306" y="2567550"/>
            <a:ext cx="8574904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 bwMode="auto">
          <a:xfrm>
            <a:off x="412306" y="2184828"/>
            <a:ext cx="8574904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 bwMode="auto">
          <a:xfrm>
            <a:off x="412306" y="1802106"/>
            <a:ext cx="8574904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>
            <a:off x="412307" y="4567261"/>
            <a:ext cx="8574904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>
            <a:off x="412307" y="4184537"/>
            <a:ext cx="8574904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412307" y="3801815"/>
            <a:ext cx="8574904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412307" y="3419093"/>
            <a:ext cx="8574904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99" idx="2"/>
            <a:endCxn id="105" idx="6"/>
          </p:cNvCxnSpPr>
          <p:nvPr/>
        </p:nvCxnSpPr>
        <p:spPr bwMode="auto">
          <a:xfrm>
            <a:off x="453874" y="4972074"/>
            <a:ext cx="8533336" cy="0"/>
          </a:xfrm>
          <a:prstGeom prst="line">
            <a:avLst/>
          </a:prstGeom>
          <a:solidFill>
            <a:srgbClr val="C2C0C4"/>
          </a:solidFill>
          <a:ln w="22225">
            <a:solidFill>
              <a:srgbClr val="0A30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>
            <a:spLocks noChangeAspect="1"/>
          </p:cNvSpPr>
          <p:nvPr/>
        </p:nvSpPr>
        <p:spPr bwMode="auto">
          <a:xfrm>
            <a:off x="1999842" y="4924449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6375028" y="5094314"/>
            <a:ext cx="4667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Mar</a:t>
            </a:r>
          </a:p>
        </p:txBody>
      </p:sp>
      <p:sp>
        <p:nvSpPr>
          <p:cNvPr id="54" name="Oval 53"/>
          <p:cNvSpPr>
            <a:spLocks noChangeAspect="1"/>
          </p:cNvSpPr>
          <p:nvPr/>
        </p:nvSpPr>
        <p:spPr bwMode="auto">
          <a:xfrm>
            <a:off x="2766151" y="4924449"/>
            <a:ext cx="96837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4" name="Rectangle 102"/>
          <p:cNvSpPr>
            <a:spLocks noChangeArrowheads="1"/>
          </p:cNvSpPr>
          <p:nvPr/>
        </p:nvSpPr>
        <p:spPr bwMode="auto">
          <a:xfrm>
            <a:off x="7154424" y="5094314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Apr</a:t>
            </a:r>
          </a:p>
        </p:txBody>
      </p:sp>
      <p:sp>
        <p:nvSpPr>
          <p:cNvPr id="55" name="Oval 54"/>
          <p:cNvSpPr>
            <a:spLocks noChangeAspect="1"/>
          </p:cNvSpPr>
          <p:nvPr/>
        </p:nvSpPr>
        <p:spPr bwMode="auto">
          <a:xfrm>
            <a:off x="3535213" y="4924449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5" name="Rectangle 104"/>
          <p:cNvSpPr>
            <a:spLocks noChangeArrowheads="1"/>
          </p:cNvSpPr>
          <p:nvPr/>
        </p:nvSpPr>
        <p:spPr bwMode="auto">
          <a:xfrm>
            <a:off x="7912609" y="5094314"/>
            <a:ext cx="4667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May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 bwMode="auto">
          <a:xfrm>
            <a:off x="4312372" y="4924449"/>
            <a:ext cx="96837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6" name="Rectangle 105"/>
          <p:cNvSpPr>
            <a:spLocks noChangeArrowheads="1"/>
          </p:cNvSpPr>
          <p:nvPr/>
        </p:nvSpPr>
        <p:spPr bwMode="auto">
          <a:xfrm>
            <a:off x="8702854" y="5094314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Jun</a:t>
            </a:r>
          </a:p>
        </p:txBody>
      </p:sp>
      <p:sp>
        <p:nvSpPr>
          <p:cNvPr id="61" name="Oval 60"/>
          <p:cNvSpPr>
            <a:spLocks noChangeAspect="1"/>
          </p:cNvSpPr>
          <p:nvPr/>
        </p:nvSpPr>
        <p:spPr bwMode="auto">
          <a:xfrm>
            <a:off x="8118032" y="4924449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7" name="Rectangle 106"/>
          <p:cNvSpPr>
            <a:spLocks noChangeArrowheads="1"/>
          </p:cNvSpPr>
          <p:nvPr/>
        </p:nvSpPr>
        <p:spPr bwMode="auto">
          <a:xfrm>
            <a:off x="3335952" y="5099887"/>
            <a:ext cx="4539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Nov</a:t>
            </a:r>
          </a:p>
        </p:txBody>
      </p:sp>
      <p:sp>
        <p:nvSpPr>
          <p:cNvPr id="60" name="Oval 59"/>
          <p:cNvSpPr>
            <a:spLocks noChangeAspect="1"/>
          </p:cNvSpPr>
          <p:nvPr/>
        </p:nvSpPr>
        <p:spPr bwMode="auto">
          <a:xfrm>
            <a:off x="7354880" y="4924449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8" name="Rectangle 107"/>
          <p:cNvSpPr>
            <a:spLocks noChangeArrowheads="1"/>
          </p:cNvSpPr>
          <p:nvPr/>
        </p:nvSpPr>
        <p:spPr bwMode="auto">
          <a:xfrm>
            <a:off x="2586950" y="5099887"/>
            <a:ext cx="4283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Oct</a:t>
            </a:r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>
            <a:off x="6598527" y="4924449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9" name="Rectangle 108"/>
          <p:cNvSpPr>
            <a:spLocks noChangeArrowheads="1"/>
          </p:cNvSpPr>
          <p:nvPr/>
        </p:nvSpPr>
        <p:spPr bwMode="auto">
          <a:xfrm>
            <a:off x="1820377" y="5099887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Sep</a:t>
            </a:r>
          </a:p>
        </p:txBody>
      </p:sp>
      <p:sp>
        <p:nvSpPr>
          <p:cNvPr id="58" name="Oval 57"/>
          <p:cNvSpPr>
            <a:spLocks noChangeAspect="1"/>
          </p:cNvSpPr>
          <p:nvPr/>
        </p:nvSpPr>
        <p:spPr bwMode="auto">
          <a:xfrm>
            <a:off x="5816202" y="4924449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0" name="Rectangle 109"/>
          <p:cNvSpPr>
            <a:spLocks noChangeArrowheads="1"/>
          </p:cNvSpPr>
          <p:nvPr/>
        </p:nvSpPr>
        <p:spPr bwMode="auto">
          <a:xfrm>
            <a:off x="1034569" y="5099887"/>
            <a:ext cx="4539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Aug</a:t>
            </a:r>
          </a:p>
        </p:txBody>
      </p:sp>
      <p:sp>
        <p:nvSpPr>
          <p:cNvPr id="57" name="Oval 56"/>
          <p:cNvSpPr>
            <a:spLocks noChangeAspect="1"/>
          </p:cNvSpPr>
          <p:nvPr/>
        </p:nvSpPr>
        <p:spPr bwMode="auto">
          <a:xfrm>
            <a:off x="5062717" y="4924449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1" name="Rectangle 110"/>
          <p:cNvSpPr>
            <a:spLocks noChangeArrowheads="1"/>
          </p:cNvSpPr>
          <p:nvPr/>
        </p:nvSpPr>
        <p:spPr bwMode="auto">
          <a:xfrm>
            <a:off x="306470" y="5099887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Jul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8125370" y="2781108"/>
            <a:ext cx="861841" cy="338328"/>
          </a:xfrm>
          <a:prstGeom prst="roundRect">
            <a:avLst>
              <a:gd name="adj" fmla="val 50000"/>
            </a:avLst>
          </a:prstGeom>
          <a:solidFill>
            <a:srgbClr val="DE6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</a:rPr>
              <a:t>Board Decision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875424" y="2394635"/>
            <a:ext cx="2242608" cy="337877"/>
          </a:xfrm>
          <a:prstGeom prst="roundRect">
            <a:avLst>
              <a:gd name="adj" fmla="val 50000"/>
            </a:avLst>
          </a:prstGeom>
          <a:solidFill>
            <a:srgbClr val="EB9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</a:rPr>
              <a:t>Public Comment / Responses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437420" y="4013657"/>
            <a:ext cx="1497750" cy="338328"/>
          </a:xfrm>
          <a:prstGeom prst="roundRect">
            <a:avLst>
              <a:gd name="adj" fmla="val 5000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</a:rPr>
              <a:t>Engagement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1916680" y="3636291"/>
            <a:ext cx="1520739" cy="338328"/>
          </a:xfrm>
          <a:prstGeom prst="roundRect">
            <a:avLst>
              <a:gd name="adj" fmla="val 50000"/>
            </a:avLst>
          </a:prstGeom>
          <a:solidFill>
            <a:srgbClr val="15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</a:rPr>
              <a:t>Development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53874" y="3245391"/>
            <a:ext cx="1462807" cy="338328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</a:rPr>
              <a:t>Planning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IANA Operating Plan &amp; Budget Process</a:t>
            </a:r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 bwMode="auto">
          <a:xfrm>
            <a:off x="453874" y="4924449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100" name="Rectangle 20"/>
          <p:cNvSpPr>
            <a:spLocks noChangeArrowheads="1"/>
          </p:cNvSpPr>
          <p:nvPr/>
        </p:nvSpPr>
        <p:spPr bwMode="auto">
          <a:xfrm>
            <a:off x="4841884" y="5094314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 smtClean="0">
                <a:latin typeface="Source Sans Pro"/>
                <a:cs typeface="Source Sans Pro"/>
              </a:rPr>
              <a:t>Jan</a:t>
            </a:r>
            <a:endParaRPr lang="en-US" sz="1200" b="1" dirty="0">
              <a:latin typeface="Source Sans Pro"/>
              <a:cs typeface="Source Sans Pro"/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 bwMode="auto">
          <a:xfrm>
            <a:off x="1226858" y="4924449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103" name="Rectangle 20"/>
          <p:cNvSpPr>
            <a:spLocks noChangeArrowheads="1"/>
          </p:cNvSpPr>
          <p:nvPr/>
        </p:nvSpPr>
        <p:spPr bwMode="auto">
          <a:xfrm>
            <a:off x="5621280" y="5094314"/>
            <a:ext cx="4283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 smtClean="0">
                <a:solidFill>
                  <a:srgbClr val="0A304B"/>
                </a:solidFill>
                <a:latin typeface="Source Sans Pro"/>
                <a:cs typeface="Source Sans Pro"/>
              </a:rPr>
              <a:t>Feb</a:t>
            </a:r>
            <a:endParaRPr lang="en-US" sz="1200" b="1" dirty="0">
              <a:solidFill>
                <a:srgbClr val="0A304B"/>
              </a:solidFill>
              <a:latin typeface="Source Sans Pro"/>
              <a:cs typeface="Source Sans Pro"/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 bwMode="auto">
          <a:xfrm>
            <a:off x="8891960" y="4924449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06" name="Rectangle 20"/>
          <p:cNvSpPr>
            <a:spLocks noChangeArrowheads="1"/>
          </p:cNvSpPr>
          <p:nvPr/>
        </p:nvSpPr>
        <p:spPr bwMode="auto">
          <a:xfrm>
            <a:off x="4117013" y="5099887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 smtClean="0">
                <a:solidFill>
                  <a:srgbClr val="0A304B"/>
                </a:solidFill>
                <a:latin typeface="Source Sans Pro"/>
                <a:cs typeface="Source Sans Pro"/>
              </a:rPr>
              <a:t>Dec</a:t>
            </a:r>
            <a:endParaRPr lang="en-US" sz="1200" b="1" dirty="0">
              <a:solidFill>
                <a:srgbClr val="0A304B"/>
              </a:solidFill>
              <a:latin typeface="Source Sans Pro"/>
              <a:cs typeface="Source Sans Pro"/>
            </a:endParaRPr>
          </a:p>
        </p:txBody>
      </p:sp>
      <p:cxnSp>
        <p:nvCxnSpPr>
          <p:cNvPr id="4" name="Straight Connector 3"/>
          <p:cNvCxnSpPr>
            <a:stCxn id="58" idx="0"/>
          </p:cNvCxnSpPr>
          <p:nvPr/>
        </p:nvCxnSpPr>
        <p:spPr>
          <a:xfrm flipV="1">
            <a:off x="5863827" y="1634144"/>
            <a:ext cx="0" cy="329030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343088" y="2017082"/>
            <a:ext cx="1520739" cy="338328"/>
          </a:xfrm>
          <a:prstGeom prst="roundRect">
            <a:avLst>
              <a:gd name="adj" fmla="val 50000"/>
            </a:avLst>
          </a:prstGeom>
          <a:solidFill>
            <a:srgbClr val="15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</a:rPr>
              <a:t>Development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2853655" y="1634144"/>
            <a:ext cx="1462807" cy="338328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</a:rPr>
              <a:t>Planning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011" y="3205535"/>
            <a:ext cx="284548" cy="17665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IANA Function / PTI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20011" y="1599293"/>
            <a:ext cx="284548" cy="1580235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ICANN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5784991" y="2560476"/>
            <a:ext cx="182129" cy="2036944"/>
            <a:chOff x="4293394" y="-792988"/>
            <a:chExt cx="182129" cy="2036944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4293394" y="1216819"/>
              <a:ext cx="6739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4354007" y="-785914"/>
              <a:ext cx="0" cy="202987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4342894" y="-792988"/>
              <a:ext cx="13262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ounded Rectangle 75"/>
          <p:cNvSpPr/>
          <p:nvPr/>
        </p:nvSpPr>
        <p:spPr>
          <a:xfrm>
            <a:off x="4935171" y="4398751"/>
            <a:ext cx="881032" cy="338328"/>
          </a:xfrm>
          <a:prstGeom prst="roundRect">
            <a:avLst>
              <a:gd name="adj" fmla="val 50000"/>
            </a:avLst>
          </a:prstGeom>
          <a:solidFill>
            <a:srgbClr val="1F6F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</a:rPr>
              <a:t>PTI Board Approval</a:t>
            </a:r>
            <a:endParaRPr 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5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7174</TotalTime>
  <Words>39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Source Sans Pro Light</vt:lpstr>
      <vt:lpstr>Arial</vt:lpstr>
      <vt:lpstr>Calibri</vt:lpstr>
      <vt:lpstr>Source Sans Pro</vt:lpstr>
      <vt:lpstr>Office Theme</vt:lpstr>
      <vt:lpstr>Proposed IANA Operating Plan &amp; Budget Process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Yuko Green</cp:lastModifiedBy>
  <cp:revision>209</cp:revision>
  <cp:lastPrinted>2015-04-13T15:10:57Z</cp:lastPrinted>
  <dcterms:created xsi:type="dcterms:W3CDTF">2015-01-07T16:11:05Z</dcterms:created>
  <dcterms:modified xsi:type="dcterms:W3CDTF">2016-04-14T18:25:28Z</dcterms:modified>
</cp:coreProperties>
</file>