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omments/comment1.xml" ContentType="application/vnd.openxmlformats-officedocument.presentationml.comments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89" r:id="rId3"/>
    <p:sldId id="290" r:id="rId4"/>
    <p:sldId id="291" r:id="rId5"/>
    <p:sldId id="295" r:id="rId6"/>
    <p:sldId id="292" r:id="rId7"/>
    <p:sldId id="282" r:id="rId8"/>
    <p:sldId id="283" r:id="rId9"/>
    <p:sldId id="298" r:id="rId10"/>
    <p:sldId id="294" r:id="rId11"/>
    <p:sldId id="288" r:id="rId12"/>
    <p:sldId id="293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nal Ismail" initials="MI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6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3-05T09:39:37.211" idx="4">
    <p:pos x="4503" y="2765"/>
    <p:text>we can mention here the community request for funding a GNSO liaison to the GAC, noting that it was filed to meet the deadline of ICANN fiscal year and is not intended to pre-empt the discussion on the different options .. we should also note that, if decided, it can be withdrawn at any point.  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16645-242D-8344-A2F4-AC987F5DC0AB}" type="doc">
      <dgm:prSet loTypeId="urn:microsoft.com/office/officeart/2005/8/layout/cycle8" loCatId="" qsTypeId="urn:microsoft.com/office/officeart/2005/8/quickstyle/simple4" qsCatId="simple" csTypeId="urn:microsoft.com/office/officeart/2005/8/colors/colorful2" csCatId="colorful" phldr="1"/>
      <dgm:spPr/>
    </dgm:pt>
    <dgm:pt modelId="{11631FDA-6B9C-444E-B578-5503313205B8}">
      <dgm:prSet phldrT="[Text]"/>
      <dgm:spPr/>
      <dgm:t>
        <a:bodyPr/>
        <a:lstStyle/>
        <a:p>
          <a:r>
            <a:rPr lang="en-US" dirty="0" smtClean="0"/>
            <a:t>Identify and launch</a:t>
          </a:r>
          <a:endParaRPr lang="en-US" dirty="0"/>
        </a:p>
      </dgm:t>
    </dgm:pt>
    <dgm:pt modelId="{45331B5C-B21C-4945-B8EA-4B2D42069E08}" type="parTrans" cxnId="{334332E7-687B-7042-8E42-5D4F9FF7A7B2}">
      <dgm:prSet/>
      <dgm:spPr/>
      <dgm:t>
        <a:bodyPr/>
        <a:lstStyle/>
        <a:p>
          <a:endParaRPr lang="en-US"/>
        </a:p>
      </dgm:t>
    </dgm:pt>
    <dgm:pt modelId="{8D82311F-B169-AD4A-843A-11249C58DAEB}" type="sibTrans" cxnId="{334332E7-687B-7042-8E42-5D4F9FF7A7B2}">
      <dgm:prSet/>
      <dgm:spPr/>
      <dgm:t>
        <a:bodyPr/>
        <a:lstStyle/>
        <a:p>
          <a:endParaRPr lang="en-US"/>
        </a:p>
      </dgm:t>
    </dgm:pt>
    <dgm:pt modelId="{1B5F181A-F02D-EF4F-ADC2-2691C7B5D73A}">
      <dgm:prSet phldrT="[Text]"/>
      <dgm:spPr/>
      <dgm:t>
        <a:bodyPr/>
        <a:lstStyle/>
        <a:p>
          <a:r>
            <a:rPr lang="en-US" dirty="0" smtClean="0"/>
            <a:t>Develop consensus</a:t>
          </a:r>
          <a:endParaRPr lang="en-US" dirty="0"/>
        </a:p>
      </dgm:t>
    </dgm:pt>
    <dgm:pt modelId="{EB18842B-265A-2540-8B78-FD21530355A3}" type="parTrans" cxnId="{68CB79C9-A063-5342-B428-4C44B5FF4162}">
      <dgm:prSet/>
      <dgm:spPr/>
      <dgm:t>
        <a:bodyPr/>
        <a:lstStyle/>
        <a:p>
          <a:endParaRPr lang="en-US"/>
        </a:p>
      </dgm:t>
    </dgm:pt>
    <dgm:pt modelId="{E4467BF1-678F-874F-B7CF-6A14B214283C}" type="sibTrans" cxnId="{68CB79C9-A063-5342-B428-4C44B5FF4162}">
      <dgm:prSet/>
      <dgm:spPr/>
      <dgm:t>
        <a:bodyPr/>
        <a:lstStyle/>
        <a:p>
          <a:endParaRPr lang="en-US"/>
        </a:p>
      </dgm:t>
    </dgm:pt>
    <dgm:pt modelId="{704B7DB9-3F10-E74F-9DB7-DDEC4AFBA48D}">
      <dgm:prSet phldrT="[Text]"/>
      <dgm:spPr/>
      <dgm:t>
        <a:bodyPr/>
        <a:lstStyle/>
        <a:p>
          <a:r>
            <a:rPr lang="en-US" dirty="0" smtClean="0"/>
            <a:t>Approve and implement</a:t>
          </a:r>
          <a:endParaRPr lang="en-US" dirty="0"/>
        </a:p>
      </dgm:t>
    </dgm:pt>
    <dgm:pt modelId="{408EC92F-A31B-0F41-A456-9E8E707CD9DF}" type="parTrans" cxnId="{F0E67085-D0CA-F849-93A3-F6114E887FDC}">
      <dgm:prSet/>
      <dgm:spPr/>
      <dgm:t>
        <a:bodyPr/>
        <a:lstStyle/>
        <a:p>
          <a:endParaRPr lang="en-US"/>
        </a:p>
      </dgm:t>
    </dgm:pt>
    <dgm:pt modelId="{4F27D29B-688B-A440-9116-AC08FF53D1F7}" type="sibTrans" cxnId="{F0E67085-D0CA-F849-93A3-F6114E887FDC}">
      <dgm:prSet/>
      <dgm:spPr/>
      <dgm:t>
        <a:bodyPr/>
        <a:lstStyle/>
        <a:p>
          <a:endParaRPr lang="en-US"/>
        </a:p>
      </dgm:t>
    </dgm:pt>
    <dgm:pt modelId="{6CDA574B-F74C-8842-80A4-B4E57FA2875B}">
      <dgm:prSet phldrT="[Text]"/>
      <dgm:spPr/>
      <dgm:t>
        <a:bodyPr/>
        <a:lstStyle/>
        <a:p>
          <a:r>
            <a:rPr lang="en-US" dirty="0" smtClean="0"/>
            <a:t>Refine and endorse</a:t>
          </a:r>
          <a:endParaRPr lang="en-US" dirty="0"/>
        </a:p>
      </dgm:t>
    </dgm:pt>
    <dgm:pt modelId="{74DED35E-3552-BF41-B7FC-FC08F6A3E089}" type="parTrans" cxnId="{DC41255B-5AC8-D346-8DFC-2FEF5CAF0725}">
      <dgm:prSet/>
      <dgm:spPr/>
      <dgm:t>
        <a:bodyPr/>
        <a:lstStyle/>
        <a:p>
          <a:endParaRPr lang="en-US"/>
        </a:p>
      </dgm:t>
    </dgm:pt>
    <dgm:pt modelId="{C1AF11C3-66BF-844A-9410-3A975F0A958F}" type="sibTrans" cxnId="{DC41255B-5AC8-D346-8DFC-2FEF5CAF0725}">
      <dgm:prSet/>
      <dgm:spPr/>
      <dgm:t>
        <a:bodyPr/>
        <a:lstStyle/>
        <a:p>
          <a:endParaRPr lang="en-US"/>
        </a:p>
      </dgm:t>
    </dgm:pt>
    <dgm:pt modelId="{4039B687-7CD3-E243-A589-6061E681F6EA}" type="pres">
      <dgm:prSet presAssocID="{31416645-242D-8344-A2F4-AC987F5DC0AB}" presName="compositeShape" presStyleCnt="0">
        <dgm:presLayoutVars>
          <dgm:chMax val="7"/>
          <dgm:dir/>
          <dgm:resizeHandles val="exact"/>
        </dgm:presLayoutVars>
      </dgm:prSet>
      <dgm:spPr/>
    </dgm:pt>
    <dgm:pt modelId="{80B35031-8381-3A47-9868-F608A68AB8AC}" type="pres">
      <dgm:prSet presAssocID="{31416645-242D-8344-A2F4-AC987F5DC0AB}" presName="wedge1" presStyleLbl="node1" presStyleIdx="0" presStyleCnt="4" custAng="0"/>
      <dgm:spPr/>
      <dgm:t>
        <a:bodyPr/>
        <a:lstStyle/>
        <a:p>
          <a:endParaRPr lang="en-US"/>
        </a:p>
      </dgm:t>
    </dgm:pt>
    <dgm:pt modelId="{BDB862C0-CFF7-984C-83FB-90B31D08F546}" type="pres">
      <dgm:prSet presAssocID="{31416645-242D-8344-A2F4-AC987F5DC0AB}" presName="dummy1a" presStyleCnt="0"/>
      <dgm:spPr/>
    </dgm:pt>
    <dgm:pt modelId="{30232135-0932-284C-A6C2-A2B1FE900316}" type="pres">
      <dgm:prSet presAssocID="{31416645-242D-8344-A2F4-AC987F5DC0AB}" presName="dummy1b" presStyleCnt="0"/>
      <dgm:spPr/>
    </dgm:pt>
    <dgm:pt modelId="{2A34199D-FF7E-A344-86D3-5F19B2254010}" type="pres">
      <dgm:prSet presAssocID="{31416645-242D-8344-A2F4-AC987F5DC0A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8EFAF-6EF0-A34F-BBBC-D3E4A9A34A5F}" type="pres">
      <dgm:prSet presAssocID="{31416645-242D-8344-A2F4-AC987F5DC0AB}" presName="wedge2" presStyleLbl="node1" presStyleIdx="1" presStyleCnt="4"/>
      <dgm:spPr/>
      <dgm:t>
        <a:bodyPr/>
        <a:lstStyle/>
        <a:p>
          <a:endParaRPr lang="en-US"/>
        </a:p>
      </dgm:t>
    </dgm:pt>
    <dgm:pt modelId="{20F3C8AF-DE63-C54E-BE0E-072BD464AE72}" type="pres">
      <dgm:prSet presAssocID="{31416645-242D-8344-A2F4-AC987F5DC0AB}" presName="dummy2a" presStyleCnt="0"/>
      <dgm:spPr/>
    </dgm:pt>
    <dgm:pt modelId="{9F962737-8C69-E94C-A74D-FC4A5BCB6D18}" type="pres">
      <dgm:prSet presAssocID="{31416645-242D-8344-A2F4-AC987F5DC0AB}" presName="dummy2b" presStyleCnt="0"/>
      <dgm:spPr/>
    </dgm:pt>
    <dgm:pt modelId="{60A6307F-59E1-8044-9BFE-73EB6390B2F5}" type="pres">
      <dgm:prSet presAssocID="{31416645-242D-8344-A2F4-AC987F5DC0A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D0477-9249-7042-8F2C-7DD2085A3C20}" type="pres">
      <dgm:prSet presAssocID="{31416645-242D-8344-A2F4-AC987F5DC0AB}" presName="wedge3" presStyleLbl="node1" presStyleIdx="2" presStyleCnt="4"/>
      <dgm:spPr/>
      <dgm:t>
        <a:bodyPr/>
        <a:lstStyle/>
        <a:p>
          <a:endParaRPr lang="en-US"/>
        </a:p>
      </dgm:t>
    </dgm:pt>
    <dgm:pt modelId="{5B63A15F-4540-DD4D-B39A-8E15624C68DA}" type="pres">
      <dgm:prSet presAssocID="{31416645-242D-8344-A2F4-AC987F5DC0AB}" presName="dummy3a" presStyleCnt="0"/>
      <dgm:spPr/>
    </dgm:pt>
    <dgm:pt modelId="{DD9151B1-6974-7E4F-9EB9-5A33662BA059}" type="pres">
      <dgm:prSet presAssocID="{31416645-242D-8344-A2F4-AC987F5DC0AB}" presName="dummy3b" presStyleCnt="0"/>
      <dgm:spPr/>
    </dgm:pt>
    <dgm:pt modelId="{942A5AA3-7318-414A-8A3E-B72C097249D1}" type="pres">
      <dgm:prSet presAssocID="{31416645-242D-8344-A2F4-AC987F5DC0A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A704D-12BE-9542-BF4D-F141C1A31860}" type="pres">
      <dgm:prSet presAssocID="{31416645-242D-8344-A2F4-AC987F5DC0AB}" presName="wedge4" presStyleLbl="node1" presStyleIdx="3" presStyleCnt="4"/>
      <dgm:spPr/>
      <dgm:t>
        <a:bodyPr/>
        <a:lstStyle/>
        <a:p>
          <a:endParaRPr lang="en-US"/>
        </a:p>
      </dgm:t>
    </dgm:pt>
    <dgm:pt modelId="{F1C6CD57-135F-5A4F-B547-CDF3E9C4118F}" type="pres">
      <dgm:prSet presAssocID="{31416645-242D-8344-A2F4-AC987F5DC0AB}" presName="dummy4a" presStyleCnt="0"/>
      <dgm:spPr/>
    </dgm:pt>
    <dgm:pt modelId="{B0C5CE38-F698-AF4F-B9B2-6474280F073F}" type="pres">
      <dgm:prSet presAssocID="{31416645-242D-8344-A2F4-AC987F5DC0AB}" presName="dummy4b" presStyleCnt="0"/>
      <dgm:spPr/>
    </dgm:pt>
    <dgm:pt modelId="{F6563AF4-5422-0B4B-93E7-7973BB79ADF9}" type="pres">
      <dgm:prSet presAssocID="{31416645-242D-8344-A2F4-AC987F5DC0A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4530D-0A38-4B4B-8C8F-3B41D7D645E1}" type="pres">
      <dgm:prSet presAssocID="{8D82311F-B169-AD4A-843A-11249C58DAEB}" presName="arrowWedge1" presStyleLbl="fgSibTrans2D1" presStyleIdx="0" presStyleCnt="4"/>
      <dgm:spPr/>
    </dgm:pt>
    <dgm:pt modelId="{22DF5F9C-9E6A-224B-BE17-622C69F39B40}" type="pres">
      <dgm:prSet presAssocID="{E4467BF1-678F-874F-B7CF-6A14B214283C}" presName="arrowWedge2" presStyleLbl="fgSibTrans2D1" presStyleIdx="1" presStyleCnt="4"/>
      <dgm:spPr/>
    </dgm:pt>
    <dgm:pt modelId="{C7382A39-86C4-7548-AE19-663C18FE9223}" type="pres">
      <dgm:prSet presAssocID="{C1AF11C3-66BF-844A-9410-3A975F0A958F}" presName="arrowWedge3" presStyleLbl="fgSibTrans2D1" presStyleIdx="2" presStyleCnt="4"/>
      <dgm:spPr/>
    </dgm:pt>
    <dgm:pt modelId="{15DCA4C9-8341-404E-BD5B-3889AF272E0A}" type="pres">
      <dgm:prSet presAssocID="{4F27D29B-688B-A440-9116-AC08FF53D1F7}" presName="arrowWedge4" presStyleLbl="fgSibTrans2D1" presStyleIdx="3" presStyleCnt="4"/>
      <dgm:spPr/>
    </dgm:pt>
  </dgm:ptLst>
  <dgm:cxnLst>
    <dgm:cxn modelId="{68CB79C9-A063-5342-B428-4C44B5FF4162}" srcId="{31416645-242D-8344-A2F4-AC987F5DC0AB}" destId="{1B5F181A-F02D-EF4F-ADC2-2691C7B5D73A}" srcOrd="1" destOrd="0" parTransId="{EB18842B-265A-2540-8B78-FD21530355A3}" sibTransId="{E4467BF1-678F-874F-B7CF-6A14B214283C}"/>
    <dgm:cxn modelId="{334332E7-687B-7042-8E42-5D4F9FF7A7B2}" srcId="{31416645-242D-8344-A2F4-AC987F5DC0AB}" destId="{11631FDA-6B9C-444E-B578-5503313205B8}" srcOrd="0" destOrd="0" parTransId="{45331B5C-B21C-4945-B8EA-4B2D42069E08}" sibTransId="{8D82311F-B169-AD4A-843A-11249C58DAEB}"/>
    <dgm:cxn modelId="{F0E67085-D0CA-F849-93A3-F6114E887FDC}" srcId="{31416645-242D-8344-A2F4-AC987F5DC0AB}" destId="{704B7DB9-3F10-E74F-9DB7-DDEC4AFBA48D}" srcOrd="3" destOrd="0" parTransId="{408EC92F-A31B-0F41-A456-9E8E707CD9DF}" sibTransId="{4F27D29B-688B-A440-9116-AC08FF53D1F7}"/>
    <dgm:cxn modelId="{A8827010-53C2-D640-A3E5-77D00A2F82E0}" type="presOf" srcId="{6CDA574B-F74C-8842-80A4-B4E57FA2875B}" destId="{942A5AA3-7318-414A-8A3E-B72C097249D1}" srcOrd="1" destOrd="0" presId="urn:microsoft.com/office/officeart/2005/8/layout/cycle8"/>
    <dgm:cxn modelId="{A8999DB3-D2D4-3D48-9285-2F4C2F495F99}" type="presOf" srcId="{31416645-242D-8344-A2F4-AC987F5DC0AB}" destId="{4039B687-7CD3-E243-A589-6061E681F6EA}" srcOrd="0" destOrd="0" presId="urn:microsoft.com/office/officeart/2005/8/layout/cycle8"/>
    <dgm:cxn modelId="{A4BC777A-7D82-5249-B8D4-C14E4945141D}" type="presOf" srcId="{11631FDA-6B9C-444E-B578-5503313205B8}" destId="{2A34199D-FF7E-A344-86D3-5F19B2254010}" srcOrd="1" destOrd="0" presId="urn:microsoft.com/office/officeart/2005/8/layout/cycle8"/>
    <dgm:cxn modelId="{03C7D5F9-DEE3-384A-9A47-82889E0234B1}" type="presOf" srcId="{704B7DB9-3F10-E74F-9DB7-DDEC4AFBA48D}" destId="{8AEA704D-12BE-9542-BF4D-F141C1A31860}" srcOrd="0" destOrd="0" presId="urn:microsoft.com/office/officeart/2005/8/layout/cycle8"/>
    <dgm:cxn modelId="{B79EB307-BFE1-5B48-A901-3126936500A9}" type="presOf" srcId="{1B5F181A-F02D-EF4F-ADC2-2691C7B5D73A}" destId="{60A6307F-59E1-8044-9BFE-73EB6390B2F5}" srcOrd="1" destOrd="0" presId="urn:microsoft.com/office/officeart/2005/8/layout/cycle8"/>
    <dgm:cxn modelId="{DC41255B-5AC8-D346-8DFC-2FEF5CAF0725}" srcId="{31416645-242D-8344-A2F4-AC987F5DC0AB}" destId="{6CDA574B-F74C-8842-80A4-B4E57FA2875B}" srcOrd="2" destOrd="0" parTransId="{74DED35E-3552-BF41-B7FC-FC08F6A3E089}" sibTransId="{C1AF11C3-66BF-844A-9410-3A975F0A958F}"/>
    <dgm:cxn modelId="{B98E171A-61A8-5A4F-A23D-F3EB8D7C2D23}" type="presOf" srcId="{1B5F181A-F02D-EF4F-ADC2-2691C7B5D73A}" destId="{EC98EFAF-6EF0-A34F-BBBC-D3E4A9A34A5F}" srcOrd="0" destOrd="0" presId="urn:microsoft.com/office/officeart/2005/8/layout/cycle8"/>
    <dgm:cxn modelId="{B8FF05EF-D3B7-F945-BDFE-211FC5D3A640}" type="presOf" srcId="{704B7DB9-3F10-E74F-9DB7-DDEC4AFBA48D}" destId="{F6563AF4-5422-0B4B-93E7-7973BB79ADF9}" srcOrd="1" destOrd="0" presId="urn:microsoft.com/office/officeart/2005/8/layout/cycle8"/>
    <dgm:cxn modelId="{A13278ED-10CD-5D4E-BD48-73ECF5C7D0F9}" type="presOf" srcId="{11631FDA-6B9C-444E-B578-5503313205B8}" destId="{80B35031-8381-3A47-9868-F608A68AB8AC}" srcOrd="0" destOrd="0" presId="urn:microsoft.com/office/officeart/2005/8/layout/cycle8"/>
    <dgm:cxn modelId="{6BBB3745-9DDE-9348-8C32-332CF2C61CCC}" type="presOf" srcId="{6CDA574B-F74C-8842-80A4-B4E57FA2875B}" destId="{175D0477-9249-7042-8F2C-7DD2085A3C20}" srcOrd="0" destOrd="0" presId="urn:microsoft.com/office/officeart/2005/8/layout/cycle8"/>
    <dgm:cxn modelId="{CF519EA0-E5AE-A447-8701-210BDC074C8E}" type="presParOf" srcId="{4039B687-7CD3-E243-A589-6061E681F6EA}" destId="{80B35031-8381-3A47-9868-F608A68AB8AC}" srcOrd="0" destOrd="0" presId="urn:microsoft.com/office/officeart/2005/8/layout/cycle8"/>
    <dgm:cxn modelId="{AAA91382-9AA3-4846-9556-6E9D1E647467}" type="presParOf" srcId="{4039B687-7CD3-E243-A589-6061E681F6EA}" destId="{BDB862C0-CFF7-984C-83FB-90B31D08F546}" srcOrd="1" destOrd="0" presId="urn:microsoft.com/office/officeart/2005/8/layout/cycle8"/>
    <dgm:cxn modelId="{EDCBC977-C4BC-5949-AC24-3305FA6681E7}" type="presParOf" srcId="{4039B687-7CD3-E243-A589-6061E681F6EA}" destId="{30232135-0932-284C-A6C2-A2B1FE900316}" srcOrd="2" destOrd="0" presId="urn:microsoft.com/office/officeart/2005/8/layout/cycle8"/>
    <dgm:cxn modelId="{C72B374F-AD15-834F-9ED5-054907211BB1}" type="presParOf" srcId="{4039B687-7CD3-E243-A589-6061E681F6EA}" destId="{2A34199D-FF7E-A344-86D3-5F19B2254010}" srcOrd="3" destOrd="0" presId="urn:microsoft.com/office/officeart/2005/8/layout/cycle8"/>
    <dgm:cxn modelId="{964BD02D-2B0A-2B43-BFD7-036855F24BFB}" type="presParOf" srcId="{4039B687-7CD3-E243-A589-6061E681F6EA}" destId="{EC98EFAF-6EF0-A34F-BBBC-D3E4A9A34A5F}" srcOrd="4" destOrd="0" presId="urn:microsoft.com/office/officeart/2005/8/layout/cycle8"/>
    <dgm:cxn modelId="{44A9CDE0-332B-D049-B483-F0CD8262439B}" type="presParOf" srcId="{4039B687-7CD3-E243-A589-6061E681F6EA}" destId="{20F3C8AF-DE63-C54E-BE0E-072BD464AE72}" srcOrd="5" destOrd="0" presId="urn:microsoft.com/office/officeart/2005/8/layout/cycle8"/>
    <dgm:cxn modelId="{03092DAB-82A3-1440-AE2F-715CD858F2A0}" type="presParOf" srcId="{4039B687-7CD3-E243-A589-6061E681F6EA}" destId="{9F962737-8C69-E94C-A74D-FC4A5BCB6D18}" srcOrd="6" destOrd="0" presId="urn:microsoft.com/office/officeart/2005/8/layout/cycle8"/>
    <dgm:cxn modelId="{1E9B848D-3954-944C-BE59-B3DBF0ED16B3}" type="presParOf" srcId="{4039B687-7CD3-E243-A589-6061E681F6EA}" destId="{60A6307F-59E1-8044-9BFE-73EB6390B2F5}" srcOrd="7" destOrd="0" presId="urn:microsoft.com/office/officeart/2005/8/layout/cycle8"/>
    <dgm:cxn modelId="{4741FCDA-157A-7C42-A959-53579866BCF1}" type="presParOf" srcId="{4039B687-7CD3-E243-A589-6061E681F6EA}" destId="{175D0477-9249-7042-8F2C-7DD2085A3C20}" srcOrd="8" destOrd="0" presId="urn:microsoft.com/office/officeart/2005/8/layout/cycle8"/>
    <dgm:cxn modelId="{092770F9-F29D-3F46-9666-050FA1E8FCC5}" type="presParOf" srcId="{4039B687-7CD3-E243-A589-6061E681F6EA}" destId="{5B63A15F-4540-DD4D-B39A-8E15624C68DA}" srcOrd="9" destOrd="0" presId="urn:microsoft.com/office/officeart/2005/8/layout/cycle8"/>
    <dgm:cxn modelId="{0441E839-7BE5-A440-9964-BB94AFB84FB2}" type="presParOf" srcId="{4039B687-7CD3-E243-A589-6061E681F6EA}" destId="{DD9151B1-6974-7E4F-9EB9-5A33662BA059}" srcOrd="10" destOrd="0" presId="urn:microsoft.com/office/officeart/2005/8/layout/cycle8"/>
    <dgm:cxn modelId="{56DB4B59-5718-D44E-BFC7-4A5B7443FF8B}" type="presParOf" srcId="{4039B687-7CD3-E243-A589-6061E681F6EA}" destId="{942A5AA3-7318-414A-8A3E-B72C097249D1}" srcOrd="11" destOrd="0" presId="urn:microsoft.com/office/officeart/2005/8/layout/cycle8"/>
    <dgm:cxn modelId="{5E6AF617-3FB2-EC4D-9B49-6D89003CDFCE}" type="presParOf" srcId="{4039B687-7CD3-E243-A589-6061E681F6EA}" destId="{8AEA704D-12BE-9542-BF4D-F141C1A31860}" srcOrd="12" destOrd="0" presId="urn:microsoft.com/office/officeart/2005/8/layout/cycle8"/>
    <dgm:cxn modelId="{723E90C6-7B99-9842-ABDB-5E03A5C297C0}" type="presParOf" srcId="{4039B687-7CD3-E243-A589-6061E681F6EA}" destId="{F1C6CD57-135F-5A4F-B547-CDF3E9C4118F}" srcOrd="13" destOrd="0" presId="urn:microsoft.com/office/officeart/2005/8/layout/cycle8"/>
    <dgm:cxn modelId="{A0BEA290-155F-B340-AE3C-8828975EC1D5}" type="presParOf" srcId="{4039B687-7CD3-E243-A589-6061E681F6EA}" destId="{B0C5CE38-F698-AF4F-B9B2-6474280F073F}" srcOrd="14" destOrd="0" presId="urn:microsoft.com/office/officeart/2005/8/layout/cycle8"/>
    <dgm:cxn modelId="{5C51875D-001B-8845-AC22-F5A1F362694B}" type="presParOf" srcId="{4039B687-7CD3-E243-A589-6061E681F6EA}" destId="{F6563AF4-5422-0B4B-93E7-7973BB79ADF9}" srcOrd="15" destOrd="0" presId="urn:microsoft.com/office/officeart/2005/8/layout/cycle8"/>
    <dgm:cxn modelId="{0194D43A-4DAD-C447-8CF1-E61826597A36}" type="presParOf" srcId="{4039B687-7CD3-E243-A589-6061E681F6EA}" destId="{F9E4530D-0A38-4B4B-8C8F-3B41D7D645E1}" srcOrd="16" destOrd="0" presId="urn:microsoft.com/office/officeart/2005/8/layout/cycle8"/>
    <dgm:cxn modelId="{559BE65E-4962-AC4E-B517-1499C5479DA8}" type="presParOf" srcId="{4039B687-7CD3-E243-A589-6061E681F6EA}" destId="{22DF5F9C-9E6A-224B-BE17-622C69F39B40}" srcOrd="17" destOrd="0" presId="urn:microsoft.com/office/officeart/2005/8/layout/cycle8"/>
    <dgm:cxn modelId="{99D336B3-8AC5-4D4C-B6AB-AC374C44D3A5}" type="presParOf" srcId="{4039B687-7CD3-E243-A589-6061E681F6EA}" destId="{C7382A39-86C4-7548-AE19-663C18FE9223}" srcOrd="18" destOrd="0" presId="urn:microsoft.com/office/officeart/2005/8/layout/cycle8"/>
    <dgm:cxn modelId="{0C9683E3-4453-E04D-A872-64E1C5475732}" type="presParOf" srcId="{4039B687-7CD3-E243-A589-6061E681F6EA}" destId="{15DCA4C9-8341-404E-BD5B-3889AF272E0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CF041B-E69F-B640-A643-78C041313DB7}" type="doc">
      <dgm:prSet loTypeId="urn:microsoft.com/office/officeart/2005/8/layout/cycle3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61C961-7F3E-4B4E-A524-31374A454AB5}">
      <dgm:prSet phldrT="[Text]"/>
      <dgm:spPr/>
      <dgm:t>
        <a:bodyPr/>
        <a:lstStyle/>
        <a:p>
          <a:r>
            <a:rPr lang="en-US" dirty="0" smtClean="0"/>
            <a:t>GNSO Deliberations</a:t>
          </a:r>
          <a:endParaRPr lang="en-US" dirty="0"/>
        </a:p>
      </dgm:t>
    </dgm:pt>
    <dgm:pt modelId="{B624D1D1-22E2-9040-849E-0F710559A4F9}" type="parTrans" cxnId="{A3720223-8274-9B44-B1EB-0CC93759E5F1}">
      <dgm:prSet/>
      <dgm:spPr/>
      <dgm:t>
        <a:bodyPr/>
        <a:lstStyle/>
        <a:p>
          <a:endParaRPr lang="en-US"/>
        </a:p>
      </dgm:t>
    </dgm:pt>
    <dgm:pt modelId="{B49BB2D5-0B71-7547-865D-13EC770F9163}" type="sibTrans" cxnId="{A3720223-8274-9B44-B1EB-0CC93759E5F1}">
      <dgm:prSet/>
      <dgm:spPr/>
      <dgm:t>
        <a:bodyPr/>
        <a:lstStyle/>
        <a:p>
          <a:endParaRPr lang="en-US"/>
        </a:p>
      </dgm:t>
    </dgm:pt>
    <dgm:pt modelId="{88E83DC6-AA16-CF46-98C6-59BB267D1EFA}">
      <dgm:prSet phldrT="[Text]"/>
      <dgm:spPr/>
      <dgm:t>
        <a:bodyPr/>
        <a:lstStyle/>
        <a:p>
          <a:r>
            <a:rPr lang="en-US" dirty="0" smtClean="0"/>
            <a:t>Public Comments, AC and SO statements</a:t>
          </a:r>
          <a:endParaRPr lang="en-US" dirty="0"/>
        </a:p>
      </dgm:t>
    </dgm:pt>
    <dgm:pt modelId="{2661B54F-C28A-254C-B78C-FD676394A219}" type="parTrans" cxnId="{7919624A-50B8-B545-9DC2-54760EA1B8D3}">
      <dgm:prSet/>
      <dgm:spPr/>
      <dgm:t>
        <a:bodyPr/>
        <a:lstStyle/>
        <a:p>
          <a:endParaRPr lang="en-US"/>
        </a:p>
      </dgm:t>
    </dgm:pt>
    <dgm:pt modelId="{21CAB763-C675-D640-9915-7722811F76F5}" type="sibTrans" cxnId="{7919624A-50B8-B545-9DC2-54760EA1B8D3}">
      <dgm:prSet/>
      <dgm:spPr/>
      <dgm:t>
        <a:bodyPr/>
        <a:lstStyle/>
        <a:p>
          <a:endParaRPr lang="en-US"/>
        </a:p>
      </dgm:t>
    </dgm:pt>
    <dgm:pt modelId="{212FEE29-9E76-6C46-BB1D-066BE801E428}">
      <dgm:prSet phldrT="[Text]"/>
      <dgm:spPr/>
      <dgm:t>
        <a:bodyPr/>
        <a:lstStyle/>
        <a:p>
          <a:r>
            <a:rPr lang="en-US" dirty="0" smtClean="0"/>
            <a:t>Board Vote</a:t>
          </a:r>
          <a:endParaRPr lang="en-US" dirty="0"/>
        </a:p>
      </dgm:t>
    </dgm:pt>
    <dgm:pt modelId="{D62C9F0E-4AA8-A64F-858D-EC0983566E99}" type="parTrans" cxnId="{EBEF63C9-2C52-B045-9E2C-CBC5EA3ADDD7}">
      <dgm:prSet/>
      <dgm:spPr/>
      <dgm:t>
        <a:bodyPr/>
        <a:lstStyle/>
        <a:p>
          <a:endParaRPr lang="en-US"/>
        </a:p>
      </dgm:t>
    </dgm:pt>
    <dgm:pt modelId="{BC7F381F-F3D5-3543-8E92-00E4E066C444}" type="sibTrans" cxnId="{EBEF63C9-2C52-B045-9E2C-CBC5EA3ADDD7}">
      <dgm:prSet/>
      <dgm:spPr/>
      <dgm:t>
        <a:bodyPr/>
        <a:lstStyle/>
        <a:p>
          <a:endParaRPr lang="en-US"/>
        </a:p>
      </dgm:t>
    </dgm:pt>
    <dgm:pt modelId="{C1EF8998-1EC6-0C4F-BCC5-8A505D083B3B}">
      <dgm:prSet phldrT="[Text]"/>
      <dgm:spPr/>
      <dgm:t>
        <a:bodyPr/>
        <a:lstStyle/>
        <a:p>
          <a:r>
            <a:rPr lang="en-US" dirty="0" smtClean="0"/>
            <a:t>Request an Issue Report</a:t>
          </a:r>
        </a:p>
      </dgm:t>
    </dgm:pt>
    <dgm:pt modelId="{545DA074-9F01-0041-917A-A0A25DE7A4D5}" type="parTrans" cxnId="{76CA95B2-576E-3549-9D17-31ACEAF0A1AD}">
      <dgm:prSet/>
      <dgm:spPr/>
      <dgm:t>
        <a:bodyPr/>
        <a:lstStyle/>
        <a:p>
          <a:endParaRPr lang="en-US"/>
        </a:p>
      </dgm:t>
    </dgm:pt>
    <dgm:pt modelId="{E96810A6-DBAD-844E-A50D-A2479A5A3299}" type="sibTrans" cxnId="{76CA95B2-576E-3549-9D17-31ACEAF0A1AD}">
      <dgm:prSet/>
      <dgm:spPr/>
      <dgm:t>
        <a:bodyPr/>
        <a:lstStyle/>
        <a:p>
          <a:endParaRPr lang="en-US"/>
        </a:p>
      </dgm:t>
    </dgm:pt>
    <dgm:pt modelId="{C7950DC7-B119-9B40-A264-2B0C3D2945E1}">
      <dgm:prSet phldrT="[Text]"/>
      <dgm:spPr/>
      <dgm:t>
        <a:bodyPr/>
        <a:lstStyle/>
        <a:p>
          <a:r>
            <a:rPr lang="en-US" dirty="0" smtClean="0"/>
            <a:t>Initiate Policy Development Process</a:t>
          </a:r>
          <a:endParaRPr lang="en-US" dirty="0"/>
        </a:p>
      </dgm:t>
    </dgm:pt>
    <dgm:pt modelId="{F2CE7A19-EA37-104E-B8FA-68B0DE6A8052}" type="parTrans" cxnId="{4472685D-4072-3F4C-98CA-87389F9D370B}">
      <dgm:prSet/>
      <dgm:spPr/>
      <dgm:t>
        <a:bodyPr/>
        <a:lstStyle/>
        <a:p>
          <a:endParaRPr lang="en-US"/>
        </a:p>
      </dgm:t>
    </dgm:pt>
    <dgm:pt modelId="{885BA413-93D6-3841-8141-DE772B6DA8BE}" type="sibTrans" cxnId="{4472685D-4072-3F4C-98CA-87389F9D370B}">
      <dgm:prSet/>
      <dgm:spPr/>
      <dgm:t>
        <a:bodyPr/>
        <a:lstStyle/>
        <a:p>
          <a:endParaRPr lang="en-US"/>
        </a:p>
      </dgm:t>
    </dgm:pt>
    <dgm:pt modelId="{52A8B924-3EAE-6343-B8E6-14222BE16E52}">
      <dgm:prSet phldrT="[Text]"/>
      <dgm:spPr/>
      <dgm:t>
        <a:bodyPr/>
        <a:lstStyle/>
        <a:p>
          <a:r>
            <a:rPr lang="en-US" dirty="0" smtClean="0"/>
            <a:t>Form PDP Team (working group form is preferred)</a:t>
          </a:r>
          <a:endParaRPr lang="en-US" dirty="0"/>
        </a:p>
      </dgm:t>
    </dgm:pt>
    <dgm:pt modelId="{93CFAB95-E653-3044-9239-A2B815F6A293}" type="parTrans" cxnId="{279B4604-9556-5041-AA5D-EF391A4540B0}">
      <dgm:prSet/>
      <dgm:spPr/>
      <dgm:t>
        <a:bodyPr/>
        <a:lstStyle/>
        <a:p>
          <a:endParaRPr lang="en-US"/>
        </a:p>
      </dgm:t>
    </dgm:pt>
    <dgm:pt modelId="{BA13EC52-6044-3E46-A809-C1EBFB172BDD}" type="sibTrans" cxnId="{279B4604-9556-5041-AA5D-EF391A4540B0}">
      <dgm:prSet/>
      <dgm:spPr/>
      <dgm:t>
        <a:bodyPr/>
        <a:lstStyle/>
        <a:p>
          <a:endParaRPr lang="en-US"/>
        </a:p>
      </dgm:t>
    </dgm:pt>
    <dgm:pt modelId="{673DCC56-C342-C94D-8CBD-9A19CFCF543D}">
      <dgm:prSet phldrT="[Text]"/>
      <dgm:spPr/>
      <dgm:t>
        <a:bodyPr/>
        <a:lstStyle/>
        <a:p>
          <a:r>
            <a:rPr lang="en-US" dirty="0" smtClean="0"/>
            <a:t>WG Initial Report</a:t>
          </a:r>
          <a:endParaRPr lang="en-US" dirty="0"/>
        </a:p>
      </dgm:t>
    </dgm:pt>
    <dgm:pt modelId="{0FE9F987-C573-EF42-B2D2-5D78FED37564}" type="parTrans" cxnId="{5276D9BA-CDF0-9A42-93CE-E0FFF689F4C6}">
      <dgm:prSet/>
      <dgm:spPr/>
      <dgm:t>
        <a:bodyPr/>
        <a:lstStyle/>
        <a:p>
          <a:endParaRPr lang="en-US"/>
        </a:p>
      </dgm:t>
    </dgm:pt>
    <dgm:pt modelId="{4138A90C-98C6-D64C-B668-954EE2D9C7C1}" type="sibTrans" cxnId="{5276D9BA-CDF0-9A42-93CE-E0FFF689F4C6}">
      <dgm:prSet/>
      <dgm:spPr/>
      <dgm:t>
        <a:bodyPr/>
        <a:lstStyle/>
        <a:p>
          <a:endParaRPr lang="en-US"/>
        </a:p>
      </dgm:t>
    </dgm:pt>
    <dgm:pt modelId="{61358880-34AF-C445-B275-6A13A73F7AE4}">
      <dgm:prSet phldrT="[Text]"/>
      <dgm:spPr/>
      <dgm:t>
        <a:bodyPr/>
        <a:lstStyle/>
        <a:p>
          <a:r>
            <a:rPr lang="en-US" dirty="0" smtClean="0"/>
            <a:t>Public Comments, AC and SO Statements</a:t>
          </a:r>
          <a:endParaRPr lang="en-US" dirty="0"/>
        </a:p>
      </dgm:t>
    </dgm:pt>
    <dgm:pt modelId="{D1A258C6-7488-2C4E-ADCD-55F824959B7C}" type="parTrans" cxnId="{44A65DEA-3CC6-AC42-937B-8422A6B60985}">
      <dgm:prSet/>
      <dgm:spPr/>
      <dgm:t>
        <a:bodyPr/>
        <a:lstStyle/>
        <a:p>
          <a:endParaRPr lang="en-US"/>
        </a:p>
      </dgm:t>
    </dgm:pt>
    <dgm:pt modelId="{A7EDC0DC-A091-1C46-9846-F79E7B313DB5}" type="sibTrans" cxnId="{44A65DEA-3CC6-AC42-937B-8422A6B60985}">
      <dgm:prSet/>
      <dgm:spPr/>
      <dgm:t>
        <a:bodyPr/>
        <a:lstStyle/>
        <a:p>
          <a:endParaRPr lang="en-US"/>
        </a:p>
      </dgm:t>
    </dgm:pt>
    <dgm:pt modelId="{4B8CB7D1-9B06-9B46-A6B0-846B53E79FF0}">
      <dgm:prSet phldrT="[Text]"/>
      <dgm:spPr/>
      <dgm:t>
        <a:bodyPr/>
        <a:lstStyle/>
        <a:p>
          <a:r>
            <a:rPr lang="en-US" dirty="0" smtClean="0"/>
            <a:t>WG Final Report</a:t>
          </a:r>
          <a:endParaRPr lang="en-US" dirty="0"/>
        </a:p>
      </dgm:t>
    </dgm:pt>
    <dgm:pt modelId="{8DA64E40-51BD-7B4F-BFE1-34F67E0AD778}" type="parTrans" cxnId="{A406E692-0A5C-4E46-A169-68755335BC7B}">
      <dgm:prSet/>
      <dgm:spPr/>
      <dgm:t>
        <a:bodyPr/>
        <a:lstStyle/>
        <a:p>
          <a:endParaRPr lang="en-US"/>
        </a:p>
      </dgm:t>
    </dgm:pt>
    <dgm:pt modelId="{B91C3990-73B9-5C44-AD3E-7683FD85E890}" type="sibTrans" cxnId="{A406E692-0A5C-4E46-A169-68755335BC7B}">
      <dgm:prSet/>
      <dgm:spPr/>
      <dgm:t>
        <a:bodyPr/>
        <a:lstStyle/>
        <a:p>
          <a:endParaRPr lang="en-US"/>
        </a:p>
      </dgm:t>
    </dgm:pt>
    <dgm:pt modelId="{B47D3848-32BC-884E-AE03-B1FAB0C7D4FB}">
      <dgm:prSet phldrT="[Text]"/>
      <dgm:spPr/>
      <dgm:t>
        <a:bodyPr/>
        <a:lstStyle/>
        <a:p>
          <a:r>
            <a:rPr lang="en-US" dirty="0" smtClean="0"/>
            <a:t>Identify/Frame an Issue</a:t>
          </a:r>
        </a:p>
      </dgm:t>
    </dgm:pt>
    <dgm:pt modelId="{E714E7D0-90AD-7540-B422-7289C07E41C0}" type="parTrans" cxnId="{A82ED600-D5CE-2C4F-9750-D639F4365982}">
      <dgm:prSet/>
      <dgm:spPr/>
      <dgm:t>
        <a:bodyPr/>
        <a:lstStyle/>
        <a:p>
          <a:endParaRPr lang="en-US"/>
        </a:p>
      </dgm:t>
    </dgm:pt>
    <dgm:pt modelId="{E20999F6-4906-D54E-AA64-3D35AA3403E8}" type="sibTrans" cxnId="{A82ED600-D5CE-2C4F-9750-D639F4365982}">
      <dgm:prSet/>
      <dgm:spPr/>
      <dgm:t>
        <a:bodyPr/>
        <a:lstStyle/>
        <a:p>
          <a:endParaRPr lang="en-US"/>
        </a:p>
      </dgm:t>
    </dgm:pt>
    <dgm:pt modelId="{C4DE3A08-C343-3645-AB55-F9E5E21C2571}">
      <dgm:prSet phldrT="[Text]"/>
      <dgm:spPr/>
      <dgm:t>
        <a:bodyPr/>
        <a:lstStyle/>
        <a:p>
          <a:r>
            <a:rPr lang="en-US" dirty="0" smtClean="0"/>
            <a:t>Implement the Policy</a:t>
          </a:r>
          <a:endParaRPr lang="en-US" dirty="0"/>
        </a:p>
      </dgm:t>
    </dgm:pt>
    <dgm:pt modelId="{EBF2476F-57F6-6145-A52E-3F948C2C9FEA}" type="parTrans" cxnId="{C2988FA4-0868-5A45-9571-07C2AEB3968B}">
      <dgm:prSet/>
      <dgm:spPr/>
      <dgm:t>
        <a:bodyPr/>
        <a:lstStyle/>
        <a:p>
          <a:endParaRPr lang="en-US"/>
        </a:p>
      </dgm:t>
    </dgm:pt>
    <dgm:pt modelId="{E2F68353-2485-334C-943A-879753494406}" type="sibTrans" cxnId="{C2988FA4-0868-5A45-9571-07C2AEB3968B}">
      <dgm:prSet/>
      <dgm:spPr/>
      <dgm:t>
        <a:bodyPr/>
        <a:lstStyle/>
        <a:p>
          <a:endParaRPr lang="en-US"/>
        </a:p>
      </dgm:t>
    </dgm:pt>
    <dgm:pt modelId="{97584F66-509A-0F49-8069-658C0066CB61}">
      <dgm:prSet phldrT="[Text]"/>
      <dgm:spPr/>
      <dgm:t>
        <a:bodyPr/>
        <a:lstStyle/>
        <a:p>
          <a:r>
            <a:rPr lang="en-US" dirty="0" smtClean="0"/>
            <a:t>Public Comments, AC and SO Statements</a:t>
          </a:r>
        </a:p>
      </dgm:t>
    </dgm:pt>
    <dgm:pt modelId="{AA17C0C0-55D6-364D-A0F3-8CFE86F4B534}" type="parTrans" cxnId="{822C66AE-F427-D04E-B60C-8EB7813680D9}">
      <dgm:prSet/>
      <dgm:spPr/>
      <dgm:t>
        <a:bodyPr/>
        <a:lstStyle/>
        <a:p>
          <a:endParaRPr lang="en-US"/>
        </a:p>
      </dgm:t>
    </dgm:pt>
    <dgm:pt modelId="{867CD195-15B9-E344-91F1-F0786C006021}" type="sibTrans" cxnId="{822C66AE-F427-D04E-B60C-8EB7813680D9}">
      <dgm:prSet/>
      <dgm:spPr/>
      <dgm:t>
        <a:bodyPr/>
        <a:lstStyle/>
        <a:p>
          <a:endParaRPr lang="en-US"/>
        </a:p>
      </dgm:t>
    </dgm:pt>
    <dgm:pt modelId="{DD8BD61A-8AB4-8749-A430-802A5E3F7930}">
      <dgm:prSet phldrT="[Text]"/>
      <dgm:spPr/>
      <dgm:t>
        <a:bodyPr/>
        <a:lstStyle/>
        <a:p>
          <a:r>
            <a:rPr lang="en-US" dirty="0" smtClean="0"/>
            <a:t>Public Comments, AC and SO Statements</a:t>
          </a:r>
          <a:endParaRPr lang="en-US" dirty="0"/>
        </a:p>
      </dgm:t>
    </dgm:pt>
    <dgm:pt modelId="{597F83B7-4A15-E64E-A762-D12B84FF29E4}" type="sibTrans" cxnId="{A96A2DB9-8009-064D-A6CE-41564C460F00}">
      <dgm:prSet/>
      <dgm:spPr/>
      <dgm:t>
        <a:bodyPr/>
        <a:lstStyle/>
        <a:p>
          <a:endParaRPr lang="en-US"/>
        </a:p>
      </dgm:t>
    </dgm:pt>
    <dgm:pt modelId="{EA46D724-7589-0E45-90AA-68430DCCDEE7}" type="parTrans" cxnId="{A96A2DB9-8009-064D-A6CE-41564C460F00}">
      <dgm:prSet/>
      <dgm:spPr/>
      <dgm:t>
        <a:bodyPr/>
        <a:lstStyle/>
        <a:p>
          <a:endParaRPr lang="en-US"/>
        </a:p>
      </dgm:t>
    </dgm:pt>
    <dgm:pt modelId="{15CFC789-63D4-3144-8206-964B774E07F1}" type="pres">
      <dgm:prSet presAssocID="{A7CF041B-E69F-B640-A643-78C041313D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1752D0-0AF9-AB40-8567-B697A601DFA5}" type="pres">
      <dgm:prSet presAssocID="{A7CF041B-E69F-B640-A643-78C041313DB7}" presName="cycle" presStyleCnt="0"/>
      <dgm:spPr/>
    </dgm:pt>
    <dgm:pt modelId="{CED395DC-4338-DB48-8259-E99E6589DB57}" type="pres">
      <dgm:prSet presAssocID="{B47D3848-32BC-884E-AE03-B1FAB0C7D4FB}" presName="nodeFirst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28E71-A32B-854A-8012-0AFEEF79BFF7}" type="pres">
      <dgm:prSet presAssocID="{E20999F6-4906-D54E-AA64-3D35AA3403E8}" presName="sibTransFirstNode" presStyleLbl="bgShp" presStyleIdx="0" presStyleCnt="1" custAng="20032947"/>
      <dgm:spPr/>
      <dgm:t>
        <a:bodyPr/>
        <a:lstStyle/>
        <a:p>
          <a:endParaRPr lang="en-US"/>
        </a:p>
      </dgm:t>
    </dgm:pt>
    <dgm:pt modelId="{5B5BA6DA-29F3-364E-A0DA-F2FF4459DFC4}" type="pres">
      <dgm:prSet presAssocID="{C1EF8998-1EC6-0C4F-BCC5-8A505D083B3B}" presName="nodeFollowingNodes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C5FBA-4F44-2349-8DE4-899581106E01}" type="pres">
      <dgm:prSet presAssocID="{97584F66-509A-0F49-8069-658C0066CB61}" presName="nodeFollowingNodes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6FE27-19F6-3C4B-A56E-B0BC25BBC5D3}" type="pres">
      <dgm:prSet presAssocID="{C7950DC7-B119-9B40-A264-2B0C3D2945E1}" presName="nodeFollowingNodes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58BF7-0C80-3F4A-82D5-85EA8F6086B9}" type="pres">
      <dgm:prSet presAssocID="{52A8B924-3EAE-6343-B8E6-14222BE16E52}" presName="nodeFollowingNodes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5EADC-C7AE-EA44-BD54-1D3AFA118383}" type="pres">
      <dgm:prSet presAssocID="{DD8BD61A-8AB4-8749-A430-802A5E3F7930}" presName="nodeFollowingNodes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0B5B2-309A-CD4B-955D-DD38E96D3986}" type="pres">
      <dgm:prSet presAssocID="{673DCC56-C342-C94D-8CBD-9A19CFCF543D}" presName="nodeFollowingNodes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71004-A1EC-2546-A94C-A9B34B6B29E0}" type="pres">
      <dgm:prSet presAssocID="{61358880-34AF-C445-B275-6A13A73F7AE4}" presName="nodeFollowingNodes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24C0F-84D6-9544-B930-E9DDB0753132}" type="pres">
      <dgm:prSet presAssocID="{4B8CB7D1-9B06-9B46-A6B0-846B53E79FF0}" presName="nodeFollowingNodes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9AF73-56F9-1A4B-ACD9-081499CF1445}" type="pres">
      <dgm:prSet presAssocID="{4061C961-7F3E-4B4E-A524-31374A454AB5}" presName="nodeFollowingNodes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0EE7C-7CF5-8C43-B95A-A94AF8C0542A}" type="pres">
      <dgm:prSet presAssocID="{88E83DC6-AA16-CF46-98C6-59BB267D1EFA}" presName="nodeFollowingNodes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EA593-A8F3-554C-8F31-B05D434F41FB}" type="pres">
      <dgm:prSet presAssocID="{212FEE29-9E76-6C46-BB1D-066BE801E428}" presName="nodeFollowingNodes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4E912-2066-AB43-8788-C6CE18170735}" type="pres">
      <dgm:prSet presAssocID="{C4DE3A08-C343-3645-AB55-F9E5E21C2571}" presName="nodeFollowingNodes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6DF6DA-FA46-C347-B19E-B082FF637219}" type="presOf" srcId="{97584F66-509A-0F49-8069-658C0066CB61}" destId="{2BCC5FBA-4F44-2349-8DE4-899581106E01}" srcOrd="0" destOrd="0" presId="urn:microsoft.com/office/officeart/2005/8/layout/cycle3"/>
    <dgm:cxn modelId="{76CA95B2-576E-3549-9D17-31ACEAF0A1AD}" srcId="{A7CF041B-E69F-B640-A643-78C041313DB7}" destId="{C1EF8998-1EC6-0C4F-BCC5-8A505D083B3B}" srcOrd="1" destOrd="0" parTransId="{545DA074-9F01-0041-917A-A0A25DE7A4D5}" sibTransId="{E96810A6-DBAD-844E-A50D-A2479A5A3299}"/>
    <dgm:cxn modelId="{4472685D-4072-3F4C-98CA-87389F9D370B}" srcId="{A7CF041B-E69F-B640-A643-78C041313DB7}" destId="{C7950DC7-B119-9B40-A264-2B0C3D2945E1}" srcOrd="3" destOrd="0" parTransId="{F2CE7A19-EA37-104E-B8FA-68B0DE6A8052}" sibTransId="{885BA413-93D6-3841-8141-DE772B6DA8BE}"/>
    <dgm:cxn modelId="{5BABC788-118F-1D41-91E4-EFFECBD36C8E}" type="presOf" srcId="{52A8B924-3EAE-6343-B8E6-14222BE16E52}" destId="{1E158BF7-0C80-3F4A-82D5-85EA8F6086B9}" srcOrd="0" destOrd="0" presId="urn:microsoft.com/office/officeart/2005/8/layout/cycle3"/>
    <dgm:cxn modelId="{A82ED600-D5CE-2C4F-9750-D639F4365982}" srcId="{A7CF041B-E69F-B640-A643-78C041313DB7}" destId="{B47D3848-32BC-884E-AE03-B1FAB0C7D4FB}" srcOrd="0" destOrd="0" parTransId="{E714E7D0-90AD-7540-B422-7289C07E41C0}" sibTransId="{E20999F6-4906-D54E-AA64-3D35AA3403E8}"/>
    <dgm:cxn modelId="{E4FBD2B8-4DC3-014E-9C12-E2B9A342CD32}" type="presOf" srcId="{673DCC56-C342-C94D-8CBD-9A19CFCF543D}" destId="{2BB0B5B2-309A-CD4B-955D-DD38E96D3986}" srcOrd="0" destOrd="0" presId="urn:microsoft.com/office/officeart/2005/8/layout/cycle3"/>
    <dgm:cxn modelId="{44A65DEA-3CC6-AC42-937B-8422A6B60985}" srcId="{A7CF041B-E69F-B640-A643-78C041313DB7}" destId="{61358880-34AF-C445-B275-6A13A73F7AE4}" srcOrd="7" destOrd="0" parTransId="{D1A258C6-7488-2C4E-ADCD-55F824959B7C}" sibTransId="{A7EDC0DC-A091-1C46-9846-F79E7B313DB5}"/>
    <dgm:cxn modelId="{E95D0096-4590-A04F-9B17-63517C6BC299}" type="presOf" srcId="{4B8CB7D1-9B06-9B46-A6B0-846B53E79FF0}" destId="{9C424C0F-84D6-9544-B930-E9DDB0753132}" srcOrd="0" destOrd="0" presId="urn:microsoft.com/office/officeart/2005/8/layout/cycle3"/>
    <dgm:cxn modelId="{A96A2DB9-8009-064D-A6CE-41564C460F00}" srcId="{A7CF041B-E69F-B640-A643-78C041313DB7}" destId="{DD8BD61A-8AB4-8749-A430-802A5E3F7930}" srcOrd="5" destOrd="0" parTransId="{EA46D724-7589-0E45-90AA-68430DCCDEE7}" sibTransId="{597F83B7-4A15-E64E-A762-D12B84FF29E4}"/>
    <dgm:cxn modelId="{FAE4F50D-648E-1145-893D-1722DED7CF13}" type="presOf" srcId="{61358880-34AF-C445-B275-6A13A73F7AE4}" destId="{FD171004-A1EC-2546-A94C-A9B34B6B29E0}" srcOrd="0" destOrd="0" presId="urn:microsoft.com/office/officeart/2005/8/layout/cycle3"/>
    <dgm:cxn modelId="{5276D9BA-CDF0-9A42-93CE-E0FFF689F4C6}" srcId="{A7CF041B-E69F-B640-A643-78C041313DB7}" destId="{673DCC56-C342-C94D-8CBD-9A19CFCF543D}" srcOrd="6" destOrd="0" parTransId="{0FE9F987-C573-EF42-B2D2-5D78FED37564}" sibTransId="{4138A90C-98C6-D64C-B668-954EE2D9C7C1}"/>
    <dgm:cxn modelId="{AF00A474-7EEC-8E4A-9749-CBA9B5B49022}" type="presOf" srcId="{A7CF041B-E69F-B640-A643-78C041313DB7}" destId="{15CFC789-63D4-3144-8206-964B774E07F1}" srcOrd="0" destOrd="0" presId="urn:microsoft.com/office/officeart/2005/8/layout/cycle3"/>
    <dgm:cxn modelId="{A406E692-0A5C-4E46-A169-68755335BC7B}" srcId="{A7CF041B-E69F-B640-A643-78C041313DB7}" destId="{4B8CB7D1-9B06-9B46-A6B0-846B53E79FF0}" srcOrd="8" destOrd="0" parTransId="{8DA64E40-51BD-7B4F-BFE1-34F67E0AD778}" sibTransId="{B91C3990-73B9-5C44-AD3E-7683FD85E890}"/>
    <dgm:cxn modelId="{EDA35C5D-187C-9749-A914-95B521E5E79C}" type="presOf" srcId="{C7950DC7-B119-9B40-A264-2B0C3D2945E1}" destId="{B326FE27-19F6-3C4B-A56E-B0BC25BBC5D3}" srcOrd="0" destOrd="0" presId="urn:microsoft.com/office/officeart/2005/8/layout/cycle3"/>
    <dgm:cxn modelId="{A1472154-510E-D14D-A921-1D414419A45E}" type="presOf" srcId="{DD8BD61A-8AB4-8749-A430-802A5E3F7930}" destId="{A0F5EADC-C7AE-EA44-BD54-1D3AFA118383}" srcOrd="0" destOrd="0" presId="urn:microsoft.com/office/officeart/2005/8/layout/cycle3"/>
    <dgm:cxn modelId="{88B1C505-6515-994D-87BF-DC93AC554F7C}" type="presOf" srcId="{E20999F6-4906-D54E-AA64-3D35AA3403E8}" destId="{04428E71-A32B-854A-8012-0AFEEF79BFF7}" srcOrd="0" destOrd="0" presId="urn:microsoft.com/office/officeart/2005/8/layout/cycle3"/>
    <dgm:cxn modelId="{942307F3-7347-9842-8C31-45D2E7C853C6}" type="presOf" srcId="{88E83DC6-AA16-CF46-98C6-59BB267D1EFA}" destId="{4DF0EE7C-7CF5-8C43-B95A-A94AF8C0542A}" srcOrd="0" destOrd="0" presId="urn:microsoft.com/office/officeart/2005/8/layout/cycle3"/>
    <dgm:cxn modelId="{6BEBADC0-2366-2C46-A223-311B42B50133}" type="presOf" srcId="{C4DE3A08-C343-3645-AB55-F9E5E21C2571}" destId="{C334E912-2066-AB43-8788-C6CE18170735}" srcOrd="0" destOrd="0" presId="urn:microsoft.com/office/officeart/2005/8/layout/cycle3"/>
    <dgm:cxn modelId="{68D96E91-CFDC-B248-BD20-217252C85857}" type="presOf" srcId="{4061C961-7F3E-4B4E-A524-31374A454AB5}" destId="{9CB9AF73-56F9-1A4B-ACD9-081499CF1445}" srcOrd="0" destOrd="0" presId="urn:microsoft.com/office/officeart/2005/8/layout/cycle3"/>
    <dgm:cxn modelId="{8CD3D1C3-1E90-874E-A39E-55ECEC47FA54}" type="presOf" srcId="{C1EF8998-1EC6-0C4F-BCC5-8A505D083B3B}" destId="{5B5BA6DA-29F3-364E-A0DA-F2FF4459DFC4}" srcOrd="0" destOrd="0" presId="urn:microsoft.com/office/officeart/2005/8/layout/cycle3"/>
    <dgm:cxn modelId="{EBEF63C9-2C52-B045-9E2C-CBC5EA3ADDD7}" srcId="{A7CF041B-E69F-B640-A643-78C041313DB7}" destId="{212FEE29-9E76-6C46-BB1D-066BE801E428}" srcOrd="11" destOrd="0" parTransId="{D62C9F0E-4AA8-A64F-858D-EC0983566E99}" sibTransId="{BC7F381F-F3D5-3543-8E92-00E4E066C444}"/>
    <dgm:cxn modelId="{7919624A-50B8-B545-9DC2-54760EA1B8D3}" srcId="{A7CF041B-E69F-B640-A643-78C041313DB7}" destId="{88E83DC6-AA16-CF46-98C6-59BB267D1EFA}" srcOrd="10" destOrd="0" parTransId="{2661B54F-C28A-254C-B78C-FD676394A219}" sibTransId="{21CAB763-C675-D640-9915-7722811F76F5}"/>
    <dgm:cxn modelId="{279B4604-9556-5041-AA5D-EF391A4540B0}" srcId="{A7CF041B-E69F-B640-A643-78C041313DB7}" destId="{52A8B924-3EAE-6343-B8E6-14222BE16E52}" srcOrd="4" destOrd="0" parTransId="{93CFAB95-E653-3044-9239-A2B815F6A293}" sibTransId="{BA13EC52-6044-3E46-A809-C1EBFB172BDD}"/>
    <dgm:cxn modelId="{A3720223-8274-9B44-B1EB-0CC93759E5F1}" srcId="{A7CF041B-E69F-B640-A643-78C041313DB7}" destId="{4061C961-7F3E-4B4E-A524-31374A454AB5}" srcOrd="9" destOrd="0" parTransId="{B624D1D1-22E2-9040-849E-0F710559A4F9}" sibTransId="{B49BB2D5-0B71-7547-865D-13EC770F9163}"/>
    <dgm:cxn modelId="{C2988FA4-0868-5A45-9571-07C2AEB3968B}" srcId="{A7CF041B-E69F-B640-A643-78C041313DB7}" destId="{C4DE3A08-C343-3645-AB55-F9E5E21C2571}" srcOrd="12" destOrd="0" parTransId="{EBF2476F-57F6-6145-A52E-3F948C2C9FEA}" sibTransId="{E2F68353-2485-334C-943A-879753494406}"/>
    <dgm:cxn modelId="{A62377E2-A847-5844-9D52-7F206E08497E}" type="presOf" srcId="{212FEE29-9E76-6C46-BB1D-066BE801E428}" destId="{DF0EA593-A8F3-554C-8F31-B05D434F41FB}" srcOrd="0" destOrd="0" presId="urn:microsoft.com/office/officeart/2005/8/layout/cycle3"/>
    <dgm:cxn modelId="{822C66AE-F427-D04E-B60C-8EB7813680D9}" srcId="{A7CF041B-E69F-B640-A643-78C041313DB7}" destId="{97584F66-509A-0F49-8069-658C0066CB61}" srcOrd="2" destOrd="0" parTransId="{AA17C0C0-55D6-364D-A0F3-8CFE86F4B534}" sibTransId="{867CD195-15B9-E344-91F1-F0786C006021}"/>
    <dgm:cxn modelId="{E90D6466-D15E-1A40-B13A-006C2329C3D6}" type="presOf" srcId="{B47D3848-32BC-884E-AE03-B1FAB0C7D4FB}" destId="{CED395DC-4338-DB48-8259-E99E6589DB57}" srcOrd="0" destOrd="0" presId="urn:microsoft.com/office/officeart/2005/8/layout/cycle3"/>
    <dgm:cxn modelId="{34FD081B-AAD8-CF44-840A-C51176C60328}" type="presParOf" srcId="{15CFC789-63D4-3144-8206-964B774E07F1}" destId="{191752D0-0AF9-AB40-8567-B697A601DFA5}" srcOrd="0" destOrd="0" presId="urn:microsoft.com/office/officeart/2005/8/layout/cycle3"/>
    <dgm:cxn modelId="{1E5C023E-0C45-E749-A2F7-61F9BDE7D196}" type="presParOf" srcId="{191752D0-0AF9-AB40-8567-B697A601DFA5}" destId="{CED395DC-4338-DB48-8259-E99E6589DB57}" srcOrd="0" destOrd="0" presId="urn:microsoft.com/office/officeart/2005/8/layout/cycle3"/>
    <dgm:cxn modelId="{AB5E280E-E261-584F-A9BC-7EADB1B8DA16}" type="presParOf" srcId="{191752D0-0AF9-AB40-8567-B697A601DFA5}" destId="{04428E71-A32B-854A-8012-0AFEEF79BFF7}" srcOrd="1" destOrd="0" presId="urn:microsoft.com/office/officeart/2005/8/layout/cycle3"/>
    <dgm:cxn modelId="{18EB2E97-ED60-D84E-AC15-CA81C1F531B1}" type="presParOf" srcId="{191752D0-0AF9-AB40-8567-B697A601DFA5}" destId="{5B5BA6DA-29F3-364E-A0DA-F2FF4459DFC4}" srcOrd="2" destOrd="0" presId="urn:microsoft.com/office/officeart/2005/8/layout/cycle3"/>
    <dgm:cxn modelId="{E0BAE23E-B4E2-6E40-9081-7D6D01585412}" type="presParOf" srcId="{191752D0-0AF9-AB40-8567-B697A601DFA5}" destId="{2BCC5FBA-4F44-2349-8DE4-899581106E01}" srcOrd="3" destOrd="0" presId="urn:microsoft.com/office/officeart/2005/8/layout/cycle3"/>
    <dgm:cxn modelId="{CAE4EC3D-8C39-AE44-8377-902301D27A27}" type="presParOf" srcId="{191752D0-0AF9-AB40-8567-B697A601DFA5}" destId="{B326FE27-19F6-3C4B-A56E-B0BC25BBC5D3}" srcOrd="4" destOrd="0" presId="urn:microsoft.com/office/officeart/2005/8/layout/cycle3"/>
    <dgm:cxn modelId="{E27E1FCC-0253-CC42-9985-BD4ABA6D72B8}" type="presParOf" srcId="{191752D0-0AF9-AB40-8567-B697A601DFA5}" destId="{1E158BF7-0C80-3F4A-82D5-85EA8F6086B9}" srcOrd="5" destOrd="0" presId="urn:microsoft.com/office/officeart/2005/8/layout/cycle3"/>
    <dgm:cxn modelId="{59350583-D204-E942-9589-D5CAD259640D}" type="presParOf" srcId="{191752D0-0AF9-AB40-8567-B697A601DFA5}" destId="{A0F5EADC-C7AE-EA44-BD54-1D3AFA118383}" srcOrd="6" destOrd="0" presId="urn:microsoft.com/office/officeart/2005/8/layout/cycle3"/>
    <dgm:cxn modelId="{EF9B12B9-9659-404E-A564-E421D8DF698B}" type="presParOf" srcId="{191752D0-0AF9-AB40-8567-B697A601DFA5}" destId="{2BB0B5B2-309A-CD4B-955D-DD38E96D3986}" srcOrd="7" destOrd="0" presId="urn:microsoft.com/office/officeart/2005/8/layout/cycle3"/>
    <dgm:cxn modelId="{813BA82A-1590-5E45-9DDF-E3AB504042A0}" type="presParOf" srcId="{191752D0-0AF9-AB40-8567-B697A601DFA5}" destId="{FD171004-A1EC-2546-A94C-A9B34B6B29E0}" srcOrd="8" destOrd="0" presId="urn:microsoft.com/office/officeart/2005/8/layout/cycle3"/>
    <dgm:cxn modelId="{277D779D-AB10-D74E-81C3-A21A4F6D27CA}" type="presParOf" srcId="{191752D0-0AF9-AB40-8567-B697A601DFA5}" destId="{9C424C0F-84D6-9544-B930-E9DDB0753132}" srcOrd="9" destOrd="0" presId="urn:microsoft.com/office/officeart/2005/8/layout/cycle3"/>
    <dgm:cxn modelId="{AE7BBB60-7709-374C-BC35-439C4E7C5CB3}" type="presParOf" srcId="{191752D0-0AF9-AB40-8567-B697A601DFA5}" destId="{9CB9AF73-56F9-1A4B-ACD9-081499CF1445}" srcOrd="10" destOrd="0" presId="urn:microsoft.com/office/officeart/2005/8/layout/cycle3"/>
    <dgm:cxn modelId="{0F60BC67-01CB-CB48-B8DA-DA8EEC437407}" type="presParOf" srcId="{191752D0-0AF9-AB40-8567-B697A601DFA5}" destId="{4DF0EE7C-7CF5-8C43-B95A-A94AF8C0542A}" srcOrd="11" destOrd="0" presId="urn:microsoft.com/office/officeart/2005/8/layout/cycle3"/>
    <dgm:cxn modelId="{5D6207AA-4ACC-FA4F-AEEB-5A38D5B49C36}" type="presParOf" srcId="{191752D0-0AF9-AB40-8567-B697A601DFA5}" destId="{DF0EA593-A8F3-554C-8F31-B05D434F41FB}" srcOrd="12" destOrd="0" presId="urn:microsoft.com/office/officeart/2005/8/layout/cycle3"/>
    <dgm:cxn modelId="{30FD18AB-E8AA-5244-B71E-5E8D94C84B3E}" type="presParOf" srcId="{191752D0-0AF9-AB40-8567-B697A601DFA5}" destId="{C334E912-2066-AB43-8788-C6CE18170735}" srcOrd="1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416645-242D-8344-A2F4-AC987F5DC0AB}" type="doc">
      <dgm:prSet loTypeId="urn:microsoft.com/office/officeart/2005/8/layout/cycle8" loCatId="" qsTypeId="urn:microsoft.com/office/officeart/2005/8/quickstyle/simple4" qsCatId="simple" csTypeId="urn:microsoft.com/office/officeart/2005/8/colors/colorful2" csCatId="colorful" phldr="1"/>
      <dgm:spPr/>
    </dgm:pt>
    <dgm:pt modelId="{11631FDA-6B9C-444E-B578-5503313205B8}">
      <dgm:prSet phldrT="[Text]"/>
      <dgm:spPr/>
      <dgm:t>
        <a:bodyPr/>
        <a:lstStyle/>
        <a:p>
          <a:r>
            <a:rPr lang="en-US" dirty="0" smtClean="0"/>
            <a:t>Identify and launch</a:t>
          </a:r>
          <a:endParaRPr lang="en-US" dirty="0"/>
        </a:p>
      </dgm:t>
    </dgm:pt>
    <dgm:pt modelId="{45331B5C-B21C-4945-B8EA-4B2D42069E08}" type="parTrans" cxnId="{334332E7-687B-7042-8E42-5D4F9FF7A7B2}">
      <dgm:prSet/>
      <dgm:spPr/>
      <dgm:t>
        <a:bodyPr/>
        <a:lstStyle/>
        <a:p>
          <a:endParaRPr lang="en-US"/>
        </a:p>
      </dgm:t>
    </dgm:pt>
    <dgm:pt modelId="{8D82311F-B169-AD4A-843A-11249C58DAEB}" type="sibTrans" cxnId="{334332E7-687B-7042-8E42-5D4F9FF7A7B2}">
      <dgm:prSet/>
      <dgm:spPr/>
      <dgm:t>
        <a:bodyPr/>
        <a:lstStyle/>
        <a:p>
          <a:endParaRPr lang="en-US"/>
        </a:p>
      </dgm:t>
    </dgm:pt>
    <dgm:pt modelId="{1B5F181A-F02D-EF4F-ADC2-2691C7B5D73A}">
      <dgm:prSet phldrT="[Text]"/>
      <dgm:spPr/>
      <dgm:t>
        <a:bodyPr/>
        <a:lstStyle/>
        <a:p>
          <a:r>
            <a:rPr lang="en-US" dirty="0" smtClean="0"/>
            <a:t>Develop consensus</a:t>
          </a:r>
          <a:endParaRPr lang="en-US" dirty="0"/>
        </a:p>
      </dgm:t>
    </dgm:pt>
    <dgm:pt modelId="{EB18842B-265A-2540-8B78-FD21530355A3}" type="parTrans" cxnId="{68CB79C9-A063-5342-B428-4C44B5FF4162}">
      <dgm:prSet/>
      <dgm:spPr/>
      <dgm:t>
        <a:bodyPr/>
        <a:lstStyle/>
        <a:p>
          <a:endParaRPr lang="en-US"/>
        </a:p>
      </dgm:t>
    </dgm:pt>
    <dgm:pt modelId="{E4467BF1-678F-874F-B7CF-6A14B214283C}" type="sibTrans" cxnId="{68CB79C9-A063-5342-B428-4C44B5FF4162}">
      <dgm:prSet/>
      <dgm:spPr/>
      <dgm:t>
        <a:bodyPr/>
        <a:lstStyle/>
        <a:p>
          <a:endParaRPr lang="en-US"/>
        </a:p>
      </dgm:t>
    </dgm:pt>
    <dgm:pt modelId="{704B7DB9-3F10-E74F-9DB7-DDEC4AFBA48D}">
      <dgm:prSet phldrT="[Text]"/>
      <dgm:spPr/>
      <dgm:t>
        <a:bodyPr/>
        <a:lstStyle/>
        <a:p>
          <a:r>
            <a:rPr lang="en-US" dirty="0" smtClean="0"/>
            <a:t>Approve and implement</a:t>
          </a:r>
          <a:endParaRPr lang="en-US" dirty="0"/>
        </a:p>
      </dgm:t>
    </dgm:pt>
    <dgm:pt modelId="{408EC92F-A31B-0F41-A456-9E8E707CD9DF}" type="parTrans" cxnId="{F0E67085-D0CA-F849-93A3-F6114E887FDC}">
      <dgm:prSet/>
      <dgm:spPr/>
      <dgm:t>
        <a:bodyPr/>
        <a:lstStyle/>
        <a:p>
          <a:endParaRPr lang="en-US"/>
        </a:p>
      </dgm:t>
    </dgm:pt>
    <dgm:pt modelId="{4F27D29B-688B-A440-9116-AC08FF53D1F7}" type="sibTrans" cxnId="{F0E67085-D0CA-F849-93A3-F6114E887FDC}">
      <dgm:prSet/>
      <dgm:spPr/>
      <dgm:t>
        <a:bodyPr/>
        <a:lstStyle/>
        <a:p>
          <a:endParaRPr lang="en-US"/>
        </a:p>
      </dgm:t>
    </dgm:pt>
    <dgm:pt modelId="{6CDA574B-F74C-8842-80A4-B4E57FA2875B}">
      <dgm:prSet phldrT="[Text]"/>
      <dgm:spPr/>
      <dgm:t>
        <a:bodyPr/>
        <a:lstStyle/>
        <a:p>
          <a:r>
            <a:rPr lang="en-US" dirty="0" smtClean="0"/>
            <a:t>Refine and endorse</a:t>
          </a:r>
          <a:endParaRPr lang="en-US" dirty="0"/>
        </a:p>
      </dgm:t>
    </dgm:pt>
    <dgm:pt modelId="{74DED35E-3552-BF41-B7FC-FC08F6A3E089}" type="parTrans" cxnId="{DC41255B-5AC8-D346-8DFC-2FEF5CAF0725}">
      <dgm:prSet/>
      <dgm:spPr/>
      <dgm:t>
        <a:bodyPr/>
        <a:lstStyle/>
        <a:p>
          <a:endParaRPr lang="en-US"/>
        </a:p>
      </dgm:t>
    </dgm:pt>
    <dgm:pt modelId="{C1AF11C3-66BF-844A-9410-3A975F0A958F}" type="sibTrans" cxnId="{DC41255B-5AC8-D346-8DFC-2FEF5CAF0725}">
      <dgm:prSet/>
      <dgm:spPr/>
      <dgm:t>
        <a:bodyPr/>
        <a:lstStyle/>
        <a:p>
          <a:endParaRPr lang="en-US"/>
        </a:p>
      </dgm:t>
    </dgm:pt>
    <dgm:pt modelId="{4039B687-7CD3-E243-A589-6061E681F6EA}" type="pres">
      <dgm:prSet presAssocID="{31416645-242D-8344-A2F4-AC987F5DC0AB}" presName="compositeShape" presStyleCnt="0">
        <dgm:presLayoutVars>
          <dgm:chMax val="7"/>
          <dgm:dir/>
          <dgm:resizeHandles val="exact"/>
        </dgm:presLayoutVars>
      </dgm:prSet>
      <dgm:spPr/>
    </dgm:pt>
    <dgm:pt modelId="{80B35031-8381-3A47-9868-F608A68AB8AC}" type="pres">
      <dgm:prSet presAssocID="{31416645-242D-8344-A2F4-AC987F5DC0AB}" presName="wedge1" presStyleLbl="node1" presStyleIdx="0" presStyleCnt="4" custAng="0"/>
      <dgm:spPr/>
      <dgm:t>
        <a:bodyPr/>
        <a:lstStyle/>
        <a:p>
          <a:endParaRPr lang="en-US"/>
        </a:p>
      </dgm:t>
    </dgm:pt>
    <dgm:pt modelId="{BDB862C0-CFF7-984C-83FB-90B31D08F546}" type="pres">
      <dgm:prSet presAssocID="{31416645-242D-8344-A2F4-AC987F5DC0AB}" presName="dummy1a" presStyleCnt="0"/>
      <dgm:spPr/>
    </dgm:pt>
    <dgm:pt modelId="{30232135-0932-284C-A6C2-A2B1FE900316}" type="pres">
      <dgm:prSet presAssocID="{31416645-242D-8344-A2F4-AC987F5DC0AB}" presName="dummy1b" presStyleCnt="0"/>
      <dgm:spPr/>
    </dgm:pt>
    <dgm:pt modelId="{2A34199D-FF7E-A344-86D3-5F19B2254010}" type="pres">
      <dgm:prSet presAssocID="{31416645-242D-8344-A2F4-AC987F5DC0A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8EFAF-6EF0-A34F-BBBC-D3E4A9A34A5F}" type="pres">
      <dgm:prSet presAssocID="{31416645-242D-8344-A2F4-AC987F5DC0AB}" presName="wedge2" presStyleLbl="node1" presStyleIdx="1" presStyleCnt="4"/>
      <dgm:spPr/>
      <dgm:t>
        <a:bodyPr/>
        <a:lstStyle/>
        <a:p>
          <a:endParaRPr lang="en-US"/>
        </a:p>
      </dgm:t>
    </dgm:pt>
    <dgm:pt modelId="{20F3C8AF-DE63-C54E-BE0E-072BD464AE72}" type="pres">
      <dgm:prSet presAssocID="{31416645-242D-8344-A2F4-AC987F5DC0AB}" presName="dummy2a" presStyleCnt="0"/>
      <dgm:spPr/>
    </dgm:pt>
    <dgm:pt modelId="{9F962737-8C69-E94C-A74D-FC4A5BCB6D18}" type="pres">
      <dgm:prSet presAssocID="{31416645-242D-8344-A2F4-AC987F5DC0AB}" presName="dummy2b" presStyleCnt="0"/>
      <dgm:spPr/>
    </dgm:pt>
    <dgm:pt modelId="{60A6307F-59E1-8044-9BFE-73EB6390B2F5}" type="pres">
      <dgm:prSet presAssocID="{31416645-242D-8344-A2F4-AC987F5DC0A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D0477-9249-7042-8F2C-7DD2085A3C20}" type="pres">
      <dgm:prSet presAssocID="{31416645-242D-8344-A2F4-AC987F5DC0AB}" presName="wedge3" presStyleLbl="node1" presStyleIdx="2" presStyleCnt="4"/>
      <dgm:spPr/>
      <dgm:t>
        <a:bodyPr/>
        <a:lstStyle/>
        <a:p>
          <a:endParaRPr lang="en-US"/>
        </a:p>
      </dgm:t>
    </dgm:pt>
    <dgm:pt modelId="{5B63A15F-4540-DD4D-B39A-8E15624C68DA}" type="pres">
      <dgm:prSet presAssocID="{31416645-242D-8344-A2F4-AC987F5DC0AB}" presName="dummy3a" presStyleCnt="0"/>
      <dgm:spPr/>
    </dgm:pt>
    <dgm:pt modelId="{DD9151B1-6974-7E4F-9EB9-5A33662BA059}" type="pres">
      <dgm:prSet presAssocID="{31416645-242D-8344-A2F4-AC987F5DC0AB}" presName="dummy3b" presStyleCnt="0"/>
      <dgm:spPr/>
    </dgm:pt>
    <dgm:pt modelId="{942A5AA3-7318-414A-8A3E-B72C097249D1}" type="pres">
      <dgm:prSet presAssocID="{31416645-242D-8344-A2F4-AC987F5DC0A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A704D-12BE-9542-BF4D-F141C1A31860}" type="pres">
      <dgm:prSet presAssocID="{31416645-242D-8344-A2F4-AC987F5DC0AB}" presName="wedge4" presStyleLbl="node1" presStyleIdx="3" presStyleCnt="4"/>
      <dgm:spPr/>
      <dgm:t>
        <a:bodyPr/>
        <a:lstStyle/>
        <a:p>
          <a:endParaRPr lang="en-US"/>
        </a:p>
      </dgm:t>
    </dgm:pt>
    <dgm:pt modelId="{F1C6CD57-135F-5A4F-B547-CDF3E9C4118F}" type="pres">
      <dgm:prSet presAssocID="{31416645-242D-8344-A2F4-AC987F5DC0AB}" presName="dummy4a" presStyleCnt="0"/>
      <dgm:spPr/>
    </dgm:pt>
    <dgm:pt modelId="{B0C5CE38-F698-AF4F-B9B2-6474280F073F}" type="pres">
      <dgm:prSet presAssocID="{31416645-242D-8344-A2F4-AC987F5DC0AB}" presName="dummy4b" presStyleCnt="0"/>
      <dgm:spPr/>
    </dgm:pt>
    <dgm:pt modelId="{F6563AF4-5422-0B4B-93E7-7973BB79ADF9}" type="pres">
      <dgm:prSet presAssocID="{31416645-242D-8344-A2F4-AC987F5DC0A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4530D-0A38-4B4B-8C8F-3B41D7D645E1}" type="pres">
      <dgm:prSet presAssocID="{8D82311F-B169-AD4A-843A-11249C58DAEB}" presName="arrowWedge1" presStyleLbl="fgSibTrans2D1" presStyleIdx="0" presStyleCnt="4"/>
      <dgm:spPr/>
    </dgm:pt>
    <dgm:pt modelId="{22DF5F9C-9E6A-224B-BE17-622C69F39B40}" type="pres">
      <dgm:prSet presAssocID="{E4467BF1-678F-874F-B7CF-6A14B214283C}" presName="arrowWedge2" presStyleLbl="fgSibTrans2D1" presStyleIdx="1" presStyleCnt="4"/>
      <dgm:spPr/>
    </dgm:pt>
    <dgm:pt modelId="{C7382A39-86C4-7548-AE19-663C18FE9223}" type="pres">
      <dgm:prSet presAssocID="{C1AF11C3-66BF-844A-9410-3A975F0A958F}" presName="arrowWedge3" presStyleLbl="fgSibTrans2D1" presStyleIdx="2" presStyleCnt="4"/>
      <dgm:spPr/>
    </dgm:pt>
    <dgm:pt modelId="{15DCA4C9-8341-404E-BD5B-3889AF272E0A}" type="pres">
      <dgm:prSet presAssocID="{4F27D29B-688B-A440-9116-AC08FF53D1F7}" presName="arrowWedge4" presStyleLbl="fgSibTrans2D1" presStyleIdx="3" presStyleCnt="4"/>
      <dgm:spPr/>
    </dgm:pt>
  </dgm:ptLst>
  <dgm:cxnLst>
    <dgm:cxn modelId="{DC6C6F1B-D851-C846-9A77-91F6971F3FCF}" type="presOf" srcId="{1B5F181A-F02D-EF4F-ADC2-2691C7B5D73A}" destId="{EC98EFAF-6EF0-A34F-BBBC-D3E4A9A34A5F}" srcOrd="0" destOrd="0" presId="urn:microsoft.com/office/officeart/2005/8/layout/cycle8"/>
    <dgm:cxn modelId="{68CB79C9-A063-5342-B428-4C44B5FF4162}" srcId="{31416645-242D-8344-A2F4-AC987F5DC0AB}" destId="{1B5F181A-F02D-EF4F-ADC2-2691C7B5D73A}" srcOrd="1" destOrd="0" parTransId="{EB18842B-265A-2540-8B78-FD21530355A3}" sibTransId="{E4467BF1-678F-874F-B7CF-6A14B214283C}"/>
    <dgm:cxn modelId="{07AE3C61-62BB-8042-B8C9-7C7C4DCCA4C4}" type="presOf" srcId="{31416645-242D-8344-A2F4-AC987F5DC0AB}" destId="{4039B687-7CD3-E243-A589-6061E681F6EA}" srcOrd="0" destOrd="0" presId="urn:microsoft.com/office/officeart/2005/8/layout/cycle8"/>
    <dgm:cxn modelId="{41EA713D-8844-564E-852B-7C2E5EE58D48}" type="presOf" srcId="{6CDA574B-F74C-8842-80A4-B4E57FA2875B}" destId="{942A5AA3-7318-414A-8A3E-B72C097249D1}" srcOrd="1" destOrd="0" presId="urn:microsoft.com/office/officeart/2005/8/layout/cycle8"/>
    <dgm:cxn modelId="{334332E7-687B-7042-8E42-5D4F9FF7A7B2}" srcId="{31416645-242D-8344-A2F4-AC987F5DC0AB}" destId="{11631FDA-6B9C-444E-B578-5503313205B8}" srcOrd="0" destOrd="0" parTransId="{45331B5C-B21C-4945-B8EA-4B2D42069E08}" sibTransId="{8D82311F-B169-AD4A-843A-11249C58DAEB}"/>
    <dgm:cxn modelId="{F0E67085-D0CA-F849-93A3-F6114E887FDC}" srcId="{31416645-242D-8344-A2F4-AC987F5DC0AB}" destId="{704B7DB9-3F10-E74F-9DB7-DDEC4AFBA48D}" srcOrd="3" destOrd="0" parTransId="{408EC92F-A31B-0F41-A456-9E8E707CD9DF}" sibTransId="{4F27D29B-688B-A440-9116-AC08FF53D1F7}"/>
    <dgm:cxn modelId="{E438F670-1BA1-9F4C-97BB-E8FAE9E7D117}" type="presOf" srcId="{1B5F181A-F02D-EF4F-ADC2-2691C7B5D73A}" destId="{60A6307F-59E1-8044-9BFE-73EB6390B2F5}" srcOrd="1" destOrd="0" presId="urn:microsoft.com/office/officeart/2005/8/layout/cycle8"/>
    <dgm:cxn modelId="{D2497B37-9524-5F4D-9CA1-D678A13D137C}" type="presOf" srcId="{704B7DB9-3F10-E74F-9DB7-DDEC4AFBA48D}" destId="{8AEA704D-12BE-9542-BF4D-F141C1A31860}" srcOrd="0" destOrd="0" presId="urn:microsoft.com/office/officeart/2005/8/layout/cycle8"/>
    <dgm:cxn modelId="{8DB1822A-6B01-1B4C-A8C6-44EA653805E2}" type="presOf" srcId="{6CDA574B-F74C-8842-80A4-B4E57FA2875B}" destId="{175D0477-9249-7042-8F2C-7DD2085A3C20}" srcOrd="0" destOrd="0" presId="urn:microsoft.com/office/officeart/2005/8/layout/cycle8"/>
    <dgm:cxn modelId="{DC41255B-5AC8-D346-8DFC-2FEF5CAF0725}" srcId="{31416645-242D-8344-A2F4-AC987F5DC0AB}" destId="{6CDA574B-F74C-8842-80A4-B4E57FA2875B}" srcOrd="2" destOrd="0" parTransId="{74DED35E-3552-BF41-B7FC-FC08F6A3E089}" sibTransId="{C1AF11C3-66BF-844A-9410-3A975F0A958F}"/>
    <dgm:cxn modelId="{BF4409D7-6DB4-124E-B9A0-FC70F9FEB7C0}" type="presOf" srcId="{11631FDA-6B9C-444E-B578-5503313205B8}" destId="{2A34199D-FF7E-A344-86D3-5F19B2254010}" srcOrd="1" destOrd="0" presId="urn:microsoft.com/office/officeart/2005/8/layout/cycle8"/>
    <dgm:cxn modelId="{63614F3A-7C0D-EB46-A06A-A232F6C6F1EE}" type="presOf" srcId="{11631FDA-6B9C-444E-B578-5503313205B8}" destId="{80B35031-8381-3A47-9868-F608A68AB8AC}" srcOrd="0" destOrd="0" presId="urn:microsoft.com/office/officeart/2005/8/layout/cycle8"/>
    <dgm:cxn modelId="{46C9449A-D5F7-0942-B665-391B4AFCD91F}" type="presOf" srcId="{704B7DB9-3F10-E74F-9DB7-DDEC4AFBA48D}" destId="{F6563AF4-5422-0B4B-93E7-7973BB79ADF9}" srcOrd="1" destOrd="0" presId="urn:microsoft.com/office/officeart/2005/8/layout/cycle8"/>
    <dgm:cxn modelId="{3FED9C2C-3BA5-614D-8680-3356BA69213F}" type="presParOf" srcId="{4039B687-7CD3-E243-A589-6061E681F6EA}" destId="{80B35031-8381-3A47-9868-F608A68AB8AC}" srcOrd="0" destOrd="0" presId="urn:microsoft.com/office/officeart/2005/8/layout/cycle8"/>
    <dgm:cxn modelId="{E04B87E0-BAE2-6C47-A769-CBD5FB7AC4D9}" type="presParOf" srcId="{4039B687-7CD3-E243-A589-6061E681F6EA}" destId="{BDB862C0-CFF7-984C-83FB-90B31D08F546}" srcOrd="1" destOrd="0" presId="urn:microsoft.com/office/officeart/2005/8/layout/cycle8"/>
    <dgm:cxn modelId="{2E5091CB-A8F7-334F-A2D3-E596061682D7}" type="presParOf" srcId="{4039B687-7CD3-E243-A589-6061E681F6EA}" destId="{30232135-0932-284C-A6C2-A2B1FE900316}" srcOrd="2" destOrd="0" presId="urn:microsoft.com/office/officeart/2005/8/layout/cycle8"/>
    <dgm:cxn modelId="{187C7026-D05C-4E48-98E4-DBEFE6E7C52E}" type="presParOf" srcId="{4039B687-7CD3-E243-A589-6061E681F6EA}" destId="{2A34199D-FF7E-A344-86D3-5F19B2254010}" srcOrd="3" destOrd="0" presId="urn:microsoft.com/office/officeart/2005/8/layout/cycle8"/>
    <dgm:cxn modelId="{D3695C8D-52BB-0E49-B26C-6ED2158A4A38}" type="presParOf" srcId="{4039B687-7CD3-E243-A589-6061E681F6EA}" destId="{EC98EFAF-6EF0-A34F-BBBC-D3E4A9A34A5F}" srcOrd="4" destOrd="0" presId="urn:microsoft.com/office/officeart/2005/8/layout/cycle8"/>
    <dgm:cxn modelId="{C12C8317-E55C-6149-B1FE-8F9897622057}" type="presParOf" srcId="{4039B687-7CD3-E243-A589-6061E681F6EA}" destId="{20F3C8AF-DE63-C54E-BE0E-072BD464AE72}" srcOrd="5" destOrd="0" presId="urn:microsoft.com/office/officeart/2005/8/layout/cycle8"/>
    <dgm:cxn modelId="{E1751C9F-5477-F745-84B7-0F57F8927AE6}" type="presParOf" srcId="{4039B687-7CD3-E243-A589-6061E681F6EA}" destId="{9F962737-8C69-E94C-A74D-FC4A5BCB6D18}" srcOrd="6" destOrd="0" presId="urn:microsoft.com/office/officeart/2005/8/layout/cycle8"/>
    <dgm:cxn modelId="{43847406-4653-A34D-92C5-6D7EDD1FD9D6}" type="presParOf" srcId="{4039B687-7CD3-E243-A589-6061E681F6EA}" destId="{60A6307F-59E1-8044-9BFE-73EB6390B2F5}" srcOrd="7" destOrd="0" presId="urn:microsoft.com/office/officeart/2005/8/layout/cycle8"/>
    <dgm:cxn modelId="{3F00A549-0F31-E547-A453-F6C9381B05C6}" type="presParOf" srcId="{4039B687-7CD3-E243-A589-6061E681F6EA}" destId="{175D0477-9249-7042-8F2C-7DD2085A3C20}" srcOrd="8" destOrd="0" presId="urn:microsoft.com/office/officeart/2005/8/layout/cycle8"/>
    <dgm:cxn modelId="{7A8FC1AC-2955-1A4D-BA2D-F5BD0B6E2885}" type="presParOf" srcId="{4039B687-7CD3-E243-A589-6061E681F6EA}" destId="{5B63A15F-4540-DD4D-B39A-8E15624C68DA}" srcOrd="9" destOrd="0" presId="urn:microsoft.com/office/officeart/2005/8/layout/cycle8"/>
    <dgm:cxn modelId="{05DB2390-48F5-204B-B2B2-F5EF81BC4D75}" type="presParOf" srcId="{4039B687-7CD3-E243-A589-6061E681F6EA}" destId="{DD9151B1-6974-7E4F-9EB9-5A33662BA059}" srcOrd="10" destOrd="0" presId="urn:microsoft.com/office/officeart/2005/8/layout/cycle8"/>
    <dgm:cxn modelId="{DA066275-AFBA-1D4C-A42D-5DDABA40445E}" type="presParOf" srcId="{4039B687-7CD3-E243-A589-6061E681F6EA}" destId="{942A5AA3-7318-414A-8A3E-B72C097249D1}" srcOrd="11" destOrd="0" presId="urn:microsoft.com/office/officeart/2005/8/layout/cycle8"/>
    <dgm:cxn modelId="{010E93F0-BE5B-DC46-89F0-C2E87C3A24DC}" type="presParOf" srcId="{4039B687-7CD3-E243-A589-6061E681F6EA}" destId="{8AEA704D-12BE-9542-BF4D-F141C1A31860}" srcOrd="12" destOrd="0" presId="urn:microsoft.com/office/officeart/2005/8/layout/cycle8"/>
    <dgm:cxn modelId="{DF4AEEB5-949F-A946-8C15-663956FC338F}" type="presParOf" srcId="{4039B687-7CD3-E243-A589-6061E681F6EA}" destId="{F1C6CD57-135F-5A4F-B547-CDF3E9C4118F}" srcOrd="13" destOrd="0" presId="urn:microsoft.com/office/officeart/2005/8/layout/cycle8"/>
    <dgm:cxn modelId="{7893EDDB-BE94-B141-B6F7-A6C18528DBAC}" type="presParOf" srcId="{4039B687-7CD3-E243-A589-6061E681F6EA}" destId="{B0C5CE38-F698-AF4F-B9B2-6474280F073F}" srcOrd="14" destOrd="0" presId="urn:microsoft.com/office/officeart/2005/8/layout/cycle8"/>
    <dgm:cxn modelId="{16E92F8D-271C-0F41-88BC-5FE33C05E38C}" type="presParOf" srcId="{4039B687-7CD3-E243-A589-6061E681F6EA}" destId="{F6563AF4-5422-0B4B-93E7-7973BB79ADF9}" srcOrd="15" destOrd="0" presId="urn:microsoft.com/office/officeart/2005/8/layout/cycle8"/>
    <dgm:cxn modelId="{79F32F1F-C9D8-5447-A45F-F8CDA5F69AF5}" type="presParOf" srcId="{4039B687-7CD3-E243-A589-6061E681F6EA}" destId="{F9E4530D-0A38-4B4B-8C8F-3B41D7D645E1}" srcOrd="16" destOrd="0" presId="urn:microsoft.com/office/officeart/2005/8/layout/cycle8"/>
    <dgm:cxn modelId="{B04F95BA-FDF6-464D-ACBA-F92BBBAC6A73}" type="presParOf" srcId="{4039B687-7CD3-E243-A589-6061E681F6EA}" destId="{22DF5F9C-9E6A-224B-BE17-622C69F39B40}" srcOrd="17" destOrd="0" presId="urn:microsoft.com/office/officeart/2005/8/layout/cycle8"/>
    <dgm:cxn modelId="{30FF3E0F-0B71-7449-A286-9802B5B8A944}" type="presParOf" srcId="{4039B687-7CD3-E243-A589-6061E681F6EA}" destId="{C7382A39-86C4-7548-AE19-663C18FE9223}" srcOrd="18" destOrd="0" presId="urn:microsoft.com/office/officeart/2005/8/layout/cycle8"/>
    <dgm:cxn modelId="{6F9C9590-EDA9-324D-AABA-A00A9E8F35F0}" type="presParOf" srcId="{4039B687-7CD3-E243-A589-6061E681F6EA}" destId="{15DCA4C9-8341-404E-BD5B-3889AF272E0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CF041B-E69F-B640-A643-78C041313DB7}" type="doc">
      <dgm:prSet loTypeId="urn:microsoft.com/office/officeart/2005/8/layout/cycle3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61C961-7F3E-4B4E-A524-31374A454AB5}">
      <dgm:prSet phldrT="[Text]"/>
      <dgm:spPr/>
      <dgm:t>
        <a:bodyPr/>
        <a:lstStyle/>
        <a:p>
          <a:r>
            <a:rPr lang="en-US" dirty="0" smtClean="0"/>
            <a:t>GNSO Deliberations</a:t>
          </a:r>
          <a:endParaRPr lang="en-US" dirty="0"/>
        </a:p>
      </dgm:t>
    </dgm:pt>
    <dgm:pt modelId="{B624D1D1-22E2-9040-849E-0F710559A4F9}" type="parTrans" cxnId="{A3720223-8274-9B44-B1EB-0CC93759E5F1}">
      <dgm:prSet/>
      <dgm:spPr/>
      <dgm:t>
        <a:bodyPr/>
        <a:lstStyle/>
        <a:p>
          <a:endParaRPr lang="en-US"/>
        </a:p>
      </dgm:t>
    </dgm:pt>
    <dgm:pt modelId="{B49BB2D5-0B71-7547-865D-13EC770F9163}" type="sibTrans" cxnId="{A3720223-8274-9B44-B1EB-0CC93759E5F1}">
      <dgm:prSet/>
      <dgm:spPr/>
      <dgm:t>
        <a:bodyPr/>
        <a:lstStyle/>
        <a:p>
          <a:endParaRPr lang="en-US"/>
        </a:p>
      </dgm:t>
    </dgm:pt>
    <dgm:pt modelId="{88E83DC6-AA16-CF46-98C6-59BB267D1EFA}">
      <dgm:prSet phldrT="[Text]"/>
      <dgm:spPr/>
      <dgm:t>
        <a:bodyPr/>
        <a:lstStyle/>
        <a:p>
          <a:r>
            <a:rPr lang="en-US" dirty="0" smtClean="0"/>
            <a:t>Public Comments, AC and SO statements</a:t>
          </a:r>
          <a:endParaRPr lang="en-US" dirty="0"/>
        </a:p>
      </dgm:t>
    </dgm:pt>
    <dgm:pt modelId="{2661B54F-C28A-254C-B78C-FD676394A219}" type="parTrans" cxnId="{7919624A-50B8-B545-9DC2-54760EA1B8D3}">
      <dgm:prSet/>
      <dgm:spPr/>
      <dgm:t>
        <a:bodyPr/>
        <a:lstStyle/>
        <a:p>
          <a:endParaRPr lang="en-US"/>
        </a:p>
      </dgm:t>
    </dgm:pt>
    <dgm:pt modelId="{21CAB763-C675-D640-9915-7722811F76F5}" type="sibTrans" cxnId="{7919624A-50B8-B545-9DC2-54760EA1B8D3}">
      <dgm:prSet/>
      <dgm:spPr/>
      <dgm:t>
        <a:bodyPr/>
        <a:lstStyle/>
        <a:p>
          <a:endParaRPr lang="en-US"/>
        </a:p>
      </dgm:t>
    </dgm:pt>
    <dgm:pt modelId="{212FEE29-9E76-6C46-BB1D-066BE801E428}">
      <dgm:prSet phldrT="[Text]"/>
      <dgm:spPr/>
      <dgm:t>
        <a:bodyPr/>
        <a:lstStyle/>
        <a:p>
          <a:r>
            <a:rPr lang="en-US" dirty="0" smtClean="0"/>
            <a:t>Board Vote</a:t>
          </a:r>
          <a:endParaRPr lang="en-US" dirty="0"/>
        </a:p>
      </dgm:t>
    </dgm:pt>
    <dgm:pt modelId="{D62C9F0E-4AA8-A64F-858D-EC0983566E99}" type="parTrans" cxnId="{EBEF63C9-2C52-B045-9E2C-CBC5EA3ADDD7}">
      <dgm:prSet/>
      <dgm:spPr/>
      <dgm:t>
        <a:bodyPr/>
        <a:lstStyle/>
        <a:p>
          <a:endParaRPr lang="en-US"/>
        </a:p>
      </dgm:t>
    </dgm:pt>
    <dgm:pt modelId="{BC7F381F-F3D5-3543-8E92-00E4E066C444}" type="sibTrans" cxnId="{EBEF63C9-2C52-B045-9E2C-CBC5EA3ADDD7}">
      <dgm:prSet/>
      <dgm:spPr/>
      <dgm:t>
        <a:bodyPr/>
        <a:lstStyle/>
        <a:p>
          <a:endParaRPr lang="en-US"/>
        </a:p>
      </dgm:t>
    </dgm:pt>
    <dgm:pt modelId="{C1EF8998-1EC6-0C4F-BCC5-8A505D083B3B}">
      <dgm:prSet phldrT="[Text]"/>
      <dgm:spPr/>
      <dgm:t>
        <a:bodyPr/>
        <a:lstStyle/>
        <a:p>
          <a:r>
            <a:rPr lang="en-US" dirty="0" smtClean="0"/>
            <a:t>Request an Issue Report</a:t>
          </a:r>
        </a:p>
      </dgm:t>
    </dgm:pt>
    <dgm:pt modelId="{545DA074-9F01-0041-917A-A0A25DE7A4D5}" type="parTrans" cxnId="{76CA95B2-576E-3549-9D17-31ACEAF0A1AD}">
      <dgm:prSet/>
      <dgm:spPr/>
      <dgm:t>
        <a:bodyPr/>
        <a:lstStyle/>
        <a:p>
          <a:endParaRPr lang="en-US"/>
        </a:p>
      </dgm:t>
    </dgm:pt>
    <dgm:pt modelId="{E96810A6-DBAD-844E-A50D-A2479A5A3299}" type="sibTrans" cxnId="{76CA95B2-576E-3549-9D17-31ACEAF0A1AD}">
      <dgm:prSet/>
      <dgm:spPr/>
      <dgm:t>
        <a:bodyPr/>
        <a:lstStyle/>
        <a:p>
          <a:endParaRPr lang="en-US"/>
        </a:p>
      </dgm:t>
    </dgm:pt>
    <dgm:pt modelId="{C7950DC7-B119-9B40-A264-2B0C3D2945E1}">
      <dgm:prSet phldrT="[Text]"/>
      <dgm:spPr/>
      <dgm:t>
        <a:bodyPr/>
        <a:lstStyle/>
        <a:p>
          <a:r>
            <a:rPr lang="en-US" dirty="0" smtClean="0"/>
            <a:t>Initiate Policy Development Process</a:t>
          </a:r>
          <a:endParaRPr lang="en-US" dirty="0"/>
        </a:p>
      </dgm:t>
    </dgm:pt>
    <dgm:pt modelId="{F2CE7A19-EA37-104E-B8FA-68B0DE6A8052}" type="parTrans" cxnId="{4472685D-4072-3F4C-98CA-87389F9D370B}">
      <dgm:prSet/>
      <dgm:spPr/>
      <dgm:t>
        <a:bodyPr/>
        <a:lstStyle/>
        <a:p>
          <a:endParaRPr lang="en-US"/>
        </a:p>
      </dgm:t>
    </dgm:pt>
    <dgm:pt modelId="{885BA413-93D6-3841-8141-DE772B6DA8BE}" type="sibTrans" cxnId="{4472685D-4072-3F4C-98CA-87389F9D370B}">
      <dgm:prSet/>
      <dgm:spPr/>
      <dgm:t>
        <a:bodyPr/>
        <a:lstStyle/>
        <a:p>
          <a:endParaRPr lang="en-US"/>
        </a:p>
      </dgm:t>
    </dgm:pt>
    <dgm:pt modelId="{52A8B924-3EAE-6343-B8E6-14222BE16E52}">
      <dgm:prSet phldrT="[Text]"/>
      <dgm:spPr/>
      <dgm:t>
        <a:bodyPr/>
        <a:lstStyle/>
        <a:p>
          <a:r>
            <a:rPr lang="en-US" dirty="0" smtClean="0"/>
            <a:t>Form PDP Team (working group form is preferred)</a:t>
          </a:r>
          <a:endParaRPr lang="en-US" dirty="0"/>
        </a:p>
      </dgm:t>
    </dgm:pt>
    <dgm:pt modelId="{93CFAB95-E653-3044-9239-A2B815F6A293}" type="parTrans" cxnId="{279B4604-9556-5041-AA5D-EF391A4540B0}">
      <dgm:prSet/>
      <dgm:spPr/>
      <dgm:t>
        <a:bodyPr/>
        <a:lstStyle/>
        <a:p>
          <a:endParaRPr lang="en-US"/>
        </a:p>
      </dgm:t>
    </dgm:pt>
    <dgm:pt modelId="{BA13EC52-6044-3E46-A809-C1EBFB172BDD}" type="sibTrans" cxnId="{279B4604-9556-5041-AA5D-EF391A4540B0}">
      <dgm:prSet/>
      <dgm:spPr/>
      <dgm:t>
        <a:bodyPr/>
        <a:lstStyle/>
        <a:p>
          <a:endParaRPr lang="en-US"/>
        </a:p>
      </dgm:t>
    </dgm:pt>
    <dgm:pt modelId="{673DCC56-C342-C94D-8CBD-9A19CFCF543D}">
      <dgm:prSet phldrT="[Text]"/>
      <dgm:spPr/>
      <dgm:t>
        <a:bodyPr/>
        <a:lstStyle/>
        <a:p>
          <a:r>
            <a:rPr lang="en-US" dirty="0" smtClean="0"/>
            <a:t>WG Initial Report</a:t>
          </a:r>
          <a:endParaRPr lang="en-US" dirty="0"/>
        </a:p>
      </dgm:t>
    </dgm:pt>
    <dgm:pt modelId="{0FE9F987-C573-EF42-B2D2-5D78FED37564}" type="parTrans" cxnId="{5276D9BA-CDF0-9A42-93CE-E0FFF689F4C6}">
      <dgm:prSet/>
      <dgm:spPr/>
      <dgm:t>
        <a:bodyPr/>
        <a:lstStyle/>
        <a:p>
          <a:endParaRPr lang="en-US"/>
        </a:p>
      </dgm:t>
    </dgm:pt>
    <dgm:pt modelId="{4138A90C-98C6-D64C-B668-954EE2D9C7C1}" type="sibTrans" cxnId="{5276D9BA-CDF0-9A42-93CE-E0FFF689F4C6}">
      <dgm:prSet/>
      <dgm:spPr/>
      <dgm:t>
        <a:bodyPr/>
        <a:lstStyle/>
        <a:p>
          <a:endParaRPr lang="en-US"/>
        </a:p>
      </dgm:t>
    </dgm:pt>
    <dgm:pt modelId="{61358880-34AF-C445-B275-6A13A73F7AE4}">
      <dgm:prSet phldrT="[Text]"/>
      <dgm:spPr/>
      <dgm:t>
        <a:bodyPr/>
        <a:lstStyle/>
        <a:p>
          <a:r>
            <a:rPr lang="en-US" dirty="0" smtClean="0"/>
            <a:t>Public Comments, AC and SO Statements</a:t>
          </a:r>
          <a:endParaRPr lang="en-US" dirty="0"/>
        </a:p>
      </dgm:t>
    </dgm:pt>
    <dgm:pt modelId="{D1A258C6-7488-2C4E-ADCD-55F824959B7C}" type="parTrans" cxnId="{44A65DEA-3CC6-AC42-937B-8422A6B60985}">
      <dgm:prSet/>
      <dgm:spPr/>
      <dgm:t>
        <a:bodyPr/>
        <a:lstStyle/>
        <a:p>
          <a:endParaRPr lang="en-US"/>
        </a:p>
      </dgm:t>
    </dgm:pt>
    <dgm:pt modelId="{A7EDC0DC-A091-1C46-9846-F79E7B313DB5}" type="sibTrans" cxnId="{44A65DEA-3CC6-AC42-937B-8422A6B60985}">
      <dgm:prSet/>
      <dgm:spPr/>
      <dgm:t>
        <a:bodyPr/>
        <a:lstStyle/>
        <a:p>
          <a:endParaRPr lang="en-US"/>
        </a:p>
      </dgm:t>
    </dgm:pt>
    <dgm:pt modelId="{4B8CB7D1-9B06-9B46-A6B0-846B53E79FF0}">
      <dgm:prSet phldrT="[Text]"/>
      <dgm:spPr/>
      <dgm:t>
        <a:bodyPr/>
        <a:lstStyle/>
        <a:p>
          <a:r>
            <a:rPr lang="en-US" dirty="0" smtClean="0"/>
            <a:t>WG Final Report</a:t>
          </a:r>
          <a:endParaRPr lang="en-US" dirty="0"/>
        </a:p>
      </dgm:t>
    </dgm:pt>
    <dgm:pt modelId="{8DA64E40-51BD-7B4F-BFE1-34F67E0AD778}" type="parTrans" cxnId="{A406E692-0A5C-4E46-A169-68755335BC7B}">
      <dgm:prSet/>
      <dgm:spPr/>
      <dgm:t>
        <a:bodyPr/>
        <a:lstStyle/>
        <a:p>
          <a:endParaRPr lang="en-US"/>
        </a:p>
      </dgm:t>
    </dgm:pt>
    <dgm:pt modelId="{B91C3990-73B9-5C44-AD3E-7683FD85E890}" type="sibTrans" cxnId="{A406E692-0A5C-4E46-A169-68755335BC7B}">
      <dgm:prSet/>
      <dgm:spPr/>
      <dgm:t>
        <a:bodyPr/>
        <a:lstStyle/>
        <a:p>
          <a:endParaRPr lang="en-US"/>
        </a:p>
      </dgm:t>
    </dgm:pt>
    <dgm:pt modelId="{B47D3848-32BC-884E-AE03-B1FAB0C7D4FB}">
      <dgm:prSet phldrT="[Text]"/>
      <dgm:spPr/>
      <dgm:t>
        <a:bodyPr/>
        <a:lstStyle/>
        <a:p>
          <a:r>
            <a:rPr lang="en-US" dirty="0" smtClean="0"/>
            <a:t>Identify/Frame an Issue</a:t>
          </a:r>
        </a:p>
      </dgm:t>
    </dgm:pt>
    <dgm:pt modelId="{E714E7D0-90AD-7540-B422-7289C07E41C0}" type="parTrans" cxnId="{A82ED600-D5CE-2C4F-9750-D639F4365982}">
      <dgm:prSet/>
      <dgm:spPr/>
      <dgm:t>
        <a:bodyPr/>
        <a:lstStyle/>
        <a:p>
          <a:endParaRPr lang="en-US"/>
        </a:p>
      </dgm:t>
    </dgm:pt>
    <dgm:pt modelId="{E20999F6-4906-D54E-AA64-3D35AA3403E8}" type="sibTrans" cxnId="{A82ED600-D5CE-2C4F-9750-D639F4365982}">
      <dgm:prSet/>
      <dgm:spPr/>
      <dgm:t>
        <a:bodyPr/>
        <a:lstStyle/>
        <a:p>
          <a:endParaRPr lang="en-US"/>
        </a:p>
      </dgm:t>
    </dgm:pt>
    <dgm:pt modelId="{C4DE3A08-C343-3645-AB55-F9E5E21C2571}">
      <dgm:prSet phldrT="[Text]"/>
      <dgm:spPr/>
      <dgm:t>
        <a:bodyPr/>
        <a:lstStyle/>
        <a:p>
          <a:r>
            <a:rPr lang="en-US" dirty="0" smtClean="0"/>
            <a:t>Implement the Policy</a:t>
          </a:r>
          <a:endParaRPr lang="en-US" dirty="0"/>
        </a:p>
      </dgm:t>
    </dgm:pt>
    <dgm:pt modelId="{EBF2476F-57F6-6145-A52E-3F948C2C9FEA}" type="parTrans" cxnId="{C2988FA4-0868-5A45-9571-07C2AEB3968B}">
      <dgm:prSet/>
      <dgm:spPr/>
      <dgm:t>
        <a:bodyPr/>
        <a:lstStyle/>
        <a:p>
          <a:endParaRPr lang="en-US"/>
        </a:p>
      </dgm:t>
    </dgm:pt>
    <dgm:pt modelId="{E2F68353-2485-334C-943A-879753494406}" type="sibTrans" cxnId="{C2988FA4-0868-5A45-9571-07C2AEB3968B}">
      <dgm:prSet/>
      <dgm:spPr/>
      <dgm:t>
        <a:bodyPr/>
        <a:lstStyle/>
        <a:p>
          <a:endParaRPr lang="en-US"/>
        </a:p>
      </dgm:t>
    </dgm:pt>
    <dgm:pt modelId="{97584F66-509A-0F49-8069-658C0066CB61}">
      <dgm:prSet phldrT="[Text]"/>
      <dgm:spPr/>
      <dgm:t>
        <a:bodyPr/>
        <a:lstStyle/>
        <a:p>
          <a:r>
            <a:rPr lang="en-US" dirty="0" smtClean="0"/>
            <a:t>Public Comments, AC and SO Statements</a:t>
          </a:r>
        </a:p>
      </dgm:t>
    </dgm:pt>
    <dgm:pt modelId="{AA17C0C0-55D6-364D-A0F3-8CFE86F4B534}" type="parTrans" cxnId="{822C66AE-F427-D04E-B60C-8EB7813680D9}">
      <dgm:prSet/>
      <dgm:spPr/>
      <dgm:t>
        <a:bodyPr/>
        <a:lstStyle/>
        <a:p>
          <a:endParaRPr lang="en-US"/>
        </a:p>
      </dgm:t>
    </dgm:pt>
    <dgm:pt modelId="{867CD195-15B9-E344-91F1-F0786C006021}" type="sibTrans" cxnId="{822C66AE-F427-D04E-B60C-8EB7813680D9}">
      <dgm:prSet/>
      <dgm:spPr/>
      <dgm:t>
        <a:bodyPr/>
        <a:lstStyle/>
        <a:p>
          <a:endParaRPr lang="en-US"/>
        </a:p>
      </dgm:t>
    </dgm:pt>
    <dgm:pt modelId="{DD8BD61A-8AB4-8749-A430-802A5E3F7930}">
      <dgm:prSet phldrT="[Text]"/>
      <dgm:spPr/>
      <dgm:t>
        <a:bodyPr/>
        <a:lstStyle/>
        <a:p>
          <a:r>
            <a:rPr lang="en-US" dirty="0" smtClean="0"/>
            <a:t>Public Comments, AC and SO Statements</a:t>
          </a:r>
          <a:endParaRPr lang="en-US" dirty="0"/>
        </a:p>
      </dgm:t>
    </dgm:pt>
    <dgm:pt modelId="{597F83B7-4A15-E64E-A762-D12B84FF29E4}" type="sibTrans" cxnId="{A96A2DB9-8009-064D-A6CE-41564C460F00}">
      <dgm:prSet/>
      <dgm:spPr/>
      <dgm:t>
        <a:bodyPr/>
        <a:lstStyle/>
        <a:p>
          <a:endParaRPr lang="en-US"/>
        </a:p>
      </dgm:t>
    </dgm:pt>
    <dgm:pt modelId="{EA46D724-7589-0E45-90AA-68430DCCDEE7}" type="parTrans" cxnId="{A96A2DB9-8009-064D-A6CE-41564C460F00}">
      <dgm:prSet/>
      <dgm:spPr/>
      <dgm:t>
        <a:bodyPr/>
        <a:lstStyle/>
        <a:p>
          <a:endParaRPr lang="en-US"/>
        </a:p>
      </dgm:t>
    </dgm:pt>
    <dgm:pt modelId="{15CFC789-63D4-3144-8206-964B774E07F1}" type="pres">
      <dgm:prSet presAssocID="{A7CF041B-E69F-B640-A643-78C041313D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1752D0-0AF9-AB40-8567-B697A601DFA5}" type="pres">
      <dgm:prSet presAssocID="{A7CF041B-E69F-B640-A643-78C041313DB7}" presName="cycle" presStyleCnt="0"/>
      <dgm:spPr/>
    </dgm:pt>
    <dgm:pt modelId="{CED395DC-4338-DB48-8259-E99E6589DB57}" type="pres">
      <dgm:prSet presAssocID="{B47D3848-32BC-884E-AE03-B1FAB0C7D4FB}" presName="nodeFirst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28E71-A32B-854A-8012-0AFEEF79BFF7}" type="pres">
      <dgm:prSet presAssocID="{E20999F6-4906-D54E-AA64-3D35AA3403E8}" presName="sibTransFirstNode" presStyleLbl="bgShp" presStyleIdx="0" presStyleCnt="1" custAng="20032947"/>
      <dgm:spPr/>
      <dgm:t>
        <a:bodyPr/>
        <a:lstStyle/>
        <a:p>
          <a:endParaRPr lang="en-US"/>
        </a:p>
      </dgm:t>
    </dgm:pt>
    <dgm:pt modelId="{5B5BA6DA-29F3-364E-A0DA-F2FF4459DFC4}" type="pres">
      <dgm:prSet presAssocID="{C1EF8998-1EC6-0C4F-BCC5-8A505D083B3B}" presName="nodeFollowingNodes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C5FBA-4F44-2349-8DE4-899581106E01}" type="pres">
      <dgm:prSet presAssocID="{97584F66-509A-0F49-8069-658C0066CB61}" presName="nodeFollowingNodes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6FE27-19F6-3C4B-A56E-B0BC25BBC5D3}" type="pres">
      <dgm:prSet presAssocID="{C7950DC7-B119-9B40-A264-2B0C3D2945E1}" presName="nodeFollowingNodes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58BF7-0C80-3F4A-82D5-85EA8F6086B9}" type="pres">
      <dgm:prSet presAssocID="{52A8B924-3EAE-6343-B8E6-14222BE16E52}" presName="nodeFollowingNodes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5EADC-C7AE-EA44-BD54-1D3AFA118383}" type="pres">
      <dgm:prSet presAssocID="{DD8BD61A-8AB4-8749-A430-802A5E3F7930}" presName="nodeFollowingNodes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0B5B2-309A-CD4B-955D-DD38E96D3986}" type="pres">
      <dgm:prSet presAssocID="{673DCC56-C342-C94D-8CBD-9A19CFCF543D}" presName="nodeFollowingNodes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71004-A1EC-2546-A94C-A9B34B6B29E0}" type="pres">
      <dgm:prSet presAssocID="{61358880-34AF-C445-B275-6A13A73F7AE4}" presName="nodeFollowingNodes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24C0F-84D6-9544-B930-E9DDB0753132}" type="pres">
      <dgm:prSet presAssocID="{4B8CB7D1-9B06-9B46-A6B0-846B53E79FF0}" presName="nodeFollowingNodes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9AF73-56F9-1A4B-ACD9-081499CF1445}" type="pres">
      <dgm:prSet presAssocID="{4061C961-7F3E-4B4E-A524-31374A454AB5}" presName="nodeFollowingNodes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0EE7C-7CF5-8C43-B95A-A94AF8C0542A}" type="pres">
      <dgm:prSet presAssocID="{88E83DC6-AA16-CF46-98C6-59BB267D1EFA}" presName="nodeFollowingNodes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EA593-A8F3-554C-8F31-B05D434F41FB}" type="pres">
      <dgm:prSet presAssocID="{212FEE29-9E76-6C46-BB1D-066BE801E428}" presName="nodeFollowingNodes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4E912-2066-AB43-8788-C6CE18170735}" type="pres">
      <dgm:prSet presAssocID="{C4DE3A08-C343-3645-AB55-F9E5E21C2571}" presName="nodeFollowingNodes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720223-8274-9B44-B1EB-0CC93759E5F1}" srcId="{A7CF041B-E69F-B640-A643-78C041313DB7}" destId="{4061C961-7F3E-4B4E-A524-31374A454AB5}" srcOrd="9" destOrd="0" parTransId="{B624D1D1-22E2-9040-849E-0F710559A4F9}" sibTransId="{B49BB2D5-0B71-7547-865D-13EC770F9163}"/>
    <dgm:cxn modelId="{645E9A5A-B1EB-7F41-AC8E-FD4AC8AAA31F}" type="presOf" srcId="{DD8BD61A-8AB4-8749-A430-802A5E3F7930}" destId="{A0F5EADC-C7AE-EA44-BD54-1D3AFA118383}" srcOrd="0" destOrd="0" presId="urn:microsoft.com/office/officeart/2005/8/layout/cycle3"/>
    <dgm:cxn modelId="{73631FAB-3441-1E48-BD40-7061FA33575E}" type="presOf" srcId="{52A8B924-3EAE-6343-B8E6-14222BE16E52}" destId="{1E158BF7-0C80-3F4A-82D5-85EA8F6086B9}" srcOrd="0" destOrd="0" presId="urn:microsoft.com/office/officeart/2005/8/layout/cycle3"/>
    <dgm:cxn modelId="{75998AE8-9851-7A45-AA03-FEEC83A030B1}" type="presOf" srcId="{B47D3848-32BC-884E-AE03-B1FAB0C7D4FB}" destId="{CED395DC-4338-DB48-8259-E99E6589DB57}" srcOrd="0" destOrd="0" presId="urn:microsoft.com/office/officeart/2005/8/layout/cycle3"/>
    <dgm:cxn modelId="{95552544-9E7E-F848-9B51-530A04C9A8CC}" type="presOf" srcId="{A7CF041B-E69F-B640-A643-78C041313DB7}" destId="{15CFC789-63D4-3144-8206-964B774E07F1}" srcOrd="0" destOrd="0" presId="urn:microsoft.com/office/officeart/2005/8/layout/cycle3"/>
    <dgm:cxn modelId="{822C66AE-F427-D04E-B60C-8EB7813680D9}" srcId="{A7CF041B-E69F-B640-A643-78C041313DB7}" destId="{97584F66-509A-0F49-8069-658C0066CB61}" srcOrd="2" destOrd="0" parTransId="{AA17C0C0-55D6-364D-A0F3-8CFE86F4B534}" sibTransId="{867CD195-15B9-E344-91F1-F0786C006021}"/>
    <dgm:cxn modelId="{4472685D-4072-3F4C-98CA-87389F9D370B}" srcId="{A7CF041B-E69F-B640-A643-78C041313DB7}" destId="{C7950DC7-B119-9B40-A264-2B0C3D2945E1}" srcOrd="3" destOrd="0" parTransId="{F2CE7A19-EA37-104E-B8FA-68B0DE6A8052}" sibTransId="{885BA413-93D6-3841-8141-DE772B6DA8BE}"/>
    <dgm:cxn modelId="{690F13CF-701C-4F4E-A3E0-3BA04DBAF820}" type="presOf" srcId="{C4DE3A08-C343-3645-AB55-F9E5E21C2571}" destId="{C334E912-2066-AB43-8788-C6CE18170735}" srcOrd="0" destOrd="0" presId="urn:microsoft.com/office/officeart/2005/8/layout/cycle3"/>
    <dgm:cxn modelId="{5276D9BA-CDF0-9A42-93CE-E0FFF689F4C6}" srcId="{A7CF041B-E69F-B640-A643-78C041313DB7}" destId="{673DCC56-C342-C94D-8CBD-9A19CFCF543D}" srcOrd="6" destOrd="0" parTransId="{0FE9F987-C573-EF42-B2D2-5D78FED37564}" sibTransId="{4138A90C-98C6-D64C-B668-954EE2D9C7C1}"/>
    <dgm:cxn modelId="{78D8C6B1-0D1B-2443-97CD-9A97BF16FF50}" type="presOf" srcId="{61358880-34AF-C445-B275-6A13A73F7AE4}" destId="{FD171004-A1EC-2546-A94C-A9B34B6B29E0}" srcOrd="0" destOrd="0" presId="urn:microsoft.com/office/officeart/2005/8/layout/cycle3"/>
    <dgm:cxn modelId="{0A6BF358-073D-3247-97DE-37810EBF64E3}" type="presOf" srcId="{C1EF8998-1EC6-0C4F-BCC5-8A505D083B3B}" destId="{5B5BA6DA-29F3-364E-A0DA-F2FF4459DFC4}" srcOrd="0" destOrd="0" presId="urn:microsoft.com/office/officeart/2005/8/layout/cycle3"/>
    <dgm:cxn modelId="{A406E692-0A5C-4E46-A169-68755335BC7B}" srcId="{A7CF041B-E69F-B640-A643-78C041313DB7}" destId="{4B8CB7D1-9B06-9B46-A6B0-846B53E79FF0}" srcOrd="8" destOrd="0" parTransId="{8DA64E40-51BD-7B4F-BFE1-34F67E0AD778}" sibTransId="{B91C3990-73B9-5C44-AD3E-7683FD85E890}"/>
    <dgm:cxn modelId="{C2988FA4-0868-5A45-9571-07C2AEB3968B}" srcId="{A7CF041B-E69F-B640-A643-78C041313DB7}" destId="{C4DE3A08-C343-3645-AB55-F9E5E21C2571}" srcOrd="12" destOrd="0" parTransId="{EBF2476F-57F6-6145-A52E-3F948C2C9FEA}" sibTransId="{E2F68353-2485-334C-943A-879753494406}"/>
    <dgm:cxn modelId="{76CA95B2-576E-3549-9D17-31ACEAF0A1AD}" srcId="{A7CF041B-E69F-B640-A643-78C041313DB7}" destId="{C1EF8998-1EC6-0C4F-BCC5-8A505D083B3B}" srcOrd="1" destOrd="0" parTransId="{545DA074-9F01-0041-917A-A0A25DE7A4D5}" sibTransId="{E96810A6-DBAD-844E-A50D-A2479A5A3299}"/>
    <dgm:cxn modelId="{279B4604-9556-5041-AA5D-EF391A4540B0}" srcId="{A7CF041B-E69F-B640-A643-78C041313DB7}" destId="{52A8B924-3EAE-6343-B8E6-14222BE16E52}" srcOrd="4" destOrd="0" parTransId="{93CFAB95-E653-3044-9239-A2B815F6A293}" sibTransId="{BA13EC52-6044-3E46-A809-C1EBFB172BDD}"/>
    <dgm:cxn modelId="{D1D12531-F3C8-2C41-83F1-851D750CE5D2}" type="presOf" srcId="{C7950DC7-B119-9B40-A264-2B0C3D2945E1}" destId="{B326FE27-19F6-3C4B-A56E-B0BC25BBC5D3}" srcOrd="0" destOrd="0" presId="urn:microsoft.com/office/officeart/2005/8/layout/cycle3"/>
    <dgm:cxn modelId="{BD08B060-8DFE-584E-B46D-138EBBB2A15D}" type="presOf" srcId="{673DCC56-C342-C94D-8CBD-9A19CFCF543D}" destId="{2BB0B5B2-309A-CD4B-955D-DD38E96D3986}" srcOrd="0" destOrd="0" presId="urn:microsoft.com/office/officeart/2005/8/layout/cycle3"/>
    <dgm:cxn modelId="{6B2DCDF9-4210-9045-903D-47112D8F1E34}" type="presOf" srcId="{212FEE29-9E76-6C46-BB1D-066BE801E428}" destId="{DF0EA593-A8F3-554C-8F31-B05D434F41FB}" srcOrd="0" destOrd="0" presId="urn:microsoft.com/office/officeart/2005/8/layout/cycle3"/>
    <dgm:cxn modelId="{21B8A147-75B9-C745-8481-2F26D6452F07}" type="presOf" srcId="{97584F66-509A-0F49-8069-658C0066CB61}" destId="{2BCC5FBA-4F44-2349-8DE4-899581106E01}" srcOrd="0" destOrd="0" presId="urn:microsoft.com/office/officeart/2005/8/layout/cycle3"/>
    <dgm:cxn modelId="{EBEF63C9-2C52-B045-9E2C-CBC5EA3ADDD7}" srcId="{A7CF041B-E69F-B640-A643-78C041313DB7}" destId="{212FEE29-9E76-6C46-BB1D-066BE801E428}" srcOrd="11" destOrd="0" parTransId="{D62C9F0E-4AA8-A64F-858D-EC0983566E99}" sibTransId="{BC7F381F-F3D5-3543-8E92-00E4E066C444}"/>
    <dgm:cxn modelId="{44A65DEA-3CC6-AC42-937B-8422A6B60985}" srcId="{A7CF041B-E69F-B640-A643-78C041313DB7}" destId="{61358880-34AF-C445-B275-6A13A73F7AE4}" srcOrd="7" destOrd="0" parTransId="{D1A258C6-7488-2C4E-ADCD-55F824959B7C}" sibTransId="{A7EDC0DC-A091-1C46-9846-F79E7B313DB5}"/>
    <dgm:cxn modelId="{5828F8E0-7F0A-B047-8C75-233F136FCF9F}" type="presOf" srcId="{88E83DC6-AA16-CF46-98C6-59BB267D1EFA}" destId="{4DF0EE7C-7CF5-8C43-B95A-A94AF8C0542A}" srcOrd="0" destOrd="0" presId="urn:microsoft.com/office/officeart/2005/8/layout/cycle3"/>
    <dgm:cxn modelId="{6496C7DF-9764-5444-A08A-2F556D6A465B}" type="presOf" srcId="{E20999F6-4906-D54E-AA64-3D35AA3403E8}" destId="{04428E71-A32B-854A-8012-0AFEEF79BFF7}" srcOrd="0" destOrd="0" presId="urn:microsoft.com/office/officeart/2005/8/layout/cycle3"/>
    <dgm:cxn modelId="{7919624A-50B8-B545-9DC2-54760EA1B8D3}" srcId="{A7CF041B-E69F-B640-A643-78C041313DB7}" destId="{88E83DC6-AA16-CF46-98C6-59BB267D1EFA}" srcOrd="10" destOrd="0" parTransId="{2661B54F-C28A-254C-B78C-FD676394A219}" sibTransId="{21CAB763-C675-D640-9915-7722811F76F5}"/>
    <dgm:cxn modelId="{25FB19FD-135B-9A47-9B92-A132048EB598}" type="presOf" srcId="{4B8CB7D1-9B06-9B46-A6B0-846B53E79FF0}" destId="{9C424C0F-84D6-9544-B930-E9DDB0753132}" srcOrd="0" destOrd="0" presId="urn:microsoft.com/office/officeart/2005/8/layout/cycle3"/>
    <dgm:cxn modelId="{D4CF9FE3-0F9E-CD41-B897-3AB35B466C82}" type="presOf" srcId="{4061C961-7F3E-4B4E-A524-31374A454AB5}" destId="{9CB9AF73-56F9-1A4B-ACD9-081499CF1445}" srcOrd="0" destOrd="0" presId="urn:microsoft.com/office/officeart/2005/8/layout/cycle3"/>
    <dgm:cxn modelId="{A82ED600-D5CE-2C4F-9750-D639F4365982}" srcId="{A7CF041B-E69F-B640-A643-78C041313DB7}" destId="{B47D3848-32BC-884E-AE03-B1FAB0C7D4FB}" srcOrd="0" destOrd="0" parTransId="{E714E7D0-90AD-7540-B422-7289C07E41C0}" sibTransId="{E20999F6-4906-D54E-AA64-3D35AA3403E8}"/>
    <dgm:cxn modelId="{A96A2DB9-8009-064D-A6CE-41564C460F00}" srcId="{A7CF041B-E69F-B640-A643-78C041313DB7}" destId="{DD8BD61A-8AB4-8749-A430-802A5E3F7930}" srcOrd="5" destOrd="0" parTransId="{EA46D724-7589-0E45-90AA-68430DCCDEE7}" sibTransId="{597F83B7-4A15-E64E-A762-D12B84FF29E4}"/>
    <dgm:cxn modelId="{AC6881FC-67D4-8845-8DD7-B832BF48A728}" type="presParOf" srcId="{15CFC789-63D4-3144-8206-964B774E07F1}" destId="{191752D0-0AF9-AB40-8567-B697A601DFA5}" srcOrd="0" destOrd="0" presId="urn:microsoft.com/office/officeart/2005/8/layout/cycle3"/>
    <dgm:cxn modelId="{EE735F28-1900-0C49-B150-EEC9647410F4}" type="presParOf" srcId="{191752D0-0AF9-AB40-8567-B697A601DFA5}" destId="{CED395DC-4338-DB48-8259-E99E6589DB57}" srcOrd="0" destOrd="0" presId="urn:microsoft.com/office/officeart/2005/8/layout/cycle3"/>
    <dgm:cxn modelId="{8BDFB735-199A-CF44-8CF0-98D26A4E338E}" type="presParOf" srcId="{191752D0-0AF9-AB40-8567-B697A601DFA5}" destId="{04428E71-A32B-854A-8012-0AFEEF79BFF7}" srcOrd="1" destOrd="0" presId="urn:microsoft.com/office/officeart/2005/8/layout/cycle3"/>
    <dgm:cxn modelId="{5CE630C4-8CB2-1140-88AB-D88398402EDD}" type="presParOf" srcId="{191752D0-0AF9-AB40-8567-B697A601DFA5}" destId="{5B5BA6DA-29F3-364E-A0DA-F2FF4459DFC4}" srcOrd="2" destOrd="0" presId="urn:microsoft.com/office/officeart/2005/8/layout/cycle3"/>
    <dgm:cxn modelId="{2F20D98E-71C4-E44E-BE35-D95091B5AFE2}" type="presParOf" srcId="{191752D0-0AF9-AB40-8567-B697A601DFA5}" destId="{2BCC5FBA-4F44-2349-8DE4-899581106E01}" srcOrd="3" destOrd="0" presId="urn:microsoft.com/office/officeart/2005/8/layout/cycle3"/>
    <dgm:cxn modelId="{DF80C5CC-46CB-7745-AD7A-18B1B6527DEA}" type="presParOf" srcId="{191752D0-0AF9-AB40-8567-B697A601DFA5}" destId="{B326FE27-19F6-3C4B-A56E-B0BC25BBC5D3}" srcOrd="4" destOrd="0" presId="urn:microsoft.com/office/officeart/2005/8/layout/cycle3"/>
    <dgm:cxn modelId="{8504D4AD-5E79-D145-A087-6B67AA59A4FF}" type="presParOf" srcId="{191752D0-0AF9-AB40-8567-B697A601DFA5}" destId="{1E158BF7-0C80-3F4A-82D5-85EA8F6086B9}" srcOrd="5" destOrd="0" presId="urn:microsoft.com/office/officeart/2005/8/layout/cycle3"/>
    <dgm:cxn modelId="{40892AFD-4D12-E547-912A-FFA60BA53998}" type="presParOf" srcId="{191752D0-0AF9-AB40-8567-B697A601DFA5}" destId="{A0F5EADC-C7AE-EA44-BD54-1D3AFA118383}" srcOrd="6" destOrd="0" presId="urn:microsoft.com/office/officeart/2005/8/layout/cycle3"/>
    <dgm:cxn modelId="{BE7C23CA-12C9-934B-BDF7-1E680BD81982}" type="presParOf" srcId="{191752D0-0AF9-AB40-8567-B697A601DFA5}" destId="{2BB0B5B2-309A-CD4B-955D-DD38E96D3986}" srcOrd="7" destOrd="0" presId="urn:microsoft.com/office/officeart/2005/8/layout/cycle3"/>
    <dgm:cxn modelId="{E7FD3F85-8C03-FC43-8E93-9567E7BE5E3A}" type="presParOf" srcId="{191752D0-0AF9-AB40-8567-B697A601DFA5}" destId="{FD171004-A1EC-2546-A94C-A9B34B6B29E0}" srcOrd="8" destOrd="0" presId="urn:microsoft.com/office/officeart/2005/8/layout/cycle3"/>
    <dgm:cxn modelId="{2F845B92-A2CE-4F40-99AB-C59BE84CBECC}" type="presParOf" srcId="{191752D0-0AF9-AB40-8567-B697A601DFA5}" destId="{9C424C0F-84D6-9544-B930-E9DDB0753132}" srcOrd="9" destOrd="0" presId="urn:microsoft.com/office/officeart/2005/8/layout/cycle3"/>
    <dgm:cxn modelId="{59ADD8E4-66F4-2E44-A5C6-FE0F857BF98D}" type="presParOf" srcId="{191752D0-0AF9-AB40-8567-B697A601DFA5}" destId="{9CB9AF73-56F9-1A4B-ACD9-081499CF1445}" srcOrd="10" destOrd="0" presId="urn:microsoft.com/office/officeart/2005/8/layout/cycle3"/>
    <dgm:cxn modelId="{330F1B6E-86F3-C748-A057-5D30A1F220C5}" type="presParOf" srcId="{191752D0-0AF9-AB40-8567-B697A601DFA5}" destId="{4DF0EE7C-7CF5-8C43-B95A-A94AF8C0542A}" srcOrd="11" destOrd="0" presId="urn:microsoft.com/office/officeart/2005/8/layout/cycle3"/>
    <dgm:cxn modelId="{872291C4-5039-5244-A37C-A4FA4F10358B}" type="presParOf" srcId="{191752D0-0AF9-AB40-8567-B697A601DFA5}" destId="{DF0EA593-A8F3-554C-8F31-B05D434F41FB}" srcOrd="12" destOrd="0" presId="urn:microsoft.com/office/officeart/2005/8/layout/cycle3"/>
    <dgm:cxn modelId="{5EEF8ECE-80CF-C14E-9C0F-EA3688AD2A5D}" type="presParOf" srcId="{191752D0-0AF9-AB40-8567-B697A601DFA5}" destId="{C334E912-2066-AB43-8788-C6CE18170735}" srcOrd="1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EFAFF5-E684-BB4E-91AA-3BC568506C44}" type="doc">
      <dgm:prSet loTypeId="urn:microsoft.com/office/officeart/2005/8/layout/radial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813FB9E-FB52-7044-B736-42350ED0C7DC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dirty="0" smtClean="0"/>
            <a:t>Screen</a:t>
          </a:r>
          <a:endParaRPr lang="en-US" dirty="0"/>
        </a:p>
      </dgm:t>
    </dgm:pt>
    <dgm:pt modelId="{94E744B8-8BFF-1942-80F4-154014F039B0}" type="parTrans" cxnId="{18CF2057-2D4C-B14B-ACFD-D88D0A504A96}">
      <dgm:prSet/>
      <dgm:spPr/>
      <dgm:t>
        <a:bodyPr/>
        <a:lstStyle/>
        <a:p>
          <a:endParaRPr lang="en-US"/>
        </a:p>
      </dgm:t>
    </dgm:pt>
    <dgm:pt modelId="{DDF97A91-849A-CD41-B888-261C541E69B9}" type="sibTrans" cxnId="{18CF2057-2D4C-B14B-ACFD-D88D0A504A96}">
      <dgm:prSet/>
      <dgm:spPr/>
      <dgm:t>
        <a:bodyPr/>
        <a:lstStyle/>
        <a:p>
          <a:endParaRPr lang="en-US"/>
        </a:p>
      </dgm:t>
    </dgm:pt>
    <dgm:pt modelId="{E6F77235-85B6-6B4D-B759-08848DF6E536}">
      <dgm:prSet phldrT="[Text]" custT="1"/>
      <dgm:spPr/>
      <dgm:t>
        <a:bodyPr/>
        <a:lstStyle/>
        <a:p>
          <a:r>
            <a:rPr lang="en-US" sz="1000" dirty="0" smtClean="0"/>
            <a:t>Priorities</a:t>
          </a:r>
          <a:endParaRPr lang="en-US" sz="1000" dirty="0"/>
        </a:p>
      </dgm:t>
    </dgm:pt>
    <dgm:pt modelId="{79B4AD4C-EBBC-254E-8F9F-14D1F15A1B1B}" type="parTrans" cxnId="{8A349DA0-45EE-1C47-B041-5B74E36F37F3}">
      <dgm:prSet/>
      <dgm:spPr/>
      <dgm:t>
        <a:bodyPr/>
        <a:lstStyle/>
        <a:p>
          <a:endParaRPr lang="en-US"/>
        </a:p>
      </dgm:t>
    </dgm:pt>
    <dgm:pt modelId="{9E7F4B23-DFCF-C441-82DD-DD92773B8F8C}" type="sibTrans" cxnId="{8A349DA0-45EE-1C47-B041-5B74E36F37F3}">
      <dgm:prSet/>
      <dgm:spPr/>
      <dgm:t>
        <a:bodyPr/>
        <a:lstStyle/>
        <a:p>
          <a:endParaRPr lang="en-US"/>
        </a:p>
      </dgm:t>
    </dgm:pt>
    <dgm:pt modelId="{00731857-0C06-624F-B749-1BC24F983A94}">
      <dgm:prSet phldrT="[Text]" custT="1"/>
      <dgm:spPr/>
      <dgm:t>
        <a:bodyPr/>
        <a:lstStyle/>
        <a:p>
          <a:r>
            <a:rPr lang="en-US" sz="1000" dirty="0" smtClean="0"/>
            <a:t>Resources</a:t>
          </a:r>
          <a:endParaRPr lang="en-US" sz="1000" dirty="0"/>
        </a:p>
      </dgm:t>
    </dgm:pt>
    <dgm:pt modelId="{85B5DEDB-3404-F649-9762-BE0A8EC46A69}" type="parTrans" cxnId="{DE926C3F-B6B3-D04E-BB1E-FB5198F59F14}">
      <dgm:prSet/>
      <dgm:spPr/>
      <dgm:t>
        <a:bodyPr/>
        <a:lstStyle/>
        <a:p>
          <a:endParaRPr lang="en-US"/>
        </a:p>
      </dgm:t>
    </dgm:pt>
    <dgm:pt modelId="{A32578EB-E413-6C42-B26E-254206CF7223}" type="sibTrans" cxnId="{DE926C3F-B6B3-D04E-BB1E-FB5198F59F14}">
      <dgm:prSet/>
      <dgm:spPr/>
      <dgm:t>
        <a:bodyPr/>
        <a:lstStyle/>
        <a:p>
          <a:endParaRPr lang="en-US"/>
        </a:p>
      </dgm:t>
    </dgm:pt>
    <dgm:pt modelId="{1D276237-458F-CB4F-83AD-56BD436D7DAB}">
      <dgm:prSet phldrT="[Text]" custT="1"/>
      <dgm:spPr/>
      <dgm:t>
        <a:bodyPr/>
        <a:lstStyle/>
        <a:p>
          <a:r>
            <a:rPr lang="en-US" sz="1000" dirty="0" smtClean="0"/>
            <a:t>Metrics</a:t>
          </a:r>
          <a:endParaRPr lang="en-US" sz="1000" dirty="0"/>
        </a:p>
      </dgm:t>
    </dgm:pt>
    <dgm:pt modelId="{68EAE427-12DB-D64B-9514-7035C3C31D3F}" type="parTrans" cxnId="{0645C6E8-F5A9-FD47-B2C8-AB64C00D9D30}">
      <dgm:prSet/>
      <dgm:spPr/>
      <dgm:t>
        <a:bodyPr/>
        <a:lstStyle/>
        <a:p>
          <a:endParaRPr lang="en-US"/>
        </a:p>
      </dgm:t>
    </dgm:pt>
    <dgm:pt modelId="{9651F653-DA80-964A-8868-72723A94447F}" type="sibTrans" cxnId="{0645C6E8-F5A9-FD47-B2C8-AB64C00D9D30}">
      <dgm:prSet/>
      <dgm:spPr/>
      <dgm:t>
        <a:bodyPr/>
        <a:lstStyle/>
        <a:p>
          <a:endParaRPr lang="en-US"/>
        </a:p>
      </dgm:t>
    </dgm:pt>
    <dgm:pt modelId="{1C2AE054-EE09-4C49-80C5-29AD07328C10}" type="pres">
      <dgm:prSet presAssocID="{DBEFAFF5-E684-BB4E-91AA-3BC568506C4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0D3148-BE2F-3640-A29B-4C145B1D297B}" type="pres">
      <dgm:prSet presAssocID="{3813FB9E-FB52-7044-B736-42350ED0C7DC}" presName="centerShape" presStyleLbl="node0" presStyleIdx="0" presStyleCnt="1" custScaleX="156830" custScaleY="166169" custLinFactNeighborX="14407" custLinFactNeighborY="3013"/>
      <dgm:spPr/>
      <dgm:t>
        <a:bodyPr/>
        <a:lstStyle/>
        <a:p>
          <a:endParaRPr lang="en-US"/>
        </a:p>
      </dgm:t>
    </dgm:pt>
    <dgm:pt modelId="{BE090B8C-8B71-854C-8C86-DC7058A9F583}" type="pres">
      <dgm:prSet presAssocID="{79B4AD4C-EBBC-254E-8F9F-14D1F15A1B1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149653EF-BB72-D246-95DD-CF93EF7F39E6}" type="pres">
      <dgm:prSet presAssocID="{E6F77235-85B6-6B4D-B759-08848DF6E536}" presName="node" presStyleLbl="node1" presStyleIdx="0" presStyleCnt="3" custScaleX="92293" custScaleY="81009" custRadScaleRad="121604" custRadScaleInc="39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8F67D-E356-294E-A745-743E5FF37284}" type="pres">
      <dgm:prSet presAssocID="{85B5DEDB-3404-F649-9762-BE0A8EC46A69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8C858EC7-F90A-4841-94E2-B075F59ED780}" type="pres">
      <dgm:prSet presAssocID="{00731857-0C06-624F-B749-1BC24F983A94}" presName="node" presStyleLbl="node1" presStyleIdx="1" presStyleCnt="3" custScaleX="92293" custScaleY="81009" custRadScaleRad="104396" custRadScaleInc="7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9EA02-6B6C-AD4D-9E20-D5251AE02246}" type="pres">
      <dgm:prSet presAssocID="{68EAE427-12DB-D64B-9514-7035C3C31D3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CDB00CFD-A8B8-BC4C-A363-903CBF39DBD1}" type="pres">
      <dgm:prSet presAssocID="{1D276237-458F-CB4F-83AD-56BD436D7DAB}" presName="node" presStyleLbl="node1" presStyleIdx="2" presStyleCnt="3" custScaleX="92293" custScaleY="81009" custRadScaleRad="131152" custRadScaleInc="-29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247E3E-C514-9D46-B20E-EF2F1CD96C9F}" type="presOf" srcId="{E6F77235-85B6-6B4D-B759-08848DF6E536}" destId="{149653EF-BB72-D246-95DD-CF93EF7F39E6}" srcOrd="0" destOrd="0" presId="urn:microsoft.com/office/officeart/2005/8/layout/radial4"/>
    <dgm:cxn modelId="{0A8C9F2B-8382-6646-B87A-2473D9677D14}" type="presOf" srcId="{79B4AD4C-EBBC-254E-8F9F-14D1F15A1B1B}" destId="{BE090B8C-8B71-854C-8C86-DC7058A9F583}" srcOrd="0" destOrd="0" presId="urn:microsoft.com/office/officeart/2005/8/layout/radial4"/>
    <dgm:cxn modelId="{18CF2057-2D4C-B14B-ACFD-D88D0A504A96}" srcId="{DBEFAFF5-E684-BB4E-91AA-3BC568506C44}" destId="{3813FB9E-FB52-7044-B736-42350ED0C7DC}" srcOrd="0" destOrd="0" parTransId="{94E744B8-8BFF-1942-80F4-154014F039B0}" sibTransId="{DDF97A91-849A-CD41-B888-261C541E69B9}"/>
    <dgm:cxn modelId="{166AAEA5-32DE-B64D-B3F5-54500329EE08}" type="presOf" srcId="{00731857-0C06-624F-B749-1BC24F983A94}" destId="{8C858EC7-F90A-4841-94E2-B075F59ED780}" srcOrd="0" destOrd="0" presId="urn:microsoft.com/office/officeart/2005/8/layout/radial4"/>
    <dgm:cxn modelId="{EB8A5397-0C4C-4547-B84C-F34F24421831}" type="presOf" srcId="{85B5DEDB-3404-F649-9762-BE0A8EC46A69}" destId="{B6F8F67D-E356-294E-A745-743E5FF37284}" srcOrd="0" destOrd="0" presId="urn:microsoft.com/office/officeart/2005/8/layout/radial4"/>
    <dgm:cxn modelId="{82883680-E3B5-AB4C-9C6E-1506B26B5B61}" type="presOf" srcId="{68EAE427-12DB-D64B-9514-7035C3C31D3F}" destId="{A4E9EA02-6B6C-AD4D-9E20-D5251AE02246}" srcOrd="0" destOrd="0" presId="urn:microsoft.com/office/officeart/2005/8/layout/radial4"/>
    <dgm:cxn modelId="{DE926C3F-B6B3-D04E-BB1E-FB5198F59F14}" srcId="{3813FB9E-FB52-7044-B736-42350ED0C7DC}" destId="{00731857-0C06-624F-B749-1BC24F983A94}" srcOrd="1" destOrd="0" parTransId="{85B5DEDB-3404-F649-9762-BE0A8EC46A69}" sibTransId="{A32578EB-E413-6C42-B26E-254206CF7223}"/>
    <dgm:cxn modelId="{C13C1E99-39F4-0D41-AD78-B042DADA2A37}" type="presOf" srcId="{1D276237-458F-CB4F-83AD-56BD436D7DAB}" destId="{CDB00CFD-A8B8-BC4C-A363-903CBF39DBD1}" srcOrd="0" destOrd="0" presId="urn:microsoft.com/office/officeart/2005/8/layout/radial4"/>
    <dgm:cxn modelId="{FA5D635B-9599-8640-9611-3B7250816DC2}" type="presOf" srcId="{3813FB9E-FB52-7044-B736-42350ED0C7DC}" destId="{100D3148-BE2F-3640-A29B-4C145B1D297B}" srcOrd="0" destOrd="0" presId="urn:microsoft.com/office/officeart/2005/8/layout/radial4"/>
    <dgm:cxn modelId="{8A349DA0-45EE-1C47-B041-5B74E36F37F3}" srcId="{3813FB9E-FB52-7044-B736-42350ED0C7DC}" destId="{E6F77235-85B6-6B4D-B759-08848DF6E536}" srcOrd="0" destOrd="0" parTransId="{79B4AD4C-EBBC-254E-8F9F-14D1F15A1B1B}" sibTransId="{9E7F4B23-DFCF-C441-82DD-DD92773B8F8C}"/>
    <dgm:cxn modelId="{F425A872-C827-C140-B8D9-68CBB37AF783}" type="presOf" srcId="{DBEFAFF5-E684-BB4E-91AA-3BC568506C44}" destId="{1C2AE054-EE09-4C49-80C5-29AD07328C10}" srcOrd="0" destOrd="0" presId="urn:microsoft.com/office/officeart/2005/8/layout/radial4"/>
    <dgm:cxn modelId="{0645C6E8-F5A9-FD47-B2C8-AB64C00D9D30}" srcId="{3813FB9E-FB52-7044-B736-42350ED0C7DC}" destId="{1D276237-458F-CB4F-83AD-56BD436D7DAB}" srcOrd="2" destOrd="0" parTransId="{68EAE427-12DB-D64B-9514-7035C3C31D3F}" sibTransId="{9651F653-DA80-964A-8868-72723A94447F}"/>
    <dgm:cxn modelId="{E37B3A30-1E9C-724F-92AE-6BB680772821}" type="presParOf" srcId="{1C2AE054-EE09-4C49-80C5-29AD07328C10}" destId="{100D3148-BE2F-3640-A29B-4C145B1D297B}" srcOrd="0" destOrd="0" presId="urn:microsoft.com/office/officeart/2005/8/layout/radial4"/>
    <dgm:cxn modelId="{F9E8DE3C-419A-3C4B-A975-C519DA0476D7}" type="presParOf" srcId="{1C2AE054-EE09-4C49-80C5-29AD07328C10}" destId="{BE090B8C-8B71-854C-8C86-DC7058A9F583}" srcOrd="1" destOrd="0" presId="urn:microsoft.com/office/officeart/2005/8/layout/radial4"/>
    <dgm:cxn modelId="{B9B563FC-66B2-B54B-9095-F2586301EED6}" type="presParOf" srcId="{1C2AE054-EE09-4C49-80C5-29AD07328C10}" destId="{149653EF-BB72-D246-95DD-CF93EF7F39E6}" srcOrd="2" destOrd="0" presId="urn:microsoft.com/office/officeart/2005/8/layout/radial4"/>
    <dgm:cxn modelId="{2BBAC6EE-0236-AE48-B73B-912273D80DAC}" type="presParOf" srcId="{1C2AE054-EE09-4C49-80C5-29AD07328C10}" destId="{B6F8F67D-E356-294E-A745-743E5FF37284}" srcOrd="3" destOrd="0" presId="urn:microsoft.com/office/officeart/2005/8/layout/radial4"/>
    <dgm:cxn modelId="{EB8BAB60-DFCD-7B42-9290-9F6B515DE33B}" type="presParOf" srcId="{1C2AE054-EE09-4C49-80C5-29AD07328C10}" destId="{8C858EC7-F90A-4841-94E2-B075F59ED780}" srcOrd="4" destOrd="0" presId="urn:microsoft.com/office/officeart/2005/8/layout/radial4"/>
    <dgm:cxn modelId="{16C65439-28D1-0C4F-88DE-703933C953C0}" type="presParOf" srcId="{1C2AE054-EE09-4C49-80C5-29AD07328C10}" destId="{A4E9EA02-6B6C-AD4D-9E20-D5251AE02246}" srcOrd="5" destOrd="0" presId="urn:microsoft.com/office/officeart/2005/8/layout/radial4"/>
    <dgm:cxn modelId="{65A4D620-CF7E-1349-8623-C4E881D4B3A4}" type="presParOf" srcId="{1C2AE054-EE09-4C49-80C5-29AD07328C10}" destId="{CDB00CFD-A8B8-BC4C-A363-903CBF39DBD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EFAFF5-E684-BB4E-91AA-3BC568506C44}" type="doc">
      <dgm:prSet loTypeId="urn:microsoft.com/office/officeart/2005/8/layout/radial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813FB9E-FB52-7044-B736-42350ED0C7DC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sz="2300" dirty="0" smtClean="0"/>
            <a:t>Trigger</a:t>
          </a:r>
          <a:endParaRPr lang="en-US" sz="2300" dirty="0"/>
        </a:p>
      </dgm:t>
    </dgm:pt>
    <dgm:pt modelId="{94E744B8-8BFF-1942-80F4-154014F039B0}" type="parTrans" cxnId="{18CF2057-2D4C-B14B-ACFD-D88D0A504A96}">
      <dgm:prSet/>
      <dgm:spPr/>
      <dgm:t>
        <a:bodyPr/>
        <a:lstStyle/>
        <a:p>
          <a:endParaRPr lang="en-US"/>
        </a:p>
      </dgm:t>
    </dgm:pt>
    <dgm:pt modelId="{DDF97A91-849A-CD41-B888-261C541E69B9}" type="sibTrans" cxnId="{18CF2057-2D4C-B14B-ACFD-D88D0A504A96}">
      <dgm:prSet/>
      <dgm:spPr/>
      <dgm:t>
        <a:bodyPr/>
        <a:lstStyle/>
        <a:p>
          <a:endParaRPr lang="en-US"/>
        </a:p>
      </dgm:t>
    </dgm:pt>
    <dgm:pt modelId="{E6F77235-85B6-6B4D-B759-08848DF6E536}">
      <dgm:prSet phldrT="[Text]" custT="1"/>
      <dgm:spPr/>
      <dgm:t>
        <a:bodyPr/>
        <a:lstStyle/>
        <a:p>
          <a:r>
            <a:rPr lang="en-US" sz="1200" dirty="0" smtClean="0"/>
            <a:t>GAC</a:t>
          </a:r>
          <a:endParaRPr lang="en-US" sz="1200" dirty="0"/>
        </a:p>
      </dgm:t>
    </dgm:pt>
    <dgm:pt modelId="{79B4AD4C-EBBC-254E-8F9F-14D1F15A1B1B}" type="parTrans" cxnId="{8A349DA0-45EE-1C47-B041-5B74E36F37F3}">
      <dgm:prSet/>
      <dgm:spPr/>
      <dgm:t>
        <a:bodyPr/>
        <a:lstStyle/>
        <a:p>
          <a:endParaRPr lang="en-US"/>
        </a:p>
      </dgm:t>
    </dgm:pt>
    <dgm:pt modelId="{9E7F4B23-DFCF-C441-82DD-DD92773B8F8C}" type="sibTrans" cxnId="{8A349DA0-45EE-1C47-B041-5B74E36F37F3}">
      <dgm:prSet/>
      <dgm:spPr/>
      <dgm:t>
        <a:bodyPr/>
        <a:lstStyle/>
        <a:p>
          <a:endParaRPr lang="en-US"/>
        </a:p>
      </dgm:t>
    </dgm:pt>
    <dgm:pt modelId="{00731857-0C06-624F-B749-1BC24F983A94}">
      <dgm:prSet phldrT="[Text]" custT="1"/>
      <dgm:spPr/>
      <dgm:t>
        <a:bodyPr/>
        <a:lstStyle/>
        <a:p>
          <a:r>
            <a:rPr lang="en-US" sz="1200" dirty="0" smtClean="0"/>
            <a:t>GNSO</a:t>
          </a:r>
          <a:endParaRPr lang="en-US" sz="1200" dirty="0"/>
        </a:p>
      </dgm:t>
    </dgm:pt>
    <dgm:pt modelId="{85B5DEDB-3404-F649-9762-BE0A8EC46A69}" type="parTrans" cxnId="{DE926C3F-B6B3-D04E-BB1E-FB5198F59F14}">
      <dgm:prSet/>
      <dgm:spPr/>
      <dgm:t>
        <a:bodyPr/>
        <a:lstStyle/>
        <a:p>
          <a:endParaRPr lang="en-US"/>
        </a:p>
      </dgm:t>
    </dgm:pt>
    <dgm:pt modelId="{A32578EB-E413-6C42-B26E-254206CF7223}" type="sibTrans" cxnId="{DE926C3F-B6B3-D04E-BB1E-FB5198F59F14}">
      <dgm:prSet/>
      <dgm:spPr/>
      <dgm:t>
        <a:bodyPr/>
        <a:lstStyle/>
        <a:p>
          <a:endParaRPr lang="en-US"/>
        </a:p>
      </dgm:t>
    </dgm:pt>
    <dgm:pt modelId="{1D276237-458F-CB4F-83AD-56BD436D7DAB}">
      <dgm:prSet phldrT="[Text]" custT="1"/>
      <dgm:spPr/>
      <dgm:t>
        <a:bodyPr/>
        <a:lstStyle/>
        <a:p>
          <a:r>
            <a:rPr lang="en-US" sz="1200" dirty="0" smtClean="0"/>
            <a:t>AC/SOs &amp; Board</a:t>
          </a:r>
          <a:endParaRPr lang="en-US" sz="1200" dirty="0"/>
        </a:p>
      </dgm:t>
    </dgm:pt>
    <dgm:pt modelId="{68EAE427-12DB-D64B-9514-7035C3C31D3F}" type="parTrans" cxnId="{0645C6E8-F5A9-FD47-B2C8-AB64C00D9D30}">
      <dgm:prSet/>
      <dgm:spPr/>
      <dgm:t>
        <a:bodyPr/>
        <a:lstStyle/>
        <a:p>
          <a:endParaRPr lang="en-US"/>
        </a:p>
      </dgm:t>
    </dgm:pt>
    <dgm:pt modelId="{9651F653-DA80-964A-8868-72723A94447F}" type="sibTrans" cxnId="{0645C6E8-F5A9-FD47-B2C8-AB64C00D9D30}">
      <dgm:prSet/>
      <dgm:spPr/>
      <dgm:t>
        <a:bodyPr/>
        <a:lstStyle/>
        <a:p>
          <a:endParaRPr lang="en-US"/>
        </a:p>
      </dgm:t>
    </dgm:pt>
    <dgm:pt modelId="{1C2AE054-EE09-4C49-80C5-29AD07328C10}" type="pres">
      <dgm:prSet presAssocID="{DBEFAFF5-E684-BB4E-91AA-3BC568506C4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0D3148-BE2F-3640-A29B-4C145B1D297B}" type="pres">
      <dgm:prSet presAssocID="{3813FB9E-FB52-7044-B736-42350ED0C7DC}" presName="centerShape" presStyleLbl="node0" presStyleIdx="0" presStyleCnt="1" custScaleX="156830" custScaleY="166169" custLinFactNeighborX="-10272" custLinFactNeighborY="-25304"/>
      <dgm:spPr/>
      <dgm:t>
        <a:bodyPr/>
        <a:lstStyle/>
        <a:p>
          <a:endParaRPr lang="en-US"/>
        </a:p>
      </dgm:t>
    </dgm:pt>
    <dgm:pt modelId="{BE090B8C-8B71-854C-8C86-DC7058A9F583}" type="pres">
      <dgm:prSet presAssocID="{79B4AD4C-EBBC-254E-8F9F-14D1F15A1B1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149653EF-BB72-D246-95DD-CF93EF7F39E6}" type="pres">
      <dgm:prSet presAssocID="{E6F77235-85B6-6B4D-B759-08848DF6E536}" presName="node" presStyleLbl="node1" presStyleIdx="0" presStyleCnt="3" custScaleX="92293" custScaleY="81009" custRadScaleRad="94996" custRadScaleInc="-121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8F67D-E356-294E-A745-743E5FF37284}" type="pres">
      <dgm:prSet presAssocID="{85B5DEDB-3404-F649-9762-BE0A8EC46A69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8C858EC7-F90A-4841-94E2-B075F59ED780}" type="pres">
      <dgm:prSet presAssocID="{00731857-0C06-624F-B749-1BC24F983A94}" presName="node" presStyleLbl="node1" presStyleIdx="1" presStyleCnt="3" custScaleX="92293" custScaleY="81009" custRadScaleRad="58580" custRadScaleInc="-295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9EA02-6B6C-AD4D-9E20-D5251AE02246}" type="pres">
      <dgm:prSet presAssocID="{68EAE427-12DB-D64B-9514-7035C3C31D3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CDB00CFD-A8B8-BC4C-A363-903CBF39DBD1}" type="pres">
      <dgm:prSet presAssocID="{1D276237-458F-CB4F-83AD-56BD436D7DAB}" presName="node" presStyleLbl="node1" presStyleIdx="2" presStyleCnt="3" custScaleX="92293" custScaleY="81009" custRadScaleRad="90601" custRadScaleInc="125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5E50D2-0F17-8F47-9730-AFD0DACF2E17}" type="presOf" srcId="{68EAE427-12DB-D64B-9514-7035C3C31D3F}" destId="{A4E9EA02-6B6C-AD4D-9E20-D5251AE02246}" srcOrd="0" destOrd="0" presId="urn:microsoft.com/office/officeart/2005/8/layout/radial4"/>
    <dgm:cxn modelId="{40E828B7-DC97-9148-9F20-6AC56247036B}" type="presOf" srcId="{DBEFAFF5-E684-BB4E-91AA-3BC568506C44}" destId="{1C2AE054-EE09-4C49-80C5-29AD07328C10}" srcOrd="0" destOrd="0" presId="urn:microsoft.com/office/officeart/2005/8/layout/radial4"/>
    <dgm:cxn modelId="{18CF2057-2D4C-B14B-ACFD-D88D0A504A96}" srcId="{DBEFAFF5-E684-BB4E-91AA-3BC568506C44}" destId="{3813FB9E-FB52-7044-B736-42350ED0C7DC}" srcOrd="0" destOrd="0" parTransId="{94E744B8-8BFF-1942-80F4-154014F039B0}" sibTransId="{DDF97A91-849A-CD41-B888-261C541E69B9}"/>
    <dgm:cxn modelId="{F729DE49-18D4-8B48-8B22-5FF544E64457}" type="presOf" srcId="{3813FB9E-FB52-7044-B736-42350ED0C7DC}" destId="{100D3148-BE2F-3640-A29B-4C145B1D297B}" srcOrd="0" destOrd="0" presId="urn:microsoft.com/office/officeart/2005/8/layout/radial4"/>
    <dgm:cxn modelId="{46DC59AA-8CBA-7543-827F-4BCC8619EB8E}" type="presOf" srcId="{E6F77235-85B6-6B4D-B759-08848DF6E536}" destId="{149653EF-BB72-D246-95DD-CF93EF7F39E6}" srcOrd="0" destOrd="0" presId="urn:microsoft.com/office/officeart/2005/8/layout/radial4"/>
    <dgm:cxn modelId="{135338A5-CEEE-DB49-8A08-8B925B37F7B3}" type="presOf" srcId="{1D276237-458F-CB4F-83AD-56BD436D7DAB}" destId="{CDB00CFD-A8B8-BC4C-A363-903CBF39DBD1}" srcOrd="0" destOrd="0" presId="urn:microsoft.com/office/officeart/2005/8/layout/radial4"/>
    <dgm:cxn modelId="{DE926C3F-B6B3-D04E-BB1E-FB5198F59F14}" srcId="{3813FB9E-FB52-7044-B736-42350ED0C7DC}" destId="{00731857-0C06-624F-B749-1BC24F983A94}" srcOrd="1" destOrd="0" parTransId="{85B5DEDB-3404-F649-9762-BE0A8EC46A69}" sibTransId="{A32578EB-E413-6C42-B26E-254206CF7223}"/>
    <dgm:cxn modelId="{3423DA7D-2681-8142-B252-ED05536DB02C}" type="presOf" srcId="{85B5DEDB-3404-F649-9762-BE0A8EC46A69}" destId="{B6F8F67D-E356-294E-A745-743E5FF37284}" srcOrd="0" destOrd="0" presId="urn:microsoft.com/office/officeart/2005/8/layout/radial4"/>
    <dgm:cxn modelId="{2F7A7C6A-B32B-ED4C-8443-EB55BB8BCFEE}" type="presOf" srcId="{79B4AD4C-EBBC-254E-8F9F-14D1F15A1B1B}" destId="{BE090B8C-8B71-854C-8C86-DC7058A9F583}" srcOrd="0" destOrd="0" presId="urn:microsoft.com/office/officeart/2005/8/layout/radial4"/>
    <dgm:cxn modelId="{8A349DA0-45EE-1C47-B041-5B74E36F37F3}" srcId="{3813FB9E-FB52-7044-B736-42350ED0C7DC}" destId="{E6F77235-85B6-6B4D-B759-08848DF6E536}" srcOrd="0" destOrd="0" parTransId="{79B4AD4C-EBBC-254E-8F9F-14D1F15A1B1B}" sibTransId="{9E7F4B23-DFCF-C441-82DD-DD92773B8F8C}"/>
    <dgm:cxn modelId="{62CA075A-723A-F346-A470-9528D3127B4C}" type="presOf" srcId="{00731857-0C06-624F-B749-1BC24F983A94}" destId="{8C858EC7-F90A-4841-94E2-B075F59ED780}" srcOrd="0" destOrd="0" presId="urn:microsoft.com/office/officeart/2005/8/layout/radial4"/>
    <dgm:cxn modelId="{0645C6E8-F5A9-FD47-B2C8-AB64C00D9D30}" srcId="{3813FB9E-FB52-7044-B736-42350ED0C7DC}" destId="{1D276237-458F-CB4F-83AD-56BD436D7DAB}" srcOrd="2" destOrd="0" parTransId="{68EAE427-12DB-D64B-9514-7035C3C31D3F}" sibTransId="{9651F653-DA80-964A-8868-72723A94447F}"/>
    <dgm:cxn modelId="{3AFE8286-FE37-9C43-B898-6E42B6D388E0}" type="presParOf" srcId="{1C2AE054-EE09-4C49-80C5-29AD07328C10}" destId="{100D3148-BE2F-3640-A29B-4C145B1D297B}" srcOrd="0" destOrd="0" presId="urn:microsoft.com/office/officeart/2005/8/layout/radial4"/>
    <dgm:cxn modelId="{65E36289-ED7D-7947-A7A0-23EE857B40D0}" type="presParOf" srcId="{1C2AE054-EE09-4C49-80C5-29AD07328C10}" destId="{BE090B8C-8B71-854C-8C86-DC7058A9F583}" srcOrd="1" destOrd="0" presId="urn:microsoft.com/office/officeart/2005/8/layout/radial4"/>
    <dgm:cxn modelId="{B58A3D3F-FCDA-1C4F-B3D1-5755770C8F42}" type="presParOf" srcId="{1C2AE054-EE09-4C49-80C5-29AD07328C10}" destId="{149653EF-BB72-D246-95DD-CF93EF7F39E6}" srcOrd="2" destOrd="0" presId="urn:microsoft.com/office/officeart/2005/8/layout/radial4"/>
    <dgm:cxn modelId="{97F54CED-79CD-7342-9822-5FD60C88781A}" type="presParOf" srcId="{1C2AE054-EE09-4C49-80C5-29AD07328C10}" destId="{B6F8F67D-E356-294E-A745-743E5FF37284}" srcOrd="3" destOrd="0" presId="urn:microsoft.com/office/officeart/2005/8/layout/radial4"/>
    <dgm:cxn modelId="{2DBEA658-A2EC-D94A-B6FE-4408C460A948}" type="presParOf" srcId="{1C2AE054-EE09-4C49-80C5-29AD07328C10}" destId="{8C858EC7-F90A-4841-94E2-B075F59ED780}" srcOrd="4" destOrd="0" presId="urn:microsoft.com/office/officeart/2005/8/layout/radial4"/>
    <dgm:cxn modelId="{CB05167F-7266-B846-9A05-FE1A55D3AB6F}" type="presParOf" srcId="{1C2AE054-EE09-4C49-80C5-29AD07328C10}" destId="{A4E9EA02-6B6C-AD4D-9E20-D5251AE02246}" srcOrd="5" destOrd="0" presId="urn:microsoft.com/office/officeart/2005/8/layout/radial4"/>
    <dgm:cxn modelId="{992FB111-D2FF-4C45-8BBD-7F4884AAA1D0}" type="presParOf" srcId="{1C2AE054-EE09-4C49-80C5-29AD07328C10}" destId="{CDB00CFD-A8B8-BC4C-A363-903CBF39DBD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B35031-8381-3A47-9868-F608A68AB8AC}">
      <dsp:nvSpPr>
        <dsp:cNvPr id="0" name=""/>
        <dsp:cNvSpPr/>
      </dsp:nvSpPr>
      <dsp:spPr>
        <a:xfrm>
          <a:off x="1565070" y="343553"/>
          <a:ext cx="4608576" cy="4608576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Identify and launch</a:t>
          </a:r>
          <a:endParaRPr lang="en-US" sz="2800" kern="1200" dirty="0"/>
        </a:p>
      </dsp:txBody>
      <dsp:txXfrm>
        <a:off x="4011456" y="1298736"/>
        <a:ext cx="1700784" cy="1261872"/>
      </dsp:txXfrm>
    </dsp:sp>
    <dsp:sp modelId="{EC98EFAF-6EF0-A34F-BBBC-D3E4A9A34A5F}">
      <dsp:nvSpPr>
        <dsp:cNvPr id="0" name=""/>
        <dsp:cNvSpPr/>
      </dsp:nvSpPr>
      <dsp:spPr>
        <a:xfrm>
          <a:off x="1565070" y="498270"/>
          <a:ext cx="4608576" cy="4608576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2">
                <a:hueOff val="2311142"/>
                <a:satOff val="-1359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11142"/>
                <a:satOff val="-1359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Develop consensus</a:t>
          </a:r>
          <a:endParaRPr lang="en-US" sz="2800" kern="1200" dirty="0"/>
        </a:p>
      </dsp:txBody>
      <dsp:txXfrm>
        <a:off x="4011456" y="2889792"/>
        <a:ext cx="1700784" cy="1261872"/>
      </dsp:txXfrm>
    </dsp:sp>
    <dsp:sp modelId="{175D0477-9249-7042-8F2C-7DD2085A3C20}">
      <dsp:nvSpPr>
        <dsp:cNvPr id="0" name=""/>
        <dsp:cNvSpPr/>
      </dsp:nvSpPr>
      <dsp:spPr>
        <a:xfrm>
          <a:off x="1410353" y="498270"/>
          <a:ext cx="4608576" cy="4608576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2">
                <a:hueOff val="4622285"/>
                <a:satOff val="-2718"/>
                <a:lumOff val="-54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22285"/>
                <a:satOff val="-2718"/>
                <a:lumOff val="-54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Refine and endorse</a:t>
          </a:r>
          <a:endParaRPr lang="en-US" sz="2800" kern="1200" dirty="0"/>
        </a:p>
      </dsp:txBody>
      <dsp:txXfrm>
        <a:off x="1871759" y="2889792"/>
        <a:ext cx="1700784" cy="1261872"/>
      </dsp:txXfrm>
    </dsp:sp>
    <dsp:sp modelId="{8AEA704D-12BE-9542-BF4D-F141C1A31860}">
      <dsp:nvSpPr>
        <dsp:cNvPr id="0" name=""/>
        <dsp:cNvSpPr/>
      </dsp:nvSpPr>
      <dsp:spPr>
        <a:xfrm>
          <a:off x="1410353" y="343553"/>
          <a:ext cx="4608576" cy="4608576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2">
                <a:hueOff val="6933427"/>
                <a:satOff val="-4077"/>
                <a:lumOff val="-823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933427"/>
                <a:satOff val="-4077"/>
                <a:lumOff val="-82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Approve and implement</a:t>
          </a:r>
          <a:endParaRPr lang="en-US" sz="2800" kern="1200" dirty="0"/>
        </a:p>
      </dsp:txBody>
      <dsp:txXfrm>
        <a:off x="1871759" y="1298736"/>
        <a:ext cx="1700784" cy="1261872"/>
      </dsp:txXfrm>
    </dsp:sp>
    <dsp:sp modelId="{F9E4530D-0A38-4B4B-8C8F-3B41D7D645E1}">
      <dsp:nvSpPr>
        <dsp:cNvPr id="0" name=""/>
        <dsp:cNvSpPr/>
      </dsp:nvSpPr>
      <dsp:spPr>
        <a:xfrm>
          <a:off x="1279777" y="58260"/>
          <a:ext cx="5179161" cy="517916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DF5F9C-9E6A-224B-BE17-622C69F39B40}">
      <dsp:nvSpPr>
        <dsp:cNvPr id="0" name=""/>
        <dsp:cNvSpPr/>
      </dsp:nvSpPr>
      <dsp:spPr>
        <a:xfrm>
          <a:off x="1279777" y="212977"/>
          <a:ext cx="5179161" cy="517916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2">
                <a:hueOff val="2311142"/>
                <a:satOff val="-1359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11142"/>
                <a:satOff val="-1359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382A39-86C4-7548-AE19-663C18FE9223}">
      <dsp:nvSpPr>
        <dsp:cNvPr id="0" name=""/>
        <dsp:cNvSpPr/>
      </dsp:nvSpPr>
      <dsp:spPr>
        <a:xfrm>
          <a:off x="1125060" y="212977"/>
          <a:ext cx="5179161" cy="517916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2">
                <a:hueOff val="4622285"/>
                <a:satOff val="-2718"/>
                <a:lumOff val="-54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22285"/>
                <a:satOff val="-2718"/>
                <a:lumOff val="-54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DCA4C9-8341-404E-BD5B-3889AF272E0A}">
      <dsp:nvSpPr>
        <dsp:cNvPr id="0" name=""/>
        <dsp:cNvSpPr/>
      </dsp:nvSpPr>
      <dsp:spPr>
        <a:xfrm>
          <a:off x="1125060" y="58260"/>
          <a:ext cx="5179161" cy="517916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2">
                <a:hueOff val="6933427"/>
                <a:satOff val="-4077"/>
                <a:lumOff val="-823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933427"/>
                <a:satOff val="-4077"/>
                <a:lumOff val="-82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428E71-A32B-854A-8012-0AFEEF79BFF7}">
      <dsp:nvSpPr>
        <dsp:cNvPr id="0" name=""/>
        <dsp:cNvSpPr/>
      </dsp:nvSpPr>
      <dsp:spPr>
        <a:xfrm rot="20032947">
          <a:off x="968497" y="-139340"/>
          <a:ext cx="6849834" cy="6849834"/>
        </a:xfrm>
        <a:prstGeom prst="circularArrow">
          <a:avLst>
            <a:gd name="adj1" fmla="val 5544"/>
            <a:gd name="adj2" fmla="val 330680"/>
            <a:gd name="adj3" fmla="val 15099430"/>
            <a:gd name="adj4" fmla="val 1662213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D395DC-4338-DB48-8259-E99E6589DB57}">
      <dsp:nvSpPr>
        <dsp:cNvPr id="0" name=""/>
        <dsp:cNvSpPr/>
      </dsp:nvSpPr>
      <dsp:spPr>
        <a:xfrm>
          <a:off x="3778808" y="3214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Identify/Frame an Issue</a:t>
          </a:r>
        </a:p>
      </dsp:txBody>
      <dsp:txXfrm>
        <a:off x="3778808" y="3214"/>
        <a:ext cx="1229212" cy="614606"/>
      </dsp:txXfrm>
    </dsp:sp>
    <dsp:sp modelId="{5B5BA6DA-29F3-364E-A0DA-F2FF4459DFC4}">
      <dsp:nvSpPr>
        <dsp:cNvPr id="0" name=""/>
        <dsp:cNvSpPr/>
      </dsp:nvSpPr>
      <dsp:spPr>
        <a:xfrm>
          <a:off x="5136282" y="337802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577786"/>
                <a:satOff val="-340"/>
                <a:lumOff val="-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577786"/>
                <a:satOff val="-340"/>
                <a:lumOff val="-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Request an Issue Report</a:t>
          </a:r>
        </a:p>
      </dsp:txBody>
      <dsp:txXfrm>
        <a:off x="5136282" y="337802"/>
        <a:ext cx="1229212" cy="614606"/>
      </dsp:txXfrm>
    </dsp:sp>
    <dsp:sp modelId="{2BCC5FBA-4F44-2349-8DE4-899581106E01}">
      <dsp:nvSpPr>
        <dsp:cNvPr id="0" name=""/>
        <dsp:cNvSpPr/>
      </dsp:nvSpPr>
      <dsp:spPr>
        <a:xfrm>
          <a:off x="6182776" y="1264914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1155571"/>
                <a:satOff val="-679"/>
                <a:lumOff val="-137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155571"/>
                <a:satOff val="-679"/>
                <a:lumOff val="-137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Public Comments, AC and SO Statements</a:t>
          </a:r>
        </a:p>
      </dsp:txBody>
      <dsp:txXfrm>
        <a:off x="6182776" y="1264914"/>
        <a:ext cx="1229212" cy="614606"/>
      </dsp:txXfrm>
    </dsp:sp>
    <dsp:sp modelId="{B326FE27-19F6-3C4B-A56E-B0BC25BBC5D3}">
      <dsp:nvSpPr>
        <dsp:cNvPr id="0" name=""/>
        <dsp:cNvSpPr/>
      </dsp:nvSpPr>
      <dsp:spPr>
        <a:xfrm>
          <a:off x="6678549" y="2572160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1733357"/>
                <a:satOff val="-1019"/>
                <a:lumOff val="-205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733357"/>
                <a:satOff val="-1019"/>
                <a:lumOff val="-205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Initiate Policy Development Process</a:t>
          </a:r>
          <a:endParaRPr lang="en-US" sz="1100" kern="1200" dirty="0"/>
        </a:p>
      </dsp:txBody>
      <dsp:txXfrm>
        <a:off x="6678549" y="2572160"/>
        <a:ext cx="1229212" cy="614606"/>
      </dsp:txXfrm>
    </dsp:sp>
    <dsp:sp modelId="{1E158BF7-0C80-3F4A-82D5-85EA8F6086B9}">
      <dsp:nvSpPr>
        <dsp:cNvPr id="0" name=""/>
        <dsp:cNvSpPr/>
      </dsp:nvSpPr>
      <dsp:spPr>
        <a:xfrm>
          <a:off x="6510026" y="3960067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2311142"/>
                <a:satOff val="-1359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11142"/>
                <a:satOff val="-1359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Form PDP Team (working group form is preferred)</a:t>
          </a:r>
          <a:endParaRPr lang="en-US" sz="1100" kern="1200" dirty="0"/>
        </a:p>
      </dsp:txBody>
      <dsp:txXfrm>
        <a:off x="6510026" y="3960067"/>
        <a:ext cx="1229212" cy="614606"/>
      </dsp:txXfrm>
    </dsp:sp>
    <dsp:sp modelId="{A0F5EADC-C7AE-EA44-BD54-1D3AFA118383}">
      <dsp:nvSpPr>
        <dsp:cNvPr id="0" name=""/>
        <dsp:cNvSpPr/>
      </dsp:nvSpPr>
      <dsp:spPr>
        <a:xfrm>
          <a:off x="5715815" y="5110681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2888928"/>
                <a:satOff val="-1699"/>
                <a:lumOff val="-343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888928"/>
                <a:satOff val="-1699"/>
                <a:lumOff val="-343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Public Comments, AC and SO Statements</a:t>
          </a:r>
          <a:endParaRPr lang="en-US" sz="1100" kern="1200" dirty="0"/>
        </a:p>
      </dsp:txBody>
      <dsp:txXfrm>
        <a:off x="5715815" y="5110681"/>
        <a:ext cx="1229212" cy="614606"/>
      </dsp:txXfrm>
    </dsp:sp>
    <dsp:sp modelId="{2BB0B5B2-309A-CD4B-955D-DD38E96D3986}">
      <dsp:nvSpPr>
        <dsp:cNvPr id="0" name=""/>
        <dsp:cNvSpPr/>
      </dsp:nvSpPr>
      <dsp:spPr>
        <a:xfrm>
          <a:off x="4477859" y="5760410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3466713"/>
                <a:satOff val="-2038"/>
                <a:lumOff val="-41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466713"/>
                <a:satOff val="-2038"/>
                <a:lumOff val="-41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WG Initial Report</a:t>
          </a:r>
          <a:endParaRPr lang="en-US" sz="1100" kern="1200" dirty="0"/>
        </a:p>
      </dsp:txBody>
      <dsp:txXfrm>
        <a:off x="4477859" y="5760410"/>
        <a:ext cx="1229212" cy="614606"/>
      </dsp:txXfrm>
    </dsp:sp>
    <dsp:sp modelId="{FD171004-A1EC-2546-A94C-A9B34B6B29E0}">
      <dsp:nvSpPr>
        <dsp:cNvPr id="0" name=""/>
        <dsp:cNvSpPr/>
      </dsp:nvSpPr>
      <dsp:spPr>
        <a:xfrm>
          <a:off x="3079758" y="5760410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4044499"/>
                <a:satOff val="-2378"/>
                <a:lumOff val="-480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044499"/>
                <a:satOff val="-2378"/>
                <a:lumOff val="-480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Public Comments, AC and SO Statements</a:t>
          </a:r>
          <a:endParaRPr lang="en-US" sz="1100" kern="1200" dirty="0"/>
        </a:p>
      </dsp:txBody>
      <dsp:txXfrm>
        <a:off x="3079758" y="5760410"/>
        <a:ext cx="1229212" cy="614606"/>
      </dsp:txXfrm>
    </dsp:sp>
    <dsp:sp modelId="{9C424C0F-84D6-9544-B930-E9DDB0753132}">
      <dsp:nvSpPr>
        <dsp:cNvPr id="0" name=""/>
        <dsp:cNvSpPr/>
      </dsp:nvSpPr>
      <dsp:spPr>
        <a:xfrm>
          <a:off x="1841802" y="5110681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4622285"/>
                <a:satOff val="-2718"/>
                <a:lumOff val="-54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22285"/>
                <a:satOff val="-2718"/>
                <a:lumOff val="-54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WG Final Report</a:t>
          </a:r>
          <a:endParaRPr lang="en-US" sz="1100" kern="1200" dirty="0"/>
        </a:p>
      </dsp:txBody>
      <dsp:txXfrm>
        <a:off x="1841802" y="5110681"/>
        <a:ext cx="1229212" cy="614606"/>
      </dsp:txXfrm>
    </dsp:sp>
    <dsp:sp modelId="{9CB9AF73-56F9-1A4B-ACD9-081499CF1445}">
      <dsp:nvSpPr>
        <dsp:cNvPr id="0" name=""/>
        <dsp:cNvSpPr/>
      </dsp:nvSpPr>
      <dsp:spPr>
        <a:xfrm>
          <a:off x="1047590" y="3960067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5200070"/>
                <a:satOff val="-3058"/>
                <a:lumOff val="-61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5200070"/>
                <a:satOff val="-3058"/>
                <a:lumOff val="-61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GNSO Deliberations</a:t>
          </a:r>
          <a:endParaRPr lang="en-US" sz="1100" kern="1200" dirty="0"/>
        </a:p>
      </dsp:txBody>
      <dsp:txXfrm>
        <a:off x="1047590" y="3960067"/>
        <a:ext cx="1229212" cy="614606"/>
      </dsp:txXfrm>
    </dsp:sp>
    <dsp:sp modelId="{4DF0EE7C-7CF5-8C43-B95A-A94AF8C0542A}">
      <dsp:nvSpPr>
        <dsp:cNvPr id="0" name=""/>
        <dsp:cNvSpPr/>
      </dsp:nvSpPr>
      <dsp:spPr>
        <a:xfrm>
          <a:off x="879068" y="2572160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5777856"/>
                <a:satOff val="-3397"/>
                <a:lumOff val="-686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5777856"/>
                <a:satOff val="-3397"/>
                <a:lumOff val="-686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Public Comments, AC and SO statements</a:t>
          </a:r>
          <a:endParaRPr lang="en-US" sz="1100" kern="1200" dirty="0"/>
        </a:p>
      </dsp:txBody>
      <dsp:txXfrm>
        <a:off x="879068" y="2572160"/>
        <a:ext cx="1229212" cy="614606"/>
      </dsp:txXfrm>
    </dsp:sp>
    <dsp:sp modelId="{DF0EA593-A8F3-554C-8F31-B05D434F41FB}">
      <dsp:nvSpPr>
        <dsp:cNvPr id="0" name=""/>
        <dsp:cNvSpPr/>
      </dsp:nvSpPr>
      <dsp:spPr>
        <a:xfrm>
          <a:off x="1374841" y="1264914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6355641"/>
                <a:satOff val="-3737"/>
                <a:lumOff val="-7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355641"/>
                <a:satOff val="-3737"/>
                <a:lumOff val="-7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Board Vote</a:t>
          </a:r>
          <a:endParaRPr lang="en-US" sz="1100" kern="1200" dirty="0"/>
        </a:p>
      </dsp:txBody>
      <dsp:txXfrm>
        <a:off x="1374841" y="1264914"/>
        <a:ext cx="1229212" cy="614606"/>
      </dsp:txXfrm>
    </dsp:sp>
    <dsp:sp modelId="{C334E912-2066-AB43-8788-C6CE18170735}">
      <dsp:nvSpPr>
        <dsp:cNvPr id="0" name=""/>
        <dsp:cNvSpPr/>
      </dsp:nvSpPr>
      <dsp:spPr>
        <a:xfrm>
          <a:off x="2421334" y="337802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6933427"/>
                <a:satOff val="-4077"/>
                <a:lumOff val="-823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933427"/>
                <a:satOff val="-4077"/>
                <a:lumOff val="-82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Implement the Policy</a:t>
          </a:r>
          <a:endParaRPr lang="en-US" sz="1100" kern="1200" dirty="0"/>
        </a:p>
      </dsp:txBody>
      <dsp:txXfrm>
        <a:off x="2421334" y="337802"/>
        <a:ext cx="1229212" cy="6146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B35031-8381-3A47-9868-F608A68AB8AC}">
      <dsp:nvSpPr>
        <dsp:cNvPr id="0" name=""/>
        <dsp:cNvSpPr/>
      </dsp:nvSpPr>
      <dsp:spPr>
        <a:xfrm>
          <a:off x="1565070" y="343553"/>
          <a:ext cx="4608576" cy="4608576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Identify and launch</a:t>
          </a:r>
          <a:endParaRPr lang="en-US" sz="2800" kern="1200" dirty="0"/>
        </a:p>
      </dsp:txBody>
      <dsp:txXfrm>
        <a:off x="4011456" y="1298736"/>
        <a:ext cx="1700784" cy="1261872"/>
      </dsp:txXfrm>
    </dsp:sp>
    <dsp:sp modelId="{EC98EFAF-6EF0-A34F-BBBC-D3E4A9A34A5F}">
      <dsp:nvSpPr>
        <dsp:cNvPr id="0" name=""/>
        <dsp:cNvSpPr/>
      </dsp:nvSpPr>
      <dsp:spPr>
        <a:xfrm>
          <a:off x="1565070" y="498270"/>
          <a:ext cx="4608576" cy="4608576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2">
                <a:hueOff val="2311142"/>
                <a:satOff val="-1359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11142"/>
                <a:satOff val="-1359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Develop consensus</a:t>
          </a:r>
          <a:endParaRPr lang="en-US" sz="2800" kern="1200" dirty="0"/>
        </a:p>
      </dsp:txBody>
      <dsp:txXfrm>
        <a:off x="4011456" y="2889792"/>
        <a:ext cx="1700784" cy="1261872"/>
      </dsp:txXfrm>
    </dsp:sp>
    <dsp:sp modelId="{175D0477-9249-7042-8F2C-7DD2085A3C20}">
      <dsp:nvSpPr>
        <dsp:cNvPr id="0" name=""/>
        <dsp:cNvSpPr/>
      </dsp:nvSpPr>
      <dsp:spPr>
        <a:xfrm>
          <a:off x="1410353" y="498270"/>
          <a:ext cx="4608576" cy="4608576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2">
                <a:hueOff val="4622285"/>
                <a:satOff val="-2718"/>
                <a:lumOff val="-54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22285"/>
                <a:satOff val="-2718"/>
                <a:lumOff val="-54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Refine and endorse</a:t>
          </a:r>
          <a:endParaRPr lang="en-US" sz="2800" kern="1200" dirty="0"/>
        </a:p>
      </dsp:txBody>
      <dsp:txXfrm>
        <a:off x="1871759" y="2889792"/>
        <a:ext cx="1700784" cy="1261872"/>
      </dsp:txXfrm>
    </dsp:sp>
    <dsp:sp modelId="{8AEA704D-12BE-9542-BF4D-F141C1A31860}">
      <dsp:nvSpPr>
        <dsp:cNvPr id="0" name=""/>
        <dsp:cNvSpPr/>
      </dsp:nvSpPr>
      <dsp:spPr>
        <a:xfrm>
          <a:off x="1410353" y="343553"/>
          <a:ext cx="4608576" cy="4608576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2">
                <a:hueOff val="6933427"/>
                <a:satOff val="-4077"/>
                <a:lumOff val="-823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933427"/>
                <a:satOff val="-4077"/>
                <a:lumOff val="-82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Approve and implement</a:t>
          </a:r>
          <a:endParaRPr lang="en-US" sz="2800" kern="1200" dirty="0"/>
        </a:p>
      </dsp:txBody>
      <dsp:txXfrm>
        <a:off x="1871759" y="1298736"/>
        <a:ext cx="1700784" cy="1261872"/>
      </dsp:txXfrm>
    </dsp:sp>
    <dsp:sp modelId="{F9E4530D-0A38-4B4B-8C8F-3B41D7D645E1}">
      <dsp:nvSpPr>
        <dsp:cNvPr id="0" name=""/>
        <dsp:cNvSpPr/>
      </dsp:nvSpPr>
      <dsp:spPr>
        <a:xfrm>
          <a:off x="1279777" y="58260"/>
          <a:ext cx="5179161" cy="517916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DF5F9C-9E6A-224B-BE17-622C69F39B40}">
      <dsp:nvSpPr>
        <dsp:cNvPr id="0" name=""/>
        <dsp:cNvSpPr/>
      </dsp:nvSpPr>
      <dsp:spPr>
        <a:xfrm>
          <a:off x="1279777" y="212977"/>
          <a:ext cx="5179161" cy="517916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2">
                <a:hueOff val="2311142"/>
                <a:satOff val="-1359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11142"/>
                <a:satOff val="-1359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382A39-86C4-7548-AE19-663C18FE9223}">
      <dsp:nvSpPr>
        <dsp:cNvPr id="0" name=""/>
        <dsp:cNvSpPr/>
      </dsp:nvSpPr>
      <dsp:spPr>
        <a:xfrm>
          <a:off x="1125060" y="212977"/>
          <a:ext cx="5179161" cy="517916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2">
                <a:hueOff val="4622285"/>
                <a:satOff val="-2718"/>
                <a:lumOff val="-54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22285"/>
                <a:satOff val="-2718"/>
                <a:lumOff val="-54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DCA4C9-8341-404E-BD5B-3889AF272E0A}">
      <dsp:nvSpPr>
        <dsp:cNvPr id="0" name=""/>
        <dsp:cNvSpPr/>
      </dsp:nvSpPr>
      <dsp:spPr>
        <a:xfrm>
          <a:off x="1125060" y="58260"/>
          <a:ext cx="5179161" cy="517916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2">
                <a:hueOff val="6933427"/>
                <a:satOff val="-4077"/>
                <a:lumOff val="-823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933427"/>
                <a:satOff val="-4077"/>
                <a:lumOff val="-82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428E71-A32B-854A-8012-0AFEEF79BFF7}">
      <dsp:nvSpPr>
        <dsp:cNvPr id="0" name=""/>
        <dsp:cNvSpPr/>
      </dsp:nvSpPr>
      <dsp:spPr>
        <a:xfrm rot="20032947">
          <a:off x="968497" y="-139340"/>
          <a:ext cx="6849834" cy="6849834"/>
        </a:xfrm>
        <a:prstGeom prst="circularArrow">
          <a:avLst>
            <a:gd name="adj1" fmla="val 5544"/>
            <a:gd name="adj2" fmla="val 330680"/>
            <a:gd name="adj3" fmla="val 15099430"/>
            <a:gd name="adj4" fmla="val 1662213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D395DC-4338-DB48-8259-E99E6589DB57}">
      <dsp:nvSpPr>
        <dsp:cNvPr id="0" name=""/>
        <dsp:cNvSpPr/>
      </dsp:nvSpPr>
      <dsp:spPr>
        <a:xfrm>
          <a:off x="3778808" y="3214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Identify/Frame an Issue</a:t>
          </a:r>
        </a:p>
      </dsp:txBody>
      <dsp:txXfrm>
        <a:off x="3778808" y="3214"/>
        <a:ext cx="1229212" cy="614606"/>
      </dsp:txXfrm>
    </dsp:sp>
    <dsp:sp modelId="{5B5BA6DA-29F3-364E-A0DA-F2FF4459DFC4}">
      <dsp:nvSpPr>
        <dsp:cNvPr id="0" name=""/>
        <dsp:cNvSpPr/>
      </dsp:nvSpPr>
      <dsp:spPr>
        <a:xfrm>
          <a:off x="5136282" y="337802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577786"/>
                <a:satOff val="-340"/>
                <a:lumOff val="-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577786"/>
                <a:satOff val="-340"/>
                <a:lumOff val="-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Request an Issue Report</a:t>
          </a:r>
        </a:p>
      </dsp:txBody>
      <dsp:txXfrm>
        <a:off x="5136282" y="337802"/>
        <a:ext cx="1229212" cy="614606"/>
      </dsp:txXfrm>
    </dsp:sp>
    <dsp:sp modelId="{2BCC5FBA-4F44-2349-8DE4-899581106E01}">
      <dsp:nvSpPr>
        <dsp:cNvPr id="0" name=""/>
        <dsp:cNvSpPr/>
      </dsp:nvSpPr>
      <dsp:spPr>
        <a:xfrm>
          <a:off x="6182776" y="1264914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1155571"/>
                <a:satOff val="-679"/>
                <a:lumOff val="-137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155571"/>
                <a:satOff val="-679"/>
                <a:lumOff val="-137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Public Comments, AC and SO Statements</a:t>
          </a:r>
        </a:p>
      </dsp:txBody>
      <dsp:txXfrm>
        <a:off x="6182776" y="1264914"/>
        <a:ext cx="1229212" cy="614606"/>
      </dsp:txXfrm>
    </dsp:sp>
    <dsp:sp modelId="{B326FE27-19F6-3C4B-A56E-B0BC25BBC5D3}">
      <dsp:nvSpPr>
        <dsp:cNvPr id="0" name=""/>
        <dsp:cNvSpPr/>
      </dsp:nvSpPr>
      <dsp:spPr>
        <a:xfrm>
          <a:off x="6678549" y="2572160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1733357"/>
                <a:satOff val="-1019"/>
                <a:lumOff val="-205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733357"/>
                <a:satOff val="-1019"/>
                <a:lumOff val="-205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Initiate Policy Development Process</a:t>
          </a:r>
          <a:endParaRPr lang="en-US" sz="1100" kern="1200" dirty="0"/>
        </a:p>
      </dsp:txBody>
      <dsp:txXfrm>
        <a:off x="6678549" y="2572160"/>
        <a:ext cx="1229212" cy="614606"/>
      </dsp:txXfrm>
    </dsp:sp>
    <dsp:sp modelId="{1E158BF7-0C80-3F4A-82D5-85EA8F6086B9}">
      <dsp:nvSpPr>
        <dsp:cNvPr id="0" name=""/>
        <dsp:cNvSpPr/>
      </dsp:nvSpPr>
      <dsp:spPr>
        <a:xfrm>
          <a:off x="6510026" y="3960067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2311142"/>
                <a:satOff val="-1359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11142"/>
                <a:satOff val="-1359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Form PDP Team (working group form is preferred)</a:t>
          </a:r>
          <a:endParaRPr lang="en-US" sz="1100" kern="1200" dirty="0"/>
        </a:p>
      </dsp:txBody>
      <dsp:txXfrm>
        <a:off x="6510026" y="3960067"/>
        <a:ext cx="1229212" cy="614606"/>
      </dsp:txXfrm>
    </dsp:sp>
    <dsp:sp modelId="{A0F5EADC-C7AE-EA44-BD54-1D3AFA118383}">
      <dsp:nvSpPr>
        <dsp:cNvPr id="0" name=""/>
        <dsp:cNvSpPr/>
      </dsp:nvSpPr>
      <dsp:spPr>
        <a:xfrm>
          <a:off x="5715815" y="5110681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2888928"/>
                <a:satOff val="-1699"/>
                <a:lumOff val="-343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888928"/>
                <a:satOff val="-1699"/>
                <a:lumOff val="-343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Public Comments, AC and SO Statements</a:t>
          </a:r>
          <a:endParaRPr lang="en-US" sz="1100" kern="1200" dirty="0"/>
        </a:p>
      </dsp:txBody>
      <dsp:txXfrm>
        <a:off x="5715815" y="5110681"/>
        <a:ext cx="1229212" cy="614606"/>
      </dsp:txXfrm>
    </dsp:sp>
    <dsp:sp modelId="{2BB0B5B2-309A-CD4B-955D-DD38E96D3986}">
      <dsp:nvSpPr>
        <dsp:cNvPr id="0" name=""/>
        <dsp:cNvSpPr/>
      </dsp:nvSpPr>
      <dsp:spPr>
        <a:xfrm>
          <a:off x="4477859" y="5760410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3466713"/>
                <a:satOff val="-2038"/>
                <a:lumOff val="-41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466713"/>
                <a:satOff val="-2038"/>
                <a:lumOff val="-41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WG Initial Report</a:t>
          </a:r>
          <a:endParaRPr lang="en-US" sz="1100" kern="1200" dirty="0"/>
        </a:p>
      </dsp:txBody>
      <dsp:txXfrm>
        <a:off x="4477859" y="5760410"/>
        <a:ext cx="1229212" cy="614606"/>
      </dsp:txXfrm>
    </dsp:sp>
    <dsp:sp modelId="{FD171004-A1EC-2546-A94C-A9B34B6B29E0}">
      <dsp:nvSpPr>
        <dsp:cNvPr id="0" name=""/>
        <dsp:cNvSpPr/>
      </dsp:nvSpPr>
      <dsp:spPr>
        <a:xfrm>
          <a:off x="3079758" y="5760410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4044499"/>
                <a:satOff val="-2378"/>
                <a:lumOff val="-480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044499"/>
                <a:satOff val="-2378"/>
                <a:lumOff val="-480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Public Comments, AC and SO Statements</a:t>
          </a:r>
          <a:endParaRPr lang="en-US" sz="1100" kern="1200" dirty="0"/>
        </a:p>
      </dsp:txBody>
      <dsp:txXfrm>
        <a:off x="3079758" y="5760410"/>
        <a:ext cx="1229212" cy="614606"/>
      </dsp:txXfrm>
    </dsp:sp>
    <dsp:sp modelId="{9C424C0F-84D6-9544-B930-E9DDB0753132}">
      <dsp:nvSpPr>
        <dsp:cNvPr id="0" name=""/>
        <dsp:cNvSpPr/>
      </dsp:nvSpPr>
      <dsp:spPr>
        <a:xfrm>
          <a:off x="1841802" y="5110681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4622285"/>
                <a:satOff val="-2718"/>
                <a:lumOff val="-54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22285"/>
                <a:satOff val="-2718"/>
                <a:lumOff val="-54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WG Final Report</a:t>
          </a:r>
          <a:endParaRPr lang="en-US" sz="1100" kern="1200" dirty="0"/>
        </a:p>
      </dsp:txBody>
      <dsp:txXfrm>
        <a:off x="1841802" y="5110681"/>
        <a:ext cx="1229212" cy="614606"/>
      </dsp:txXfrm>
    </dsp:sp>
    <dsp:sp modelId="{9CB9AF73-56F9-1A4B-ACD9-081499CF1445}">
      <dsp:nvSpPr>
        <dsp:cNvPr id="0" name=""/>
        <dsp:cNvSpPr/>
      </dsp:nvSpPr>
      <dsp:spPr>
        <a:xfrm>
          <a:off x="1047590" y="3960067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5200070"/>
                <a:satOff val="-3058"/>
                <a:lumOff val="-61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5200070"/>
                <a:satOff val="-3058"/>
                <a:lumOff val="-61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GNSO Deliberations</a:t>
          </a:r>
          <a:endParaRPr lang="en-US" sz="1100" kern="1200" dirty="0"/>
        </a:p>
      </dsp:txBody>
      <dsp:txXfrm>
        <a:off x="1047590" y="3960067"/>
        <a:ext cx="1229212" cy="614606"/>
      </dsp:txXfrm>
    </dsp:sp>
    <dsp:sp modelId="{4DF0EE7C-7CF5-8C43-B95A-A94AF8C0542A}">
      <dsp:nvSpPr>
        <dsp:cNvPr id="0" name=""/>
        <dsp:cNvSpPr/>
      </dsp:nvSpPr>
      <dsp:spPr>
        <a:xfrm>
          <a:off x="879068" y="2572160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5777856"/>
                <a:satOff val="-3397"/>
                <a:lumOff val="-686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5777856"/>
                <a:satOff val="-3397"/>
                <a:lumOff val="-686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Public Comments, AC and SO statements</a:t>
          </a:r>
          <a:endParaRPr lang="en-US" sz="1100" kern="1200" dirty="0"/>
        </a:p>
      </dsp:txBody>
      <dsp:txXfrm>
        <a:off x="879068" y="2572160"/>
        <a:ext cx="1229212" cy="614606"/>
      </dsp:txXfrm>
    </dsp:sp>
    <dsp:sp modelId="{DF0EA593-A8F3-554C-8F31-B05D434F41FB}">
      <dsp:nvSpPr>
        <dsp:cNvPr id="0" name=""/>
        <dsp:cNvSpPr/>
      </dsp:nvSpPr>
      <dsp:spPr>
        <a:xfrm>
          <a:off x="1374841" y="1264914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6355641"/>
                <a:satOff val="-3737"/>
                <a:lumOff val="-7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355641"/>
                <a:satOff val="-3737"/>
                <a:lumOff val="-7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Board Vote</a:t>
          </a:r>
          <a:endParaRPr lang="en-US" sz="1100" kern="1200" dirty="0"/>
        </a:p>
      </dsp:txBody>
      <dsp:txXfrm>
        <a:off x="1374841" y="1264914"/>
        <a:ext cx="1229212" cy="614606"/>
      </dsp:txXfrm>
    </dsp:sp>
    <dsp:sp modelId="{C334E912-2066-AB43-8788-C6CE18170735}">
      <dsp:nvSpPr>
        <dsp:cNvPr id="0" name=""/>
        <dsp:cNvSpPr/>
      </dsp:nvSpPr>
      <dsp:spPr>
        <a:xfrm>
          <a:off x="2421334" y="337802"/>
          <a:ext cx="1229212" cy="614606"/>
        </a:xfrm>
        <a:prstGeom prst="roundRect">
          <a:avLst/>
        </a:prstGeom>
        <a:gradFill rotWithShape="0">
          <a:gsLst>
            <a:gs pos="0">
              <a:schemeClr val="accent2">
                <a:hueOff val="6933427"/>
                <a:satOff val="-4077"/>
                <a:lumOff val="-823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6933427"/>
                <a:satOff val="-4077"/>
                <a:lumOff val="-823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Implement the Policy</a:t>
          </a:r>
          <a:endParaRPr lang="en-US" sz="1100" kern="1200" dirty="0"/>
        </a:p>
      </dsp:txBody>
      <dsp:txXfrm>
        <a:off x="2421334" y="337802"/>
        <a:ext cx="1229212" cy="61460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0D3148-BE2F-3640-A29B-4C145B1D297B}">
      <dsp:nvSpPr>
        <dsp:cNvPr id="0" name=""/>
        <dsp:cNvSpPr/>
      </dsp:nvSpPr>
      <dsp:spPr>
        <a:xfrm>
          <a:off x="883227" y="928943"/>
          <a:ext cx="1164193" cy="1233519"/>
        </a:xfrm>
        <a:prstGeom prst="ellipse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Screen</a:t>
          </a:r>
          <a:endParaRPr lang="en-US" sz="2200" kern="1200" dirty="0"/>
        </a:p>
      </dsp:txBody>
      <dsp:txXfrm>
        <a:off x="883227" y="928943"/>
        <a:ext cx="1164193" cy="1233519"/>
      </dsp:txXfrm>
    </dsp:sp>
    <dsp:sp modelId="{BE090B8C-8B71-854C-8C86-DC7058A9F583}">
      <dsp:nvSpPr>
        <dsp:cNvPr id="0" name=""/>
        <dsp:cNvSpPr/>
      </dsp:nvSpPr>
      <dsp:spPr>
        <a:xfrm rot="13814088">
          <a:off x="402427" y="637899"/>
          <a:ext cx="791006" cy="21156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9653EF-BB72-D246-95DD-CF93EF7F39E6}">
      <dsp:nvSpPr>
        <dsp:cNvPr id="0" name=""/>
        <dsp:cNvSpPr/>
      </dsp:nvSpPr>
      <dsp:spPr>
        <a:xfrm>
          <a:off x="219519" y="211155"/>
          <a:ext cx="650861" cy="457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Priorities</a:t>
          </a:r>
          <a:endParaRPr lang="en-US" sz="1000" kern="1200" dirty="0"/>
        </a:p>
      </dsp:txBody>
      <dsp:txXfrm>
        <a:off x="219519" y="211155"/>
        <a:ext cx="650861" cy="457028"/>
      </dsp:txXfrm>
    </dsp:sp>
    <dsp:sp modelId="{B6F8F67D-E356-294E-A745-743E5FF37284}">
      <dsp:nvSpPr>
        <dsp:cNvPr id="0" name=""/>
        <dsp:cNvSpPr/>
      </dsp:nvSpPr>
      <dsp:spPr>
        <a:xfrm rot="15549876">
          <a:off x="1057706" y="570895"/>
          <a:ext cx="482572" cy="21156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444559"/>
                <a:satOff val="10274"/>
                <a:lumOff val="-49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444559"/>
                <a:satOff val="10274"/>
                <a:lumOff val="-49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858EC7-F90A-4841-94E2-B075F59ED780}">
      <dsp:nvSpPr>
        <dsp:cNvPr id="0" name=""/>
        <dsp:cNvSpPr/>
      </dsp:nvSpPr>
      <dsp:spPr>
        <a:xfrm>
          <a:off x="928203" y="211178"/>
          <a:ext cx="650861" cy="457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444559"/>
                <a:satOff val="10274"/>
                <a:lumOff val="-49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444559"/>
                <a:satOff val="10274"/>
                <a:lumOff val="-49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Resources</a:t>
          </a:r>
          <a:endParaRPr lang="en-US" sz="1000" kern="1200" dirty="0"/>
        </a:p>
      </dsp:txBody>
      <dsp:txXfrm>
        <a:off x="928203" y="211178"/>
        <a:ext cx="650861" cy="457028"/>
      </dsp:txXfrm>
    </dsp:sp>
    <dsp:sp modelId="{A4E9EA02-6B6C-AD4D-9E20-D5251AE02246}">
      <dsp:nvSpPr>
        <dsp:cNvPr id="0" name=""/>
        <dsp:cNvSpPr/>
      </dsp:nvSpPr>
      <dsp:spPr>
        <a:xfrm rot="17689664">
          <a:off x="1568825" y="594846"/>
          <a:ext cx="574950" cy="21156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889118"/>
                <a:satOff val="20549"/>
                <a:lumOff val="-98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889118"/>
                <a:satOff val="20549"/>
                <a:lumOff val="-98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00CFD-A8B8-BC4C-A363-903CBF39DBD1}">
      <dsp:nvSpPr>
        <dsp:cNvPr id="0" name=""/>
        <dsp:cNvSpPr/>
      </dsp:nvSpPr>
      <dsp:spPr>
        <a:xfrm>
          <a:off x="1651578" y="211208"/>
          <a:ext cx="650861" cy="457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889118"/>
                <a:satOff val="20549"/>
                <a:lumOff val="-98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889118"/>
                <a:satOff val="20549"/>
                <a:lumOff val="-98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Metrics</a:t>
          </a:r>
          <a:endParaRPr lang="en-US" sz="1000" kern="1200" dirty="0"/>
        </a:p>
      </dsp:txBody>
      <dsp:txXfrm>
        <a:off x="1651578" y="211208"/>
        <a:ext cx="650861" cy="45702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0D3148-BE2F-3640-A29B-4C145B1D297B}">
      <dsp:nvSpPr>
        <dsp:cNvPr id="0" name=""/>
        <dsp:cNvSpPr/>
      </dsp:nvSpPr>
      <dsp:spPr>
        <a:xfrm>
          <a:off x="406100" y="321298"/>
          <a:ext cx="1219641" cy="1292269"/>
        </a:xfrm>
        <a:prstGeom prst="ellipse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Trigger</a:t>
          </a:r>
          <a:endParaRPr lang="en-US" sz="2300" kern="1200" dirty="0"/>
        </a:p>
      </dsp:txBody>
      <dsp:txXfrm>
        <a:off x="406100" y="321298"/>
        <a:ext cx="1219641" cy="1292269"/>
      </dsp:txXfrm>
    </dsp:sp>
    <dsp:sp modelId="{BE090B8C-8B71-854C-8C86-DC7058A9F583}">
      <dsp:nvSpPr>
        <dsp:cNvPr id="0" name=""/>
        <dsp:cNvSpPr/>
      </dsp:nvSpPr>
      <dsp:spPr>
        <a:xfrm rot="6987311">
          <a:off x="276352" y="1731994"/>
          <a:ext cx="607949" cy="22163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9653EF-BB72-D246-95DD-CF93EF7F39E6}">
      <dsp:nvSpPr>
        <dsp:cNvPr id="0" name=""/>
        <dsp:cNvSpPr/>
      </dsp:nvSpPr>
      <dsp:spPr>
        <a:xfrm>
          <a:off x="103977" y="1875559"/>
          <a:ext cx="681860" cy="4787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GAC</a:t>
          </a:r>
          <a:endParaRPr lang="en-US" sz="1200" kern="1200" dirty="0"/>
        </a:p>
      </dsp:txBody>
      <dsp:txXfrm>
        <a:off x="103977" y="1875559"/>
        <a:ext cx="681860" cy="478795"/>
      </dsp:txXfrm>
    </dsp:sp>
    <dsp:sp modelId="{B6F8F67D-E356-294E-A745-743E5FF37284}">
      <dsp:nvSpPr>
        <dsp:cNvPr id="0" name=""/>
        <dsp:cNvSpPr/>
      </dsp:nvSpPr>
      <dsp:spPr>
        <a:xfrm rot="4847708">
          <a:off x="918307" y="1762841"/>
          <a:ext cx="488940" cy="22163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444559"/>
                <a:satOff val="10274"/>
                <a:lumOff val="-49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444559"/>
                <a:satOff val="10274"/>
                <a:lumOff val="-49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858EC7-F90A-4841-94E2-B075F59ED780}">
      <dsp:nvSpPr>
        <dsp:cNvPr id="0" name=""/>
        <dsp:cNvSpPr/>
      </dsp:nvSpPr>
      <dsp:spPr>
        <a:xfrm>
          <a:off x="860954" y="1875586"/>
          <a:ext cx="681860" cy="4787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444559"/>
                <a:satOff val="10274"/>
                <a:lumOff val="-49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444559"/>
                <a:satOff val="10274"/>
                <a:lumOff val="-49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GNSO</a:t>
          </a:r>
          <a:endParaRPr lang="en-US" sz="1200" kern="1200" dirty="0"/>
        </a:p>
      </dsp:txBody>
      <dsp:txXfrm>
        <a:off x="860954" y="1875586"/>
        <a:ext cx="681860" cy="478795"/>
      </dsp:txXfrm>
    </dsp:sp>
    <dsp:sp modelId="{A4E9EA02-6B6C-AD4D-9E20-D5251AE02246}">
      <dsp:nvSpPr>
        <dsp:cNvPr id="0" name=""/>
        <dsp:cNvSpPr/>
      </dsp:nvSpPr>
      <dsp:spPr>
        <a:xfrm rot="3034368">
          <a:off x="1298952" y="1692147"/>
          <a:ext cx="807898" cy="22163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889118"/>
                <a:satOff val="20549"/>
                <a:lumOff val="-98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889118"/>
                <a:satOff val="20549"/>
                <a:lumOff val="-98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00CFD-A8B8-BC4C-A363-903CBF39DBD1}">
      <dsp:nvSpPr>
        <dsp:cNvPr id="0" name=""/>
        <dsp:cNvSpPr/>
      </dsp:nvSpPr>
      <dsp:spPr>
        <a:xfrm>
          <a:off x="1618518" y="1875593"/>
          <a:ext cx="681860" cy="4787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889118"/>
                <a:satOff val="20549"/>
                <a:lumOff val="-98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889118"/>
                <a:satOff val="20549"/>
                <a:lumOff val="-98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AC/SOs &amp; Board</a:t>
          </a:r>
          <a:endParaRPr lang="en-US" sz="1200" kern="1200" dirty="0"/>
        </a:p>
      </dsp:txBody>
      <dsp:txXfrm>
        <a:off x="1618518" y="1875593"/>
        <a:ext cx="681860" cy="478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32B9B-412F-4517-A2E9-C1546E03994B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5ADDE-69A9-4A13-8D3B-D48D565096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6C6C8D-2CFE-4E38-8C9B-FAFEDFD7C888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EF36A-8EF9-4B51-9E88-04B36A55EA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54A1A-0D77-4302-A25E-A275801FC081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B6584-C027-482F-B401-16A4AC2812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7E8640-F1C3-4A8B-973E-6D0EF2C64408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D23EB-FD5D-46B4-B7B2-220D2236AE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DD57D2-64C3-40DE-B48B-3C74C5329123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AB70E-D296-4F1E-8733-CC88816FF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12C304-68E6-49BF-868F-C0AA8D4CBC52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7EB94-0B02-47E9-BBC8-8B7673C2B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E5E7E-F391-41DE-808B-48AA5D5CF7CE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F2EE1-02C1-446F-9B76-437C6B3F6B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FBCBA-47B4-4429-94B6-8DA896B8CAE7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800F9-5AD0-4AAF-9CAC-38B358C42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85AEA5-F1B3-407C-A66A-C57E6A3A8A78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D5241-6149-4790-8894-1159E4C71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F09C4-2285-4C3C-9B64-07897C86BEB9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C75BA-9685-43A4-B094-E70FE019C7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AFA1C5-AEAA-43A1-8209-4A6D01B4636F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B1A62-257A-40DA-919C-E9A6F5943D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FC3D61C-4F92-4093-B962-6FA6FF7FA7DB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CF5D2EE-16D8-44C9-AD93-7BBE7E4AAD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787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A6A6A6"/>
                </a:solidFill>
              </a:rPr>
              <a:t>Draft – for discussion purposes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ctrTitle"/>
          </p:nvPr>
        </p:nvSpPr>
        <p:spPr>
          <a:xfrm>
            <a:off x="685800" y="938213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charset="-128"/>
              </a:rPr>
              <a:t>GAC-GNSO Consultation Group on </a:t>
            </a:r>
            <a:br>
              <a:rPr lang="en-US" sz="3200" dirty="0" smtClean="0">
                <a:ea typeface="ＭＳ Ｐゴシック" charset="-128"/>
              </a:rPr>
            </a:br>
            <a:r>
              <a:rPr lang="en-US" b="1" dirty="0" smtClean="0">
                <a:ea typeface="ＭＳ Ｐゴシック" charset="-128"/>
              </a:rPr>
              <a:t>GAC Early Engagement in </a:t>
            </a:r>
            <a:r>
              <a:rPr lang="en-US" b="1" dirty="0" smtClean="0">
                <a:solidFill>
                  <a:srgbClr val="FF0000"/>
                </a:solidFill>
                <a:ea typeface="ＭＳ Ｐゴシック" charset="-128"/>
              </a:rPr>
              <a:t>GNSO</a:t>
            </a:r>
            <a:r>
              <a:rPr lang="en-US" b="1" dirty="0" smtClean="0">
                <a:ea typeface="ＭＳ Ｐゴシック" charset="-128"/>
              </a:rPr>
              <a:t> Policy </a:t>
            </a:r>
            <a:r>
              <a:rPr lang="en-US" b="1" dirty="0" smtClean="0">
                <a:ea typeface="ＭＳ Ｐゴシック" charset="-128"/>
              </a:rPr>
              <a:t>Development Processes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6988" y="4346575"/>
            <a:ext cx="6400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smtClean="0">
                <a:solidFill>
                  <a:srgbClr val="898989"/>
                </a:solidFill>
                <a:ea typeface="ＭＳ Ｐゴシック" charset="-128"/>
              </a:rPr>
              <a:t>DRAFT – V.1</a:t>
            </a:r>
          </a:p>
          <a:p>
            <a:pPr eaLnBrk="1" hangingPunct="1"/>
            <a:r>
              <a:rPr lang="en-US" sz="2400" smtClean="0">
                <a:solidFill>
                  <a:srgbClr val="898989"/>
                </a:solidFill>
                <a:ea typeface="ＭＳ Ｐゴシック" charset="-128"/>
              </a:rPr>
              <a:t>For Discussion Purposes Only</a:t>
            </a:r>
          </a:p>
          <a:p>
            <a:pPr eaLnBrk="1" hangingPunct="1"/>
            <a:r>
              <a:rPr lang="en-US" sz="2400" smtClean="0">
                <a:solidFill>
                  <a:srgbClr val="898989"/>
                </a:solidFill>
                <a:ea typeface="ＭＳ Ｐゴシック" charset="-128"/>
              </a:rPr>
              <a:t>March, 2014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6488" y="4481513"/>
            <a:ext cx="2957512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What is your reaction?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2625"/>
            <a:ext cx="8229600" cy="4525963"/>
          </a:xfrm>
        </p:spPr>
        <p:txBody>
          <a:bodyPr/>
          <a:lstStyle/>
          <a:p>
            <a:r>
              <a:rPr lang="en-US" sz="3600" dirty="0" smtClean="0">
                <a:ea typeface="ＭＳ Ｐゴシック" charset="-128"/>
              </a:rPr>
              <a:t>Is this the right approach?</a:t>
            </a:r>
          </a:p>
          <a:p>
            <a:r>
              <a:rPr lang="en-US" sz="3600" dirty="0" smtClean="0">
                <a:ea typeface="ＭＳ Ｐゴシック" charset="-128"/>
              </a:rPr>
              <a:t>Are we asking the right questions?</a:t>
            </a:r>
          </a:p>
          <a:p>
            <a:r>
              <a:rPr lang="en-US" sz="3600" dirty="0" smtClean="0">
                <a:ea typeface="ＭＳ Ｐゴシック" charset="-128"/>
              </a:rPr>
              <a:t>Is there something we have overlooked</a:t>
            </a:r>
            <a:r>
              <a:rPr lang="en-US" sz="3600" dirty="0" smtClean="0">
                <a:ea typeface="ＭＳ Ｐゴシック" charset="-128"/>
              </a:rPr>
              <a:t>?</a:t>
            </a:r>
          </a:p>
          <a:p>
            <a:r>
              <a:rPr lang="en-US" sz="3600" dirty="0" smtClean="0">
                <a:solidFill>
                  <a:srgbClr val="FF0000"/>
                </a:solidFill>
                <a:ea typeface="ＭＳ Ｐゴシック" charset="-128"/>
              </a:rPr>
              <a:t>When would be a reasonable date to receive your comments or green light?</a:t>
            </a:r>
            <a:endParaRPr lang="en-US" sz="3600" dirty="0" smtClean="0">
              <a:solidFill>
                <a:srgbClr val="FF0000"/>
              </a:solidFill>
              <a:ea typeface="ＭＳ Ｐゴシック" charset="-128"/>
            </a:endParaRPr>
          </a:p>
          <a:p>
            <a:pPr>
              <a:buFont typeface="Arial" pitchFamily="34" charset="0"/>
              <a:buNone/>
            </a:pPr>
            <a:r>
              <a:rPr lang="en-US" sz="3600" dirty="0" smtClean="0">
                <a:ea typeface="ＭＳ Ｐゴシック" charset="-128"/>
              </a:rPr>
              <a:t/>
            </a:r>
            <a:br>
              <a:rPr lang="en-US" sz="3600" dirty="0" smtClean="0">
                <a:ea typeface="ＭＳ Ｐゴシック" charset="-128"/>
              </a:rPr>
            </a:br>
            <a:r>
              <a:rPr lang="en-US" sz="3600" dirty="0" smtClean="0">
                <a:ea typeface="ＭＳ Ｐゴシック" charset="-128"/>
              </a:rPr>
              <a:t>We </a:t>
            </a:r>
            <a:r>
              <a:rPr lang="en-US" sz="3600" dirty="0" smtClean="0">
                <a:ea typeface="ＭＳ Ｐゴシック" charset="-128"/>
              </a:rPr>
              <a:t>have an example of our early thinking...</a:t>
            </a:r>
          </a:p>
          <a:p>
            <a:endParaRPr lang="en-US" sz="3600" dirty="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2628900" y="1382713"/>
            <a:ext cx="6515100" cy="2478087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GAC</a:t>
            </a: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57150" y="4064000"/>
            <a:ext cx="6573838" cy="273367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Policy Development Process</a:t>
            </a: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57200" y="-66675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Managing PDP engagement</a:t>
            </a: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2743200" y="1643063"/>
            <a:ext cx="2038350" cy="2217737"/>
          </a:xfrm>
          <a:custGeom>
            <a:avLst/>
            <a:gdLst>
              <a:gd name="T0" fmla="*/ 0 w 1440804"/>
              <a:gd name="T1" fmla="*/ 0 h 1417500"/>
              <a:gd name="T2" fmla="*/ 2038523 w 1440804"/>
              <a:gd name="T3" fmla="*/ 0 h 1417500"/>
              <a:gd name="T4" fmla="*/ 2038523 w 1440804"/>
              <a:gd name="T5" fmla="*/ 2218116 h 1417500"/>
              <a:gd name="T6" fmla="*/ 0 w 1440804"/>
              <a:gd name="T7" fmla="*/ 2218116 h 1417500"/>
              <a:gd name="T8" fmla="*/ 0 w 1440804"/>
              <a:gd name="T9" fmla="*/ 0 h 1417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0804"/>
              <a:gd name="T16" fmla="*/ 0 h 1417500"/>
              <a:gd name="T17" fmla="*/ 1440804 w 1440804"/>
              <a:gd name="T18" fmla="*/ 1417500 h 1417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0804" h="1417500">
                <a:moveTo>
                  <a:pt x="0" y="0"/>
                </a:moveTo>
                <a:lnTo>
                  <a:pt x="1440804" y="0"/>
                </a:lnTo>
                <a:lnTo>
                  <a:pt x="1440804" y="1417500"/>
                </a:lnTo>
                <a:lnTo>
                  <a:pt x="0" y="141750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BE7E7"/>
              </a:gs>
              <a:gs pos="64999">
                <a:srgbClr val="F3C3C2"/>
              </a:gs>
              <a:gs pos="100000">
                <a:srgbClr val="F0A8A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111822" tIns="937260" rIns="111822" bIns="85344"/>
          <a:lstStyle/>
          <a:p>
            <a:pPr marL="0" lvl="1" defTabSz="5334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2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rPr>
              <a:t>Requests for:</a:t>
            </a:r>
          </a:p>
          <a:p>
            <a:pPr marL="114300" lvl="1" indent="-114300" defTabSz="5334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2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rPr>
              <a:t>Participants</a:t>
            </a:r>
          </a:p>
          <a:p>
            <a:pPr marL="114300" lvl="1" indent="-114300" defTabSz="5334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2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rPr>
              <a:t>Comments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921000" y="1763713"/>
            <a:ext cx="1390650" cy="496887"/>
          </a:xfrm>
          <a:custGeom>
            <a:avLst/>
            <a:gdLst>
              <a:gd name="T0" fmla="*/ 0 w 1008562"/>
              <a:gd name="T1" fmla="*/ 82817 h 444841"/>
              <a:gd name="T2" fmla="*/ 102234 w 1008562"/>
              <a:gd name="T3" fmla="*/ 0 h 444841"/>
              <a:gd name="T4" fmla="*/ 1288463 w 1008562"/>
              <a:gd name="T5" fmla="*/ 0 h 444841"/>
              <a:gd name="T6" fmla="*/ 1390697 w 1008562"/>
              <a:gd name="T7" fmla="*/ 82817 h 444841"/>
              <a:gd name="T8" fmla="*/ 1390697 w 1008562"/>
              <a:gd name="T9" fmla="*/ 414070 h 444841"/>
              <a:gd name="T10" fmla="*/ 1288463 w 1008562"/>
              <a:gd name="T11" fmla="*/ 496887 h 444841"/>
              <a:gd name="T12" fmla="*/ 102234 w 1008562"/>
              <a:gd name="T13" fmla="*/ 496887 h 444841"/>
              <a:gd name="T14" fmla="*/ 0 w 1008562"/>
              <a:gd name="T15" fmla="*/ 414070 h 444841"/>
              <a:gd name="T16" fmla="*/ 0 w 1008562"/>
              <a:gd name="T17" fmla="*/ 82817 h 4448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8562"/>
              <a:gd name="T28" fmla="*/ 0 h 444841"/>
              <a:gd name="T29" fmla="*/ 1008562 w 1008562"/>
              <a:gd name="T30" fmla="*/ 444841 h 4448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08562" h="444841">
                <a:moveTo>
                  <a:pt x="0" y="74142"/>
                </a:moveTo>
                <a:cubicBezTo>
                  <a:pt x="0" y="33195"/>
                  <a:pt x="33195" y="0"/>
                  <a:pt x="74142" y="0"/>
                </a:cubicBezTo>
                <a:lnTo>
                  <a:pt x="934420" y="0"/>
                </a:lnTo>
                <a:cubicBezTo>
                  <a:pt x="975367" y="0"/>
                  <a:pt x="1008562" y="33195"/>
                  <a:pt x="1008562" y="74142"/>
                </a:cubicBezTo>
                <a:lnTo>
                  <a:pt x="1008562" y="370699"/>
                </a:lnTo>
                <a:cubicBezTo>
                  <a:pt x="1008562" y="411646"/>
                  <a:pt x="975367" y="444841"/>
                  <a:pt x="934420" y="444841"/>
                </a:cubicBezTo>
                <a:lnTo>
                  <a:pt x="74142" y="444841"/>
                </a:lnTo>
                <a:cubicBezTo>
                  <a:pt x="33195" y="444841"/>
                  <a:pt x="0" y="411646"/>
                  <a:pt x="0" y="370699"/>
                </a:cubicBezTo>
                <a:lnTo>
                  <a:pt x="0" y="74142"/>
                </a:lnTo>
                <a:close/>
              </a:path>
            </a:pathLst>
          </a:custGeom>
          <a:gradFill rotWithShape="1">
            <a:gsLst>
              <a:gs pos="0">
                <a:srgbClr val="F6A3A2"/>
              </a:gs>
              <a:gs pos="100000">
                <a:srgbClr val="B33431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59836" tIns="21715" rIns="59836" bIns="21715" anchor="ctr"/>
          <a:lstStyle/>
          <a:p>
            <a:pPr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Queue:</a:t>
            </a:r>
          </a:p>
        </p:txBody>
      </p:sp>
      <p:sp>
        <p:nvSpPr>
          <p:cNvPr id="119" name="U-Turn Arrow 118"/>
          <p:cNvSpPr>
            <a:spLocks/>
          </p:cNvSpPr>
          <p:nvPr/>
        </p:nvSpPr>
        <p:spPr bwMode="auto">
          <a:xfrm rot="5400000" flipH="1" flipV="1">
            <a:off x="360363" y="1919287"/>
            <a:ext cx="3830638" cy="3846513"/>
          </a:xfrm>
          <a:custGeom>
            <a:avLst/>
            <a:gdLst>
              <a:gd name="T0" fmla="*/ 0 w 3830638"/>
              <a:gd name="T1" fmla="*/ 3846513 h 3846513"/>
              <a:gd name="T2" fmla="*/ 0 w 3830638"/>
              <a:gd name="T3" fmla="*/ 1408350 h 3846513"/>
              <a:gd name="T4" fmla="*/ 1408350 w 3830638"/>
              <a:gd name="T5" fmla="*/ 0 h 3846513"/>
              <a:gd name="T6" fmla="*/ 2005994 w 3830638"/>
              <a:gd name="T7" fmla="*/ 0 h 3846513"/>
              <a:gd name="T8" fmla="*/ 3414344 w 3830638"/>
              <a:gd name="T9" fmla="*/ 1408350 h 3846513"/>
              <a:gd name="T10" fmla="*/ 3414343 w 3830638"/>
              <a:gd name="T11" fmla="*/ 1408350 h 3846513"/>
              <a:gd name="T12" fmla="*/ 3830638 w 3830638"/>
              <a:gd name="T13" fmla="*/ 1408350 h 3846513"/>
              <a:gd name="T14" fmla="*/ 2880103 w 3830638"/>
              <a:gd name="T15" fmla="*/ 2342757 h 3846513"/>
              <a:gd name="T16" fmla="*/ 1929569 w 3830638"/>
              <a:gd name="T17" fmla="*/ 1408350 h 3846513"/>
              <a:gd name="T18" fmla="*/ 2345864 w 3830638"/>
              <a:gd name="T19" fmla="*/ 1408350 h 3846513"/>
              <a:gd name="T20" fmla="*/ 2345864 w 3830638"/>
              <a:gd name="T21" fmla="*/ 1408350 h 3846513"/>
              <a:gd name="T22" fmla="*/ 2005994 w 3830638"/>
              <a:gd name="T23" fmla="*/ 1068480 h 3846513"/>
              <a:gd name="T24" fmla="*/ 1408350 w 3830638"/>
              <a:gd name="T25" fmla="*/ 1068480 h 3846513"/>
              <a:gd name="T26" fmla="*/ 1068480 w 3830638"/>
              <a:gd name="T27" fmla="*/ 1408350 h 3846513"/>
              <a:gd name="T28" fmla="*/ 1068480 w 3830638"/>
              <a:gd name="T29" fmla="*/ 3846513 h 3846513"/>
              <a:gd name="T30" fmla="*/ 0 w 3830638"/>
              <a:gd name="T31" fmla="*/ 3846513 h 384651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830638" h="3846513">
                <a:moveTo>
                  <a:pt x="0" y="3846513"/>
                </a:moveTo>
                <a:lnTo>
                  <a:pt x="0" y="1408350"/>
                </a:lnTo>
                <a:cubicBezTo>
                  <a:pt x="0" y="630540"/>
                  <a:pt x="630540" y="0"/>
                  <a:pt x="1408350" y="0"/>
                </a:cubicBezTo>
                <a:lnTo>
                  <a:pt x="2005994" y="0"/>
                </a:lnTo>
                <a:cubicBezTo>
                  <a:pt x="2783804" y="0"/>
                  <a:pt x="3414344" y="630540"/>
                  <a:pt x="3414344" y="1408350"/>
                </a:cubicBezTo>
                <a:lnTo>
                  <a:pt x="3414343" y="1408350"/>
                </a:lnTo>
                <a:lnTo>
                  <a:pt x="3830638" y="1408350"/>
                </a:lnTo>
                <a:lnTo>
                  <a:pt x="2880103" y="2342757"/>
                </a:lnTo>
                <a:lnTo>
                  <a:pt x="1929569" y="1408350"/>
                </a:lnTo>
                <a:lnTo>
                  <a:pt x="2345864" y="1408350"/>
                </a:lnTo>
                <a:cubicBezTo>
                  <a:pt x="2345864" y="1220645"/>
                  <a:pt x="2193699" y="1068480"/>
                  <a:pt x="2005994" y="1068480"/>
                </a:cubicBezTo>
                <a:lnTo>
                  <a:pt x="1408350" y="1068480"/>
                </a:lnTo>
                <a:cubicBezTo>
                  <a:pt x="1220645" y="1068480"/>
                  <a:pt x="1068480" y="1220645"/>
                  <a:pt x="1068480" y="1408350"/>
                </a:cubicBezTo>
                <a:lnTo>
                  <a:pt x="1068480" y="3846513"/>
                </a:lnTo>
                <a:lnTo>
                  <a:pt x="0" y="3846513"/>
                </a:lnTo>
                <a:close/>
              </a:path>
            </a:pathLst>
          </a:custGeom>
          <a:gradFill rotWithShape="1">
            <a:gsLst>
              <a:gs pos="0">
                <a:srgbClr val="99B0FC"/>
              </a:gs>
              <a:gs pos="100000">
                <a:srgbClr val="0751BC"/>
              </a:gs>
            </a:gsLst>
            <a:lin ang="5400000"/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ar-EG"/>
          </a:p>
        </p:txBody>
      </p:sp>
      <p:sp>
        <p:nvSpPr>
          <p:cNvPr id="17415" name="TextBox 127"/>
          <p:cNvSpPr txBox="1">
            <a:spLocks noChangeArrowheads="1"/>
          </p:cNvSpPr>
          <p:nvPr/>
        </p:nvSpPr>
        <p:spPr bwMode="auto">
          <a:xfrm>
            <a:off x="965200" y="2573338"/>
            <a:ext cx="1401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Request</a:t>
            </a:r>
          </a:p>
        </p:txBody>
      </p:sp>
      <p:sp>
        <p:nvSpPr>
          <p:cNvPr id="27" name="U-Turn Arrow 26"/>
          <p:cNvSpPr>
            <a:spLocks/>
          </p:cNvSpPr>
          <p:nvPr/>
        </p:nvSpPr>
        <p:spPr bwMode="auto">
          <a:xfrm rot="-5400000" flipH="1" flipV="1">
            <a:off x="4980782" y="2262981"/>
            <a:ext cx="3829050" cy="3846513"/>
          </a:xfrm>
          <a:custGeom>
            <a:avLst/>
            <a:gdLst>
              <a:gd name="T0" fmla="*/ 0 w 3829050"/>
              <a:gd name="T1" fmla="*/ 3846513 h 3846513"/>
              <a:gd name="T2" fmla="*/ 0 w 3829050"/>
              <a:gd name="T3" fmla="*/ 1408737 h 3846513"/>
              <a:gd name="T4" fmla="*/ 1408737 w 3829050"/>
              <a:gd name="T5" fmla="*/ 0 h 3846513"/>
              <a:gd name="T6" fmla="*/ 2004191 w 3829050"/>
              <a:gd name="T7" fmla="*/ 0 h 3846513"/>
              <a:gd name="T8" fmla="*/ 3412928 w 3829050"/>
              <a:gd name="T9" fmla="*/ 1408737 h 3846513"/>
              <a:gd name="T10" fmla="*/ 3412928 w 3829050"/>
              <a:gd name="T11" fmla="*/ 1408737 h 3846513"/>
              <a:gd name="T12" fmla="*/ 3829050 w 3829050"/>
              <a:gd name="T13" fmla="*/ 1408737 h 3846513"/>
              <a:gd name="T14" fmla="*/ 2878910 w 3829050"/>
              <a:gd name="T15" fmla="*/ 2342757 h 3846513"/>
              <a:gd name="T16" fmla="*/ 1928769 w 3829050"/>
              <a:gd name="T17" fmla="*/ 1408737 h 3846513"/>
              <a:gd name="T18" fmla="*/ 2344891 w 3829050"/>
              <a:gd name="T19" fmla="*/ 1408737 h 3846513"/>
              <a:gd name="T20" fmla="*/ 2344891 w 3829050"/>
              <a:gd name="T21" fmla="*/ 1408737 h 3846513"/>
              <a:gd name="T22" fmla="*/ 2004191 w 3829050"/>
              <a:gd name="T23" fmla="*/ 1068037 h 3846513"/>
              <a:gd name="T24" fmla="*/ 1408737 w 3829050"/>
              <a:gd name="T25" fmla="*/ 1068037 h 3846513"/>
              <a:gd name="T26" fmla="*/ 1068037 w 3829050"/>
              <a:gd name="T27" fmla="*/ 1408737 h 3846513"/>
              <a:gd name="T28" fmla="*/ 1068037 w 3829050"/>
              <a:gd name="T29" fmla="*/ 3846513 h 3846513"/>
              <a:gd name="T30" fmla="*/ 0 w 3829050"/>
              <a:gd name="T31" fmla="*/ 3846513 h 384651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829050" h="3846513">
                <a:moveTo>
                  <a:pt x="0" y="3846513"/>
                </a:moveTo>
                <a:lnTo>
                  <a:pt x="0" y="1408737"/>
                </a:lnTo>
                <a:cubicBezTo>
                  <a:pt x="0" y="630713"/>
                  <a:pt x="630713" y="0"/>
                  <a:pt x="1408737" y="0"/>
                </a:cubicBezTo>
                <a:lnTo>
                  <a:pt x="2004191" y="0"/>
                </a:lnTo>
                <a:cubicBezTo>
                  <a:pt x="2782215" y="0"/>
                  <a:pt x="3412928" y="630713"/>
                  <a:pt x="3412928" y="1408737"/>
                </a:cubicBezTo>
                <a:lnTo>
                  <a:pt x="3829050" y="1408737"/>
                </a:lnTo>
                <a:lnTo>
                  <a:pt x="2878910" y="2342757"/>
                </a:lnTo>
                <a:lnTo>
                  <a:pt x="1928769" y="1408737"/>
                </a:lnTo>
                <a:lnTo>
                  <a:pt x="2344891" y="1408737"/>
                </a:lnTo>
                <a:cubicBezTo>
                  <a:pt x="2344891" y="1220574"/>
                  <a:pt x="2192354" y="1068037"/>
                  <a:pt x="2004191" y="1068037"/>
                </a:cubicBezTo>
                <a:lnTo>
                  <a:pt x="1408737" y="1068037"/>
                </a:lnTo>
                <a:cubicBezTo>
                  <a:pt x="1220574" y="1068037"/>
                  <a:pt x="1068037" y="1220574"/>
                  <a:pt x="1068037" y="1408737"/>
                </a:cubicBezTo>
                <a:lnTo>
                  <a:pt x="1068037" y="3846513"/>
                </a:lnTo>
                <a:lnTo>
                  <a:pt x="0" y="3846513"/>
                </a:lnTo>
                <a:close/>
              </a:path>
            </a:pathLst>
          </a:custGeom>
          <a:gradFill rotWithShape="1">
            <a:gsLst>
              <a:gs pos="0">
                <a:srgbClr val="99B0FC"/>
              </a:gs>
              <a:gs pos="100000">
                <a:srgbClr val="0751BC"/>
              </a:gs>
            </a:gsLst>
            <a:lin ang="5400000"/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ar-EG"/>
          </a:p>
        </p:txBody>
      </p:sp>
      <p:graphicFrame>
        <p:nvGraphicFramePr>
          <p:cNvPr id="112" name="Diagram 111"/>
          <p:cNvGraphicFramePr/>
          <p:nvPr/>
        </p:nvGraphicFramePr>
        <p:xfrm>
          <a:off x="6477630" y="1441894"/>
          <a:ext cx="2351932" cy="235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8" name="TextBox 128"/>
          <p:cNvSpPr txBox="1">
            <a:spLocks noChangeArrowheads="1"/>
          </p:cNvSpPr>
          <p:nvPr/>
        </p:nvSpPr>
        <p:spPr bwMode="auto">
          <a:xfrm>
            <a:off x="6734175" y="4559300"/>
            <a:ext cx="1984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FF"/>
                </a:solidFill>
              </a:rPr>
              <a:t>Comment &amp;</a:t>
            </a:r>
            <a:br>
              <a:rPr lang="en-US" sz="2800" b="1">
                <a:solidFill>
                  <a:srgbClr val="FFFFFF"/>
                </a:solidFill>
              </a:rPr>
            </a:br>
            <a:r>
              <a:rPr lang="en-US" sz="2800" b="1">
                <a:solidFill>
                  <a:srgbClr val="FFFFFF"/>
                </a:solidFill>
              </a:rPr>
              <a:t>Participate</a:t>
            </a:r>
          </a:p>
        </p:txBody>
      </p:sp>
      <p:graphicFrame>
        <p:nvGraphicFramePr>
          <p:cNvPr id="28" name="Diagram 27"/>
          <p:cNvGraphicFramePr/>
          <p:nvPr/>
        </p:nvGraphicFramePr>
        <p:xfrm>
          <a:off x="0" y="3861581"/>
          <a:ext cx="2463949" cy="235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420" name="Picture 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30650" y="4235450"/>
            <a:ext cx="2957513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mtClean="0">
                <a:ea typeface="ＭＳ Ｐゴシック" charset="-128"/>
              </a:rPr>
              <a:t>The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643438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2400" b="1" smtClean="0">
                <a:solidFill>
                  <a:srgbClr val="FF0000"/>
                </a:solidFill>
                <a:ea typeface="ＭＳ Ｐゴシック" charset="-128"/>
              </a:rPr>
              <a:t>Stage 1: Identify and launch</a:t>
            </a:r>
            <a:endParaRPr lang="en-US" sz="1100" smtClean="0">
              <a:solidFill>
                <a:srgbClr val="FF0000"/>
              </a:solidFill>
              <a:ea typeface="ＭＳ Ｐゴシック" charset="-128"/>
            </a:endParaRPr>
          </a:p>
          <a:p>
            <a:pPr marL="0" indent="0"/>
            <a:r>
              <a:rPr lang="en-US" sz="2000" b="1" smtClean="0">
                <a:ea typeface="ＭＳ Ｐゴシック" charset="-128"/>
              </a:rPr>
              <a:t>Amend the Uniform Dispute Resolution Policy </a:t>
            </a:r>
            <a:r>
              <a:rPr lang="en-US" sz="2000" smtClean="0">
                <a:ea typeface="ＭＳ Ｐゴシック" charset="-128"/>
              </a:rPr>
              <a:t>and </a:t>
            </a:r>
            <a:r>
              <a:rPr lang="en-US" sz="2000" b="1" smtClean="0">
                <a:ea typeface="ＭＳ Ｐゴシック" charset="-128"/>
              </a:rPr>
              <a:t>Uniform Rapid Suspension </a:t>
            </a:r>
            <a:r>
              <a:rPr lang="en-US" sz="2000" smtClean="0">
                <a:ea typeface="ＭＳ Ｐゴシック" charset="-128"/>
              </a:rPr>
              <a:t>(UDRP/URS) procedure </a:t>
            </a:r>
            <a:r>
              <a:rPr lang="en-US" sz="2000" b="1" smtClean="0">
                <a:ea typeface="ＭＳ Ｐゴシック" charset="-128"/>
              </a:rPr>
              <a:t>to enable access to them by protected International Governmental Organizations </a:t>
            </a:r>
            <a:r>
              <a:rPr lang="en-US" sz="2000" smtClean="0">
                <a:ea typeface="ＭＳ Ｐゴシック" charset="-128"/>
              </a:rPr>
              <a:t>and</a:t>
            </a:r>
            <a:r>
              <a:rPr lang="en-US" sz="2000" b="1" smtClean="0">
                <a:ea typeface="ＭＳ Ｐゴシック" charset="-128"/>
              </a:rPr>
              <a:t> International Non-Governmental Organizations</a:t>
            </a:r>
            <a:r>
              <a:rPr lang="en-US" sz="2000" smtClean="0">
                <a:ea typeface="ＭＳ Ｐゴシック" charset="-128"/>
              </a:rPr>
              <a:t> (IGO/INGOs) – Preliminary Issue Report</a:t>
            </a:r>
          </a:p>
          <a:p>
            <a:pPr marL="0" indent="0"/>
            <a:r>
              <a:rPr lang="en-US" sz="2000" b="1" smtClean="0">
                <a:ea typeface="ＭＳ Ｐゴシック" charset="-128"/>
              </a:rPr>
              <a:t>Cross Community Working Groups </a:t>
            </a:r>
            <a:r>
              <a:rPr lang="en-US" sz="2000" smtClean="0">
                <a:ea typeface="ＭＳ Ｐゴシック" charset="-128"/>
              </a:rPr>
              <a:t>Non-PDP Drafting Team</a:t>
            </a:r>
          </a:p>
          <a:p>
            <a:pPr marL="0" indent="0"/>
            <a:r>
              <a:rPr lang="en-US" sz="2000" b="1" smtClean="0">
                <a:ea typeface="ＭＳ Ｐゴシック" charset="-128"/>
              </a:rPr>
              <a:t>Data &amp; Metrics for Policy Making </a:t>
            </a:r>
            <a:r>
              <a:rPr lang="en-US" sz="2000" smtClean="0">
                <a:ea typeface="ＭＳ Ｐゴシック" charset="-128"/>
              </a:rPr>
              <a:t>Non-PDP Working Group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b="1" smtClean="0">
                <a:solidFill>
                  <a:srgbClr val="FF6600"/>
                </a:solidFill>
                <a:ea typeface="ＭＳ Ｐゴシック" charset="-128"/>
              </a:rPr>
              <a:t>Stage 2: Develop consensus</a:t>
            </a:r>
            <a:endParaRPr lang="en-US" sz="1100" smtClean="0">
              <a:solidFill>
                <a:srgbClr val="FF6600"/>
              </a:solidFill>
              <a:ea typeface="ＭＳ Ｐゴシック" charset="-128"/>
            </a:endParaRPr>
          </a:p>
          <a:p>
            <a:pPr marL="0" indent="0"/>
            <a:r>
              <a:rPr lang="en-US" sz="2000" b="1" smtClean="0">
                <a:ea typeface="ＭＳ Ｐゴシック" charset="-128"/>
              </a:rPr>
              <a:t>Privacy &amp; Proxy Services Accreditation Issues </a:t>
            </a:r>
            <a:r>
              <a:rPr lang="en-US" sz="2000" smtClean="0">
                <a:ea typeface="ＭＳ Ｐゴシック" charset="-128"/>
              </a:rPr>
              <a:t>(PPSAI) Policy Development Process</a:t>
            </a:r>
          </a:p>
          <a:p>
            <a:pPr marL="0" indent="0"/>
            <a:r>
              <a:rPr lang="en-US" sz="2000" b="1" smtClean="0">
                <a:ea typeface="ＭＳ Ｐゴシック" charset="-128"/>
              </a:rPr>
              <a:t>Translation and Transliteration of Contact Information </a:t>
            </a:r>
            <a:r>
              <a:rPr lang="en-US" sz="2000" smtClean="0">
                <a:ea typeface="ＭＳ Ｐゴシック" charset="-128"/>
              </a:rPr>
              <a:t>Policy Development Process</a:t>
            </a:r>
          </a:p>
          <a:p>
            <a:pPr marL="0" indent="0"/>
            <a:r>
              <a:rPr lang="en-US" sz="2000" b="1" smtClean="0">
                <a:ea typeface="ＭＳ Ｐゴシック" charset="-128"/>
              </a:rPr>
              <a:t>Policy &amp; Implementation</a:t>
            </a:r>
            <a:r>
              <a:rPr lang="en-US" sz="2000" smtClean="0">
                <a:ea typeface="ＭＳ Ｐゴシック" charset="-128"/>
              </a:rPr>
              <a:t> Non-PDP Working Group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smtClean="0">
                <a:ea typeface="ＭＳ Ｐゴシック" charset="-128"/>
              </a:rPr>
              <a:t> </a:t>
            </a:r>
            <a:r>
              <a:rPr lang="en-US" sz="2400" b="1" smtClean="0">
                <a:solidFill>
                  <a:srgbClr val="7BC477"/>
                </a:solidFill>
                <a:ea typeface="ＭＳ Ｐゴシック" charset="-128"/>
              </a:rPr>
              <a:t>Stage 3: Refine and endorse</a:t>
            </a:r>
            <a:endParaRPr lang="en-US" sz="1100" smtClean="0">
              <a:solidFill>
                <a:srgbClr val="7BC477"/>
              </a:solidFill>
              <a:ea typeface="ＭＳ Ｐゴシック" charset="-128"/>
            </a:endParaRPr>
          </a:p>
          <a:p>
            <a:pPr marL="0" indent="0"/>
            <a:r>
              <a:rPr lang="en-US" sz="2000" b="1" smtClean="0">
                <a:ea typeface="ＭＳ Ｐゴシック" charset="-128"/>
              </a:rPr>
              <a:t>Inter-Registrar Transfer Policy</a:t>
            </a:r>
            <a:r>
              <a:rPr lang="en-US" sz="2000" smtClean="0">
                <a:ea typeface="ＭＳ Ｐゴシック" charset="-128"/>
              </a:rPr>
              <a:t> (IRTP) Part D Policy Development Process</a:t>
            </a:r>
          </a:p>
          <a:p>
            <a:pPr marL="0" indent="0"/>
            <a:endParaRPr lang="en-US" sz="180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Background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3813" y="1419225"/>
            <a:ext cx="9120187" cy="4740275"/>
          </a:xfrm>
        </p:spPr>
        <p:txBody>
          <a:bodyPr/>
          <a:lstStyle/>
          <a:p>
            <a:r>
              <a:rPr lang="en-US" sz="3600" b="1" smtClean="0">
                <a:ea typeface="ＭＳ Ｐゴシック" charset="-128"/>
              </a:rPr>
              <a:t>There is wide agreement on the need to engage the GAC early within the GNSO PDP</a:t>
            </a:r>
            <a:br>
              <a:rPr lang="en-US" sz="3600" b="1" smtClean="0">
                <a:ea typeface="ＭＳ Ｐゴシック" charset="-128"/>
              </a:rPr>
            </a:br>
            <a:endParaRPr lang="en-US" sz="3600" b="1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This issue has been identified by:</a:t>
            </a:r>
          </a:p>
          <a:p>
            <a:pPr lvl="1"/>
            <a:r>
              <a:rPr lang="en-US" sz="2400" smtClean="0">
                <a:ea typeface="ＭＳ Ｐゴシック" charset="-128"/>
              </a:rPr>
              <a:t>GAC-Board Joint Working Group (JWG)</a:t>
            </a:r>
          </a:p>
          <a:p>
            <a:pPr lvl="1"/>
            <a:r>
              <a:rPr lang="en-US" sz="2400" smtClean="0">
                <a:ea typeface="ＭＳ Ｐゴシック" charset="-128"/>
              </a:rPr>
              <a:t>Accountability and Transparency Review Team (ATRT1)</a:t>
            </a:r>
          </a:p>
          <a:p>
            <a:pPr lvl="1"/>
            <a:r>
              <a:rPr lang="en-US" sz="2400" smtClean="0">
                <a:ea typeface="ＭＳ Ｐゴシック" charset="-128"/>
              </a:rPr>
              <a:t>Board-GAC Recommendation Implementation Working Group (BGRI-WG)</a:t>
            </a:r>
          </a:p>
          <a:p>
            <a:pPr lvl="1"/>
            <a:r>
              <a:rPr lang="en-US" sz="2400" smtClean="0">
                <a:ea typeface="ＭＳ Ｐゴシック" charset="-128"/>
              </a:rPr>
              <a:t>Accountability and Transparency Review Team (ATRT2)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Value to be gained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en-US" sz="2800" smtClean="0">
                <a:ea typeface="ＭＳ Ｐゴシック" charset="-128"/>
              </a:rPr>
              <a:t>More efficient PDPs</a:t>
            </a:r>
          </a:p>
          <a:p>
            <a:r>
              <a:rPr lang="en-US" sz="2800" smtClean="0">
                <a:ea typeface="ＭＳ Ｐゴシック" charset="-128"/>
              </a:rPr>
              <a:t>Easier decisions at the Board level, as this gives </a:t>
            </a:r>
            <a:r>
              <a:rPr lang="en-US" b="1" smtClean="0">
                <a:ea typeface="ＭＳ Ｐゴシック" charset="-128"/>
              </a:rPr>
              <a:t>better chance and more probability for the GAC and the GNSO to find an agreed way forward</a:t>
            </a:r>
          </a:p>
          <a:p>
            <a:r>
              <a:rPr lang="en-US" sz="2800" smtClean="0">
                <a:ea typeface="ＭＳ Ｐゴシック" charset="-128"/>
              </a:rPr>
              <a:t>Benefiting from the multi-stakeholder nature of the organization as early as possible and directly between the GNSO and the GAC rather than through the Board</a:t>
            </a:r>
          </a:p>
          <a:p>
            <a:r>
              <a:rPr lang="en-US" sz="2800" smtClean="0">
                <a:ea typeface="ＭＳ Ｐゴシック" charset="-128"/>
              </a:rPr>
              <a:t>Implementing ATRT recommendations, also widely supported by the community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Goal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9388"/>
            <a:ext cx="9144000" cy="452596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 smtClean="0"/>
              <a:t>Goal:  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b="1" dirty="0" smtClean="0"/>
              <a:t>GAC </a:t>
            </a:r>
            <a:r>
              <a:rPr lang="en-US" b="1" dirty="0"/>
              <a:t>early engagement in GNSO PDP projects and closer functional coordination between the GAC and the GNSO </a:t>
            </a:r>
            <a:r>
              <a:rPr lang="en-US" b="1" dirty="0" smtClean="0"/>
              <a:t>organizations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Objectives: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An agreed process for </a:t>
            </a:r>
            <a:r>
              <a:rPr lang="en-US" sz="2000" b="1" dirty="0"/>
              <a:t>ongoing smooth and timely information exchange</a:t>
            </a:r>
            <a:r>
              <a:rPr lang="en-US" sz="2000" dirty="0"/>
              <a:t> between the GAC and the GNSO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An agreed process for </a:t>
            </a:r>
            <a:r>
              <a:rPr lang="en-US" sz="2000" b="1" dirty="0"/>
              <a:t>ongoing smooth early engagement</a:t>
            </a:r>
            <a:r>
              <a:rPr lang="en-US" sz="2000" dirty="0"/>
              <a:t> of GAC in GNSO PDP projects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An agreed procedure for </a:t>
            </a:r>
            <a:r>
              <a:rPr lang="en-US" sz="2000" b="1" dirty="0"/>
              <a:t>how to proceed in cases where GAC early input is in conflict with a GNSO proposal and a mutual agreement could not be reached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Proposals for </a:t>
            </a:r>
            <a:r>
              <a:rPr lang="en-US" sz="2000" b="1" dirty="0"/>
              <a:t>accommodating the different working methods</a:t>
            </a:r>
            <a:r>
              <a:rPr lang="en-US" sz="2000" dirty="0"/>
              <a:t> between the GAC </a:t>
            </a:r>
            <a:r>
              <a:rPr lang="en-US" sz="2000" dirty="0" smtClean="0"/>
              <a:t>and </a:t>
            </a:r>
            <a:r>
              <a:rPr lang="en-US" sz="2000" dirty="0"/>
              <a:t>the </a:t>
            </a:r>
            <a:r>
              <a:rPr lang="en-US" sz="2000" dirty="0" smtClean="0"/>
              <a:t>GNSO</a:t>
            </a:r>
            <a:endParaRPr lang="en-US" sz="1200" dirty="0"/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Charter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Full description included in the Charter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&lt;URL of the charter&gt;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Signed of by the consultation group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Need the blessing/approval/… of the GAC and the GNSO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Time Frame for feedback/confirmation ??</a:t>
            </a:r>
            <a:endParaRPr lang="ar-E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86600" y="2540000"/>
            <a:ext cx="1925638" cy="4318000"/>
          </a:xfrm>
          <a:prstGeom prst="rect">
            <a:avLst/>
          </a:prstGeom>
          <a:gradFill rotWithShape="1">
            <a:gsLst>
              <a:gs pos="0">
                <a:srgbClr val="FFE6E0"/>
              </a:gs>
              <a:gs pos="64999">
                <a:srgbClr val="FFC1B3"/>
              </a:gs>
              <a:gs pos="100000">
                <a:srgbClr val="FFA692"/>
              </a:gs>
            </a:gsLst>
            <a:lin ang="5400000" scaled="1"/>
          </a:gradFill>
          <a:ln w="9525">
            <a:solidFill>
              <a:srgbClr val="CD541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Shared</a:t>
            </a: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Two tracks of work – </a:t>
            </a:r>
            <a:r>
              <a:rPr lang="en-US" b="1" smtClean="0">
                <a:ea typeface="ＭＳ Ｐゴシック" charset="-128"/>
              </a:rPr>
              <a:t>early ideas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6988" y="1560513"/>
            <a:ext cx="8229600" cy="4525962"/>
          </a:xfrm>
        </p:spPr>
        <p:txBody>
          <a:bodyPr/>
          <a:lstStyle/>
          <a:p>
            <a:r>
              <a:rPr lang="en-US" b="1" dirty="0" smtClean="0">
                <a:ea typeface="ＭＳ Ｐゴシック" charset="-128"/>
              </a:rPr>
              <a:t>Day-to-day ongoing cooperation </a:t>
            </a:r>
            <a:br>
              <a:rPr lang="en-US" b="1" dirty="0" smtClean="0">
                <a:ea typeface="ＭＳ Ｐゴシック" charset="-128"/>
              </a:rPr>
            </a:br>
            <a:r>
              <a:rPr lang="en-US" b="1" dirty="0" smtClean="0">
                <a:ea typeface="ＭＳ Ｐゴシック" charset="-128"/>
              </a:rPr>
              <a:t>		</a:t>
            </a:r>
            <a:r>
              <a:rPr lang="en-US" sz="2400" dirty="0" smtClean="0">
                <a:ea typeface="ＭＳ Ｐゴシック" charset="-128"/>
              </a:rPr>
              <a:t>(co-led by Manal Ismail and Jonathan Robinson)</a:t>
            </a:r>
            <a:br>
              <a:rPr lang="en-US" sz="2400" dirty="0" smtClean="0">
                <a:ea typeface="ＭＳ Ｐゴシック" charset="-128"/>
              </a:rPr>
            </a:br>
            <a:r>
              <a:rPr lang="en-US" sz="2400" dirty="0" smtClean="0">
                <a:ea typeface="ＭＳ Ｐゴシック" charset="-128"/>
              </a:rPr>
              <a:t/>
            </a:r>
            <a:br>
              <a:rPr lang="en-US" sz="2400" dirty="0" smtClean="0">
                <a:ea typeface="ＭＳ Ｐゴシック" charset="-128"/>
              </a:rPr>
            </a:br>
            <a:r>
              <a:rPr lang="en-US" sz="2400" dirty="0" smtClean="0">
                <a:ea typeface="ＭＳ Ｐゴシック" charset="-128"/>
              </a:rPr>
              <a:t/>
            </a:r>
            <a:br>
              <a:rPr lang="en-US" sz="2400" dirty="0" smtClean="0">
                <a:ea typeface="ＭＳ Ｐゴシック" charset="-128"/>
              </a:rPr>
            </a:br>
            <a:r>
              <a:rPr lang="en-US" sz="2400" dirty="0" smtClean="0">
                <a:ea typeface="ＭＳ Ｐゴシック" charset="-128"/>
              </a:rPr>
              <a:t/>
            </a:r>
            <a:br>
              <a:rPr lang="en-US" sz="2400" dirty="0" smtClean="0">
                <a:ea typeface="ＭＳ Ｐゴシック" charset="-128"/>
              </a:rPr>
            </a:br>
            <a:endParaRPr lang="en-US" sz="2800" dirty="0" smtClean="0">
              <a:ea typeface="ＭＳ Ｐゴシック" charset="-128"/>
            </a:endParaRPr>
          </a:p>
          <a:p>
            <a:r>
              <a:rPr lang="en-US" b="1" dirty="0" smtClean="0">
                <a:ea typeface="ＭＳ Ｐゴシック" charset="-128"/>
              </a:rPr>
              <a:t>GAC early engagement in GNSO PDP</a:t>
            </a:r>
            <a:r>
              <a:rPr lang="en-US" dirty="0" smtClean="0">
                <a:ea typeface="ＭＳ Ｐゴシック" charset="-128"/>
              </a:rPr>
              <a:t> 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		</a:t>
            </a:r>
            <a:r>
              <a:rPr lang="en-US" sz="2400" dirty="0" smtClean="0">
                <a:ea typeface="ＭＳ Ｐゴシック" charset="-128"/>
              </a:rPr>
              <a:t>(co-led by Suzanne Radell and </a:t>
            </a:r>
            <a:r>
              <a:rPr lang="en-US" sz="2400" dirty="0" err="1" smtClean="0">
                <a:ea typeface="ＭＳ Ｐゴシック" charset="-128"/>
              </a:rPr>
              <a:t>Mikey</a:t>
            </a:r>
            <a:r>
              <a:rPr lang="en-US" sz="2400" dirty="0" smtClean="0">
                <a:ea typeface="ＭＳ Ｐゴシック" charset="-128"/>
              </a:rPr>
              <a:t> O</a:t>
            </a:r>
            <a:r>
              <a:rPr lang="en-US" altLang="en-US" sz="2400" dirty="0" smtClean="0">
                <a:ea typeface="ＭＳ Ｐゴシック" charset="-128"/>
              </a:rPr>
              <a:t>’</a:t>
            </a:r>
            <a:r>
              <a:rPr lang="en-US" sz="2400" dirty="0" smtClean="0">
                <a:ea typeface="ＭＳ Ｐゴシック" charset="-128"/>
              </a:rPr>
              <a:t>Connor)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/>
        </p:nvGraphicFramePr>
        <p:xfrm>
          <a:off x="773113" y="5302250"/>
          <a:ext cx="8139112" cy="1371600"/>
        </p:xfrm>
        <a:graphic>
          <a:graphicData uri="http://schemas.openxmlformats.org/drawingml/2006/table">
            <a:tbl>
              <a:tblPr/>
              <a:tblGrid>
                <a:gridCol w="1627187"/>
                <a:gridCol w="1628775"/>
                <a:gridCol w="1627188"/>
                <a:gridCol w="1627187"/>
                <a:gridCol w="1628775"/>
              </a:tblGrid>
              <a:tr h="1325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Aim for GAC comments in first 2 comment periods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Develop 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“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issue indicators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”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 to trigger proactive action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Explore informal joint working teams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Provide sufficient lead time for action/response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</a:rPr>
                        <a:t>Improve process awareness and notifications, both directions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ea typeface="MS Mincho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773113" y="2708275"/>
          <a:ext cx="813952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904"/>
                <a:gridCol w="1627904"/>
                <a:gridCol w="1627904"/>
                <a:gridCol w="1627904"/>
                <a:gridCol w="1627904"/>
              </a:tblGrid>
              <a:tr h="938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GNSO Liaison to the GAC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Regular</a:t>
                      </a:r>
                      <a:r>
                        <a:rPr lang="en-US" sz="1800" b="1" baseline="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 interaction between GAC and GNSO Chairs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Topic</a:t>
                      </a:r>
                      <a:r>
                        <a:rPr lang="en-US" sz="1800" b="1" baseline="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 leads buddy system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Rethink recurring joint meetings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Improve coordination between GAC/GNSO</a:t>
                      </a:r>
                      <a:r>
                        <a:rPr lang="en-US" sz="1800" b="1" baseline="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 Secretariats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62000" y="6858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067" y="233464"/>
          <a:ext cx="8786830" cy="637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363" name="Picture 15" descr="PDP4.jpg"/>
          <p:cNvPicPr>
            <a:picLocks noChangeAspect="1"/>
          </p:cNvPicPr>
          <p:nvPr/>
        </p:nvPicPr>
        <p:blipFill>
          <a:blip r:embed="rId12"/>
          <a:srcRect l="5894" t="39203" r="82314" b="35983"/>
          <a:stretch>
            <a:fillRect/>
          </a:stretch>
        </p:blipFill>
        <p:spPr bwMode="auto">
          <a:xfrm>
            <a:off x="7640638" y="1446213"/>
            <a:ext cx="65405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7" descr="PDP4.jpg"/>
          <p:cNvPicPr>
            <a:picLocks noChangeAspect="1"/>
          </p:cNvPicPr>
          <p:nvPr/>
        </p:nvPicPr>
        <p:blipFill>
          <a:blip r:embed="rId12"/>
          <a:srcRect l="5894" t="39203" r="82314" b="35983"/>
          <a:stretch>
            <a:fillRect/>
          </a:stretch>
        </p:blipFill>
        <p:spPr bwMode="auto">
          <a:xfrm>
            <a:off x="7189788" y="5318125"/>
            <a:ext cx="65563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8" descr="PDP4.jpg"/>
          <p:cNvPicPr>
            <a:picLocks noChangeAspect="1"/>
          </p:cNvPicPr>
          <p:nvPr/>
        </p:nvPicPr>
        <p:blipFill>
          <a:blip r:embed="rId12"/>
          <a:srcRect l="5894" t="39203" r="82314" b="35983"/>
          <a:stretch>
            <a:fillRect/>
          </a:stretch>
        </p:blipFill>
        <p:spPr bwMode="auto">
          <a:xfrm>
            <a:off x="2471738" y="6016625"/>
            <a:ext cx="65563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9" descr="PDP4.jpg"/>
          <p:cNvPicPr>
            <a:picLocks noChangeAspect="1"/>
          </p:cNvPicPr>
          <p:nvPr/>
        </p:nvPicPr>
        <p:blipFill>
          <a:blip r:embed="rId12"/>
          <a:srcRect l="5894" t="39203" r="82314" b="35983"/>
          <a:stretch>
            <a:fillRect/>
          </a:stretch>
        </p:blipFill>
        <p:spPr bwMode="auto">
          <a:xfrm>
            <a:off x="280988" y="2760663"/>
            <a:ext cx="65405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7" name="Group 20"/>
          <p:cNvGrpSpPr>
            <a:grpSpLocks/>
          </p:cNvGrpSpPr>
          <p:nvPr/>
        </p:nvGrpSpPr>
        <p:grpSpPr bwMode="auto">
          <a:xfrm rot="-802884">
            <a:off x="6338888" y="401638"/>
            <a:ext cx="520700" cy="530225"/>
            <a:chOff x="7395440" y="-500322"/>
            <a:chExt cx="519494" cy="530547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493736" y="-458204"/>
              <a:ext cx="421297" cy="484482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7487849" y="-465470"/>
              <a:ext cx="293008" cy="1080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399" name="TextBox 25"/>
            <p:cNvSpPr txBox="1">
              <a:spLocks noChangeArrowheads="1"/>
            </p:cNvSpPr>
            <p:nvPr/>
          </p:nvSpPr>
          <p:spPr bwMode="auto">
            <a:xfrm>
              <a:off x="7395440" y="-500322"/>
              <a:ext cx="488949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700"/>
                <a:t>Report</a:t>
              </a:r>
            </a:p>
          </p:txBody>
        </p:sp>
      </p:grpSp>
      <p:grpSp>
        <p:nvGrpSpPr>
          <p:cNvPr id="15368" name="Group 26"/>
          <p:cNvGrpSpPr>
            <a:grpSpLocks/>
          </p:cNvGrpSpPr>
          <p:nvPr/>
        </p:nvGrpSpPr>
        <p:grpSpPr bwMode="auto">
          <a:xfrm rot="-802884">
            <a:off x="7886700" y="2570163"/>
            <a:ext cx="519113" cy="530225"/>
            <a:chOff x="7395440" y="-500322"/>
            <a:chExt cx="519494" cy="530547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7494037" y="-458204"/>
              <a:ext cx="420997" cy="484482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7483570" y="-460024"/>
              <a:ext cx="292314" cy="1080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396" name="TextBox 31"/>
            <p:cNvSpPr txBox="1">
              <a:spLocks noChangeArrowheads="1"/>
            </p:cNvSpPr>
            <p:nvPr/>
          </p:nvSpPr>
          <p:spPr bwMode="auto">
            <a:xfrm>
              <a:off x="7395440" y="-500322"/>
              <a:ext cx="488949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700"/>
                <a:t>Charter</a:t>
              </a:r>
            </a:p>
          </p:txBody>
        </p:sp>
      </p:grpSp>
      <p:grpSp>
        <p:nvGrpSpPr>
          <p:cNvPr id="15369" name="Group 32"/>
          <p:cNvGrpSpPr>
            <a:grpSpLocks/>
          </p:cNvGrpSpPr>
          <p:nvPr/>
        </p:nvGrpSpPr>
        <p:grpSpPr bwMode="auto">
          <a:xfrm rot="-802884">
            <a:off x="5778500" y="6273800"/>
            <a:ext cx="519113" cy="531813"/>
            <a:chOff x="7395440" y="-500322"/>
            <a:chExt cx="519494" cy="530547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484689" y="-467058"/>
              <a:ext cx="420996" cy="484619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7491557" y="-451761"/>
              <a:ext cx="292314" cy="1076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393" name="TextBox 35"/>
            <p:cNvSpPr txBox="1">
              <a:spLocks noChangeArrowheads="1"/>
            </p:cNvSpPr>
            <p:nvPr/>
          </p:nvSpPr>
          <p:spPr bwMode="auto">
            <a:xfrm>
              <a:off x="7395440" y="-500322"/>
              <a:ext cx="488949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700"/>
                <a:t>Report</a:t>
              </a:r>
            </a:p>
          </p:txBody>
        </p:sp>
      </p:grpSp>
      <p:grpSp>
        <p:nvGrpSpPr>
          <p:cNvPr id="15370" name="Group 36"/>
          <p:cNvGrpSpPr>
            <a:grpSpLocks/>
          </p:cNvGrpSpPr>
          <p:nvPr/>
        </p:nvGrpSpPr>
        <p:grpSpPr bwMode="auto">
          <a:xfrm rot="-802884">
            <a:off x="1539875" y="5645150"/>
            <a:ext cx="519113" cy="530225"/>
            <a:chOff x="7395440" y="-500322"/>
            <a:chExt cx="519494" cy="530547"/>
          </a:xfrm>
        </p:grpSpPr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7494037" y="-458203"/>
              <a:ext cx="420997" cy="484481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7483570" y="-460024"/>
              <a:ext cx="292314" cy="1080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390" name="TextBox 39"/>
            <p:cNvSpPr txBox="1">
              <a:spLocks noChangeArrowheads="1"/>
            </p:cNvSpPr>
            <p:nvPr/>
          </p:nvSpPr>
          <p:spPr bwMode="auto">
            <a:xfrm>
              <a:off x="7395440" y="-500322"/>
              <a:ext cx="488949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700"/>
                <a:t>Report</a:t>
              </a:r>
            </a:p>
          </p:txBody>
        </p:sp>
      </p:grpSp>
      <p:grpSp>
        <p:nvGrpSpPr>
          <p:cNvPr id="15371" name="Group 40"/>
          <p:cNvGrpSpPr>
            <a:grpSpLocks/>
          </p:cNvGrpSpPr>
          <p:nvPr/>
        </p:nvGrpSpPr>
        <p:grpSpPr bwMode="auto">
          <a:xfrm rot="-802884">
            <a:off x="2111375" y="366713"/>
            <a:ext cx="520700" cy="531812"/>
            <a:chOff x="7395440" y="-500322"/>
            <a:chExt cx="519494" cy="530547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7484417" y="-467058"/>
              <a:ext cx="421297" cy="484620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7486125" y="-464379"/>
              <a:ext cx="293008" cy="1076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387" name="TextBox 43"/>
            <p:cNvSpPr txBox="1">
              <a:spLocks noChangeArrowheads="1"/>
            </p:cNvSpPr>
            <p:nvPr/>
          </p:nvSpPr>
          <p:spPr bwMode="auto">
            <a:xfrm>
              <a:off x="7395440" y="-500322"/>
              <a:ext cx="488949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700"/>
                <a:t>Policy</a:t>
              </a:r>
            </a:p>
          </p:txBody>
        </p:sp>
      </p:grpSp>
      <p:grpSp>
        <p:nvGrpSpPr>
          <p:cNvPr id="15372" name="Group 44"/>
          <p:cNvGrpSpPr>
            <a:grpSpLocks/>
          </p:cNvGrpSpPr>
          <p:nvPr/>
        </p:nvGrpSpPr>
        <p:grpSpPr bwMode="auto">
          <a:xfrm rot="-800536">
            <a:off x="665163" y="4308475"/>
            <a:ext cx="523875" cy="541338"/>
            <a:chOff x="665493" y="4307781"/>
            <a:chExt cx="523386" cy="542322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761465" y="4351878"/>
              <a:ext cx="420294" cy="485067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761432" y="4353761"/>
              <a:ext cx="291827" cy="1908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384" name="TextBox 47"/>
            <p:cNvSpPr txBox="1">
              <a:spLocks noChangeArrowheads="1"/>
            </p:cNvSpPr>
            <p:nvPr/>
          </p:nvSpPr>
          <p:spPr bwMode="auto">
            <a:xfrm>
              <a:off x="665493" y="4307781"/>
              <a:ext cx="4889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700"/>
                <a:t>Council Report</a:t>
              </a:r>
            </a:p>
          </p:txBody>
        </p:sp>
      </p:grpSp>
      <p:grpSp>
        <p:nvGrpSpPr>
          <p:cNvPr id="15373" name="Group 48"/>
          <p:cNvGrpSpPr>
            <a:grpSpLocks/>
          </p:cNvGrpSpPr>
          <p:nvPr/>
        </p:nvGrpSpPr>
        <p:grpSpPr bwMode="auto">
          <a:xfrm>
            <a:off x="614363" y="1709738"/>
            <a:ext cx="847725" cy="414337"/>
            <a:chOff x="614869" y="1709429"/>
            <a:chExt cx="847723" cy="414208"/>
          </a:xfrm>
        </p:grpSpPr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 rot="-800536">
              <a:off x="725994" y="1764974"/>
              <a:ext cx="687385" cy="358663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 rot="-800536">
              <a:off x="711706" y="1769735"/>
              <a:ext cx="681036" cy="1904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381" name="TextBox 51"/>
            <p:cNvSpPr txBox="1">
              <a:spLocks noChangeArrowheads="1"/>
            </p:cNvSpPr>
            <p:nvPr/>
          </p:nvSpPr>
          <p:spPr bwMode="auto">
            <a:xfrm rot="-800536">
              <a:off x="614869" y="1709429"/>
              <a:ext cx="84772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700"/>
                <a:t>Supplemental</a:t>
              </a:r>
              <a:br>
                <a:rPr lang="en-US" sz="700"/>
              </a:br>
              <a:r>
                <a:rPr lang="en-US" sz="700"/>
                <a:t>Recommendation</a:t>
              </a:r>
            </a:p>
          </p:txBody>
        </p:sp>
      </p:grpSp>
      <p:grpSp>
        <p:nvGrpSpPr>
          <p:cNvPr id="15374" name="Group 52"/>
          <p:cNvGrpSpPr>
            <a:grpSpLocks/>
          </p:cNvGrpSpPr>
          <p:nvPr/>
        </p:nvGrpSpPr>
        <p:grpSpPr bwMode="auto">
          <a:xfrm>
            <a:off x="7939088" y="4229100"/>
            <a:ext cx="549275" cy="503238"/>
            <a:chOff x="7968117" y="4311005"/>
            <a:chExt cx="548861" cy="503631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-802884">
              <a:off x="8096607" y="4330070"/>
              <a:ext cx="420371" cy="484566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 rot="-802884">
              <a:off x="8071226" y="4350724"/>
              <a:ext cx="291880" cy="249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378" name="TextBox 55"/>
            <p:cNvSpPr txBox="1">
              <a:spLocks noChangeArrowheads="1"/>
            </p:cNvSpPr>
            <p:nvPr/>
          </p:nvSpPr>
          <p:spPr bwMode="auto">
            <a:xfrm rot="-802884">
              <a:off x="7968117" y="4311005"/>
              <a:ext cx="4889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700"/>
                <a:t>Work Plan</a:t>
              </a:r>
            </a:p>
          </p:txBody>
        </p:sp>
      </p:grpSp>
      <p:sp>
        <p:nvSpPr>
          <p:cNvPr id="15375" name="Title 2"/>
          <p:cNvSpPr>
            <a:spLocks noGrp="1"/>
          </p:cNvSpPr>
          <p:nvPr>
            <p:ph type="title"/>
          </p:nvPr>
        </p:nvSpPr>
        <p:spPr>
          <a:xfrm>
            <a:off x="0" y="263525"/>
            <a:ext cx="2373313" cy="11430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PDP Process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Diagram 51"/>
          <p:cNvGraphicFramePr/>
          <p:nvPr/>
        </p:nvGraphicFramePr>
        <p:xfrm>
          <a:off x="762000" y="6858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9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067" y="233464"/>
          <a:ext cx="8786830" cy="637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6387" name="Group 20"/>
          <p:cNvGrpSpPr>
            <a:grpSpLocks/>
          </p:cNvGrpSpPr>
          <p:nvPr/>
        </p:nvGrpSpPr>
        <p:grpSpPr bwMode="auto">
          <a:xfrm rot="-802884">
            <a:off x="6338888" y="401638"/>
            <a:ext cx="520700" cy="530225"/>
            <a:chOff x="7395440" y="-500322"/>
            <a:chExt cx="519494" cy="530547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493736" y="-458204"/>
              <a:ext cx="421297" cy="484482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7487849" y="-465470"/>
              <a:ext cx="293008" cy="1080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427" name="TextBox 25"/>
            <p:cNvSpPr txBox="1">
              <a:spLocks noChangeArrowheads="1"/>
            </p:cNvSpPr>
            <p:nvPr/>
          </p:nvSpPr>
          <p:spPr bwMode="auto">
            <a:xfrm>
              <a:off x="7395440" y="-500322"/>
              <a:ext cx="488949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700"/>
                <a:t>Report</a:t>
              </a:r>
            </a:p>
          </p:txBody>
        </p:sp>
      </p:grpSp>
      <p:grpSp>
        <p:nvGrpSpPr>
          <p:cNvPr id="16388" name="Group 26"/>
          <p:cNvGrpSpPr>
            <a:grpSpLocks/>
          </p:cNvGrpSpPr>
          <p:nvPr/>
        </p:nvGrpSpPr>
        <p:grpSpPr bwMode="auto">
          <a:xfrm rot="-802884">
            <a:off x="7886700" y="2570163"/>
            <a:ext cx="519113" cy="530225"/>
            <a:chOff x="7395440" y="-500322"/>
            <a:chExt cx="519494" cy="530547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7494037" y="-458204"/>
              <a:ext cx="420997" cy="484482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7483570" y="-460024"/>
              <a:ext cx="292314" cy="1080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424" name="TextBox 31"/>
            <p:cNvSpPr txBox="1">
              <a:spLocks noChangeArrowheads="1"/>
            </p:cNvSpPr>
            <p:nvPr/>
          </p:nvSpPr>
          <p:spPr bwMode="auto">
            <a:xfrm>
              <a:off x="7395440" y="-500322"/>
              <a:ext cx="488949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700"/>
                <a:t>Charter</a:t>
              </a:r>
            </a:p>
          </p:txBody>
        </p: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 rot="-802884">
            <a:off x="5778500" y="6273800"/>
            <a:ext cx="519113" cy="531813"/>
            <a:chOff x="7395440" y="-500322"/>
            <a:chExt cx="519494" cy="530547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484689" y="-467058"/>
              <a:ext cx="420996" cy="484619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7491557" y="-451761"/>
              <a:ext cx="292314" cy="1076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421" name="TextBox 35"/>
            <p:cNvSpPr txBox="1">
              <a:spLocks noChangeArrowheads="1"/>
            </p:cNvSpPr>
            <p:nvPr/>
          </p:nvSpPr>
          <p:spPr bwMode="auto">
            <a:xfrm>
              <a:off x="7395440" y="-500322"/>
              <a:ext cx="488949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700"/>
                <a:t>Report</a:t>
              </a:r>
            </a:p>
          </p:txBody>
        </p:sp>
      </p:grpSp>
      <p:grpSp>
        <p:nvGrpSpPr>
          <p:cNvPr id="16390" name="Group 36"/>
          <p:cNvGrpSpPr>
            <a:grpSpLocks/>
          </p:cNvGrpSpPr>
          <p:nvPr/>
        </p:nvGrpSpPr>
        <p:grpSpPr bwMode="auto">
          <a:xfrm rot="-802884">
            <a:off x="1539875" y="5645150"/>
            <a:ext cx="519113" cy="530225"/>
            <a:chOff x="7395440" y="-500322"/>
            <a:chExt cx="519494" cy="530547"/>
          </a:xfrm>
        </p:grpSpPr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7494037" y="-458203"/>
              <a:ext cx="420997" cy="484481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7483570" y="-460024"/>
              <a:ext cx="292314" cy="1080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418" name="TextBox 39"/>
            <p:cNvSpPr txBox="1">
              <a:spLocks noChangeArrowheads="1"/>
            </p:cNvSpPr>
            <p:nvPr/>
          </p:nvSpPr>
          <p:spPr bwMode="auto">
            <a:xfrm>
              <a:off x="7395440" y="-500322"/>
              <a:ext cx="488949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700"/>
                <a:t>Report</a:t>
              </a:r>
            </a:p>
          </p:txBody>
        </p:sp>
      </p:grpSp>
      <p:grpSp>
        <p:nvGrpSpPr>
          <p:cNvPr id="16391" name="Group 40"/>
          <p:cNvGrpSpPr>
            <a:grpSpLocks/>
          </p:cNvGrpSpPr>
          <p:nvPr/>
        </p:nvGrpSpPr>
        <p:grpSpPr bwMode="auto">
          <a:xfrm rot="-802884">
            <a:off x="2111375" y="366713"/>
            <a:ext cx="520700" cy="531812"/>
            <a:chOff x="7395440" y="-500322"/>
            <a:chExt cx="519494" cy="530547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7484417" y="-467058"/>
              <a:ext cx="421297" cy="484620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7486125" y="-464379"/>
              <a:ext cx="293008" cy="1076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415" name="TextBox 43"/>
            <p:cNvSpPr txBox="1">
              <a:spLocks noChangeArrowheads="1"/>
            </p:cNvSpPr>
            <p:nvPr/>
          </p:nvSpPr>
          <p:spPr bwMode="auto">
            <a:xfrm>
              <a:off x="7395440" y="-500322"/>
              <a:ext cx="488949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700"/>
                <a:t>Policy</a:t>
              </a:r>
            </a:p>
          </p:txBody>
        </p:sp>
      </p:grpSp>
      <p:grpSp>
        <p:nvGrpSpPr>
          <p:cNvPr id="16392" name="Group 44"/>
          <p:cNvGrpSpPr>
            <a:grpSpLocks/>
          </p:cNvGrpSpPr>
          <p:nvPr/>
        </p:nvGrpSpPr>
        <p:grpSpPr bwMode="auto">
          <a:xfrm rot="-800536">
            <a:off x="665163" y="4308475"/>
            <a:ext cx="523875" cy="541338"/>
            <a:chOff x="665493" y="4307781"/>
            <a:chExt cx="523386" cy="542322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761465" y="4351878"/>
              <a:ext cx="420294" cy="485067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761432" y="4353761"/>
              <a:ext cx="291827" cy="1908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412" name="TextBox 47"/>
            <p:cNvSpPr txBox="1">
              <a:spLocks noChangeArrowheads="1"/>
            </p:cNvSpPr>
            <p:nvPr/>
          </p:nvSpPr>
          <p:spPr bwMode="auto">
            <a:xfrm>
              <a:off x="665493" y="4307781"/>
              <a:ext cx="4889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700"/>
                <a:t>Council Report</a:t>
              </a:r>
            </a:p>
          </p:txBody>
        </p:sp>
      </p:grpSp>
      <p:grpSp>
        <p:nvGrpSpPr>
          <p:cNvPr id="16393" name="Group 48"/>
          <p:cNvGrpSpPr>
            <a:grpSpLocks/>
          </p:cNvGrpSpPr>
          <p:nvPr/>
        </p:nvGrpSpPr>
        <p:grpSpPr bwMode="auto">
          <a:xfrm>
            <a:off x="614363" y="1709738"/>
            <a:ext cx="847725" cy="414337"/>
            <a:chOff x="614869" y="1709429"/>
            <a:chExt cx="847723" cy="414208"/>
          </a:xfrm>
        </p:grpSpPr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 rot="-800536">
              <a:off x="725994" y="1764974"/>
              <a:ext cx="687385" cy="358663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 rot="-800536">
              <a:off x="711706" y="1769735"/>
              <a:ext cx="681036" cy="1904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409" name="TextBox 51"/>
            <p:cNvSpPr txBox="1">
              <a:spLocks noChangeArrowheads="1"/>
            </p:cNvSpPr>
            <p:nvPr/>
          </p:nvSpPr>
          <p:spPr bwMode="auto">
            <a:xfrm rot="-800536">
              <a:off x="614869" y="1709429"/>
              <a:ext cx="84772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700"/>
                <a:t>Supplemental</a:t>
              </a:r>
              <a:br>
                <a:rPr lang="en-US" sz="700"/>
              </a:br>
              <a:r>
                <a:rPr lang="en-US" sz="700"/>
                <a:t>Recommendation</a:t>
              </a:r>
            </a:p>
          </p:txBody>
        </p:sp>
      </p:grpSp>
      <p:grpSp>
        <p:nvGrpSpPr>
          <p:cNvPr id="16394" name="Group 52"/>
          <p:cNvGrpSpPr>
            <a:grpSpLocks/>
          </p:cNvGrpSpPr>
          <p:nvPr/>
        </p:nvGrpSpPr>
        <p:grpSpPr bwMode="auto">
          <a:xfrm>
            <a:off x="7939088" y="4229100"/>
            <a:ext cx="549275" cy="503238"/>
            <a:chOff x="7968117" y="4311005"/>
            <a:chExt cx="548861" cy="503631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-802884">
              <a:off x="8096607" y="4330070"/>
              <a:ext cx="420371" cy="484566"/>
            </a:xfrm>
            <a:prstGeom prst="rect">
              <a:avLst/>
            </a:prstGeom>
            <a:pattFill prst="ltHorz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 rot="-802884">
              <a:off x="8071226" y="4350724"/>
              <a:ext cx="291880" cy="249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852A7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406" name="TextBox 55"/>
            <p:cNvSpPr txBox="1">
              <a:spLocks noChangeArrowheads="1"/>
            </p:cNvSpPr>
            <p:nvPr/>
          </p:nvSpPr>
          <p:spPr bwMode="auto">
            <a:xfrm rot="-802884">
              <a:off x="7968117" y="4311005"/>
              <a:ext cx="4889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700"/>
                <a:t>Work Plan</a:t>
              </a:r>
            </a:p>
          </p:txBody>
        </p:sp>
      </p:grp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41275" y="2597150"/>
            <a:ext cx="2268538" cy="1022350"/>
          </a:xfrm>
          <a:prstGeom prst="ellipse">
            <a:avLst/>
          </a:prstGeom>
          <a:gradFill rotWithShape="1">
            <a:gsLst>
              <a:gs pos="0">
                <a:srgbClr val="FF9F87">
                  <a:alpha val="32999"/>
                </a:srgbClr>
              </a:gs>
              <a:gs pos="100000">
                <a:srgbClr val="E74F06">
                  <a:alpha val="48999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Good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2244725" y="5794375"/>
            <a:ext cx="2268538" cy="1022350"/>
          </a:xfrm>
          <a:prstGeom prst="ellipse">
            <a:avLst/>
          </a:prstGeom>
          <a:gradFill rotWithShape="1">
            <a:gsLst>
              <a:gs pos="0">
                <a:srgbClr val="99B0FC">
                  <a:alpha val="46999"/>
                </a:srgbClr>
              </a:gs>
              <a:gs pos="100000">
                <a:srgbClr val="0751BC">
                  <a:alpha val="56000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Better</a:t>
            </a: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5802313" y="5137150"/>
            <a:ext cx="2266950" cy="1023938"/>
          </a:xfrm>
          <a:prstGeom prst="ellipse">
            <a:avLst/>
          </a:prstGeom>
          <a:gradFill rotWithShape="1">
            <a:gsLst>
              <a:gs pos="0">
                <a:srgbClr val="AEDFAD">
                  <a:alpha val="51999"/>
                </a:srgbClr>
              </a:gs>
              <a:gs pos="100000">
                <a:srgbClr val="328D2D">
                  <a:alpha val="53000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Best</a:t>
            </a: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6278563" y="1282700"/>
            <a:ext cx="2266950" cy="1023938"/>
          </a:xfrm>
          <a:prstGeom prst="ellipse">
            <a:avLst/>
          </a:prstGeom>
          <a:gradFill rotWithShape="1">
            <a:gsLst>
              <a:gs pos="0">
                <a:srgbClr val="AEDFAD">
                  <a:alpha val="51999"/>
                </a:srgbClr>
              </a:gs>
              <a:gs pos="100000">
                <a:srgbClr val="328D2D">
                  <a:alpha val="53000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Best</a:t>
            </a:r>
          </a:p>
        </p:txBody>
      </p:sp>
      <p:pic>
        <p:nvPicPr>
          <p:cNvPr id="16399" name="Picture 15" descr="PDP4.jpg"/>
          <p:cNvPicPr>
            <a:picLocks noChangeAspect="1"/>
          </p:cNvPicPr>
          <p:nvPr/>
        </p:nvPicPr>
        <p:blipFill>
          <a:blip r:embed="rId12"/>
          <a:srcRect l="5894" t="39203" r="82314" b="35983"/>
          <a:stretch>
            <a:fillRect/>
          </a:stretch>
        </p:blipFill>
        <p:spPr bwMode="auto">
          <a:xfrm>
            <a:off x="7640638" y="1446213"/>
            <a:ext cx="65405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7" descr="PDP4.jpg"/>
          <p:cNvPicPr>
            <a:picLocks noChangeAspect="1"/>
          </p:cNvPicPr>
          <p:nvPr/>
        </p:nvPicPr>
        <p:blipFill>
          <a:blip r:embed="rId12"/>
          <a:srcRect l="5894" t="39203" r="82314" b="35983"/>
          <a:stretch>
            <a:fillRect/>
          </a:stretch>
        </p:blipFill>
        <p:spPr bwMode="auto">
          <a:xfrm>
            <a:off x="7189788" y="5318125"/>
            <a:ext cx="65563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18" descr="PDP4.jpg"/>
          <p:cNvPicPr>
            <a:picLocks noChangeAspect="1"/>
          </p:cNvPicPr>
          <p:nvPr/>
        </p:nvPicPr>
        <p:blipFill>
          <a:blip r:embed="rId12"/>
          <a:srcRect l="5894" t="39203" r="82314" b="35983"/>
          <a:stretch>
            <a:fillRect/>
          </a:stretch>
        </p:blipFill>
        <p:spPr bwMode="auto">
          <a:xfrm>
            <a:off x="2471738" y="6016625"/>
            <a:ext cx="65563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19" descr="PDP4.jpg"/>
          <p:cNvPicPr>
            <a:picLocks noChangeAspect="1"/>
          </p:cNvPicPr>
          <p:nvPr/>
        </p:nvPicPr>
        <p:blipFill>
          <a:blip r:embed="rId12"/>
          <a:srcRect l="5894" t="39203" r="82314" b="35983"/>
          <a:stretch>
            <a:fillRect/>
          </a:stretch>
        </p:blipFill>
        <p:spPr bwMode="auto">
          <a:xfrm>
            <a:off x="280988" y="2760663"/>
            <a:ext cx="65405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3" name="Title 4"/>
          <p:cNvSpPr>
            <a:spLocks noGrp="1"/>
          </p:cNvSpPr>
          <p:nvPr>
            <p:ph type="title"/>
          </p:nvPr>
        </p:nvSpPr>
        <p:spPr>
          <a:xfrm>
            <a:off x="41275" y="258763"/>
            <a:ext cx="2336800" cy="11430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Earlier is better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a typeface="ＭＳ Ｐゴシック" charset="-128"/>
              </a:rPr>
              <a:t>Ongoing Work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For each option, we are currently working on: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Its description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How it achieves the agreed objectives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Potential issues or questions to be addressed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How it works in practice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Whether it requires additional funding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Whether it’s possible to implement it as a pilot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Overall assessment in terms of pros and cons</a:t>
            </a:r>
            <a:endParaRPr lang="ar-E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55A7"/>
      </a:accent1>
      <a:accent2>
        <a:srgbClr val="A44240"/>
      </a:accent2>
      <a:accent3>
        <a:srgbClr val="3C8238"/>
      </a:accent3>
      <a:accent4>
        <a:srgbClr val="6B5488"/>
      </a:accent4>
      <a:accent5>
        <a:srgbClr val="3C939B"/>
      </a:accent5>
      <a:accent6>
        <a:srgbClr val="CD5820"/>
      </a:accent6>
      <a:hlink>
        <a:srgbClr val="0000D4"/>
      </a:hlink>
      <a:folHlink>
        <a:srgbClr val="6A00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At-Large San Jose Presentation Template.pot</Template>
  <TotalTime>7781</TotalTime>
  <Words>627</Words>
  <Application>Microsoft Office PowerPoint</Application>
  <PresentationFormat>On-screen Show (4:3)</PresentationFormat>
  <Paragraphs>143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GAC-GNSO Consultation Group on  GAC Early Engagement in GNSO Policy Development Processes</vt:lpstr>
      <vt:lpstr>Background</vt:lpstr>
      <vt:lpstr>Value to be gained</vt:lpstr>
      <vt:lpstr>Goal and Objectives</vt:lpstr>
      <vt:lpstr>Charter</vt:lpstr>
      <vt:lpstr>Two tracks of work – early ideas</vt:lpstr>
      <vt:lpstr>PDP Process</vt:lpstr>
      <vt:lpstr>Earlier is better</vt:lpstr>
      <vt:lpstr>Ongoing Work</vt:lpstr>
      <vt:lpstr>What is your reaction?</vt:lpstr>
      <vt:lpstr>Managing PDP engagement</vt:lpstr>
      <vt:lpstr>The queue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Hodgson</dc:creator>
  <cp:lastModifiedBy>Manal Ismail</cp:lastModifiedBy>
  <cp:revision>699</cp:revision>
  <dcterms:created xsi:type="dcterms:W3CDTF">2013-10-11T21:28:52Z</dcterms:created>
  <dcterms:modified xsi:type="dcterms:W3CDTF">2014-03-05T07:48:53Z</dcterms:modified>
</cp:coreProperties>
</file>