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KO-4781:Users:marika.konings:Library:Caches:TemporaryItems:Outlook%20Temp:Copy%20of%20RDS%20PDP%20%206Jan2016-BC_v0.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2"/>
          <c:order val="1"/>
          <c:tx>
            <c:strRef>
              <c:f>'Timezone - Both'!$H$40</c:f>
              <c:strCache>
                <c:ptCount val="1"/>
                <c:pt idx="0">
                  <c:v>Grp % of Total</c:v>
                </c:pt>
              </c:strCache>
            </c:strRef>
          </c:tx>
          <c:cat>
            <c:strRef>
              <c:f>'Timezone - Both'!$E$41:$E$56</c:f>
              <c:strCache>
                <c:ptCount val="16"/>
                <c:pt idx="0">
                  <c:v>UTC -8</c:v>
                </c:pt>
                <c:pt idx="1">
                  <c:v>UTC -7</c:v>
                </c:pt>
                <c:pt idx="2">
                  <c:v>UTC -6</c:v>
                </c:pt>
                <c:pt idx="3">
                  <c:v>UTC -5</c:v>
                </c:pt>
                <c:pt idx="4">
                  <c:v>UTC -4</c:v>
                </c:pt>
                <c:pt idx="5">
                  <c:v>UTC -3</c:v>
                </c:pt>
                <c:pt idx="6">
                  <c:v>UTC +0</c:v>
                </c:pt>
                <c:pt idx="7">
                  <c:v>UTC +1</c:v>
                </c:pt>
                <c:pt idx="8">
                  <c:v>UTC +2</c:v>
                </c:pt>
                <c:pt idx="9">
                  <c:v>UTC +3</c:v>
                </c:pt>
                <c:pt idx="10">
                  <c:v>UTC +3:30</c:v>
                </c:pt>
                <c:pt idx="11">
                  <c:v>UTC +5</c:v>
                </c:pt>
                <c:pt idx="12">
                  <c:v>UTC +5:30</c:v>
                </c:pt>
                <c:pt idx="13">
                  <c:v>UTC +7</c:v>
                </c:pt>
                <c:pt idx="14">
                  <c:v>UTC +8</c:v>
                </c:pt>
                <c:pt idx="15">
                  <c:v>UTC +9</c:v>
                </c:pt>
              </c:strCache>
            </c:strRef>
          </c:cat>
          <c:val>
            <c:numRef>
              <c:f>'Timezone - Both'!$H$41:$H$56</c:f>
              <c:numCache>
                <c:formatCode>#,#00%</c:formatCode>
                <c:ptCount val="16"/>
                <c:pt idx="0">
                  <c:v>0.389830508474576</c:v>
                </c:pt>
                <c:pt idx="1">
                  <c:v>0.389830508474576</c:v>
                </c:pt>
                <c:pt idx="2">
                  <c:v>0.389830508474576</c:v>
                </c:pt>
                <c:pt idx="3">
                  <c:v>0.389830508474576</c:v>
                </c:pt>
                <c:pt idx="4">
                  <c:v>0.389830508474576</c:v>
                </c:pt>
                <c:pt idx="5">
                  <c:v>0.389830508474576</c:v>
                </c:pt>
                <c:pt idx="6">
                  <c:v>0.550847457627119</c:v>
                </c:pt>
                <c:pt idx="7">
                  <c:v>0.550847457627119</c:v>
                </c:pt>
                <c:pt idx="8">
                  <c:v>0.550847457627119</c:v>
                </c:pt>
                <c:pt idx="9">
                  <c:v>0.550847457627119</c:v>
                </c:pt>
                <c:pt idx="10">
                  <c:v>0.550847457627119</c:v>
                </c:pt>
                <c:pt idx="11">
                  <c:v>0.550847457627119</c:v>
                </c:pt>
                <c:pt idx="12">
                  <c:v>0.550847457627119</c:v>
                </c:pt>
                <c:pt idx="13">
                  <c:v>0.0423728813559322</c:v>
                </c:pt>
                <c:pt idx="14">
                  <c:v>0.0423728813559322</c:v>
                </c:pt>
                <c:pt idx="15">
                  <c:v>0.0423728813559322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42492664"/>
        <c:axId val="-2067414776"/>
      </c:areaChart>
      <c:barChart>
        <c:barDir val="col"/>
        <c:grouping val="clustered"/>
        <c:varyColors val="0"/>
        <c:ser>
          <c:idx val="0"/>
          <c:order val="0"/>
          <c:tx>
            <c:strRef>
              <c:f>'Timezone - Both'!$F$40</c:f>
              <c:strCache>
                <c:ptCount val="1"/>
                <c:pt idx="0">
                  <c:v>Qty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'Timezone - Both'!$E$41:$E$56</c:f>
              <c:strCache>
                <c:ptCount val="16"/>
                <c:pt idx="0">
                  <c:v>UTC -8</c:v>
                </c:pt>
                <c:pt idx="1">
                  <c:v>UTC -7</c:v>
                </c:pt>
                <c:pt idx="2">
                  <c:v>UTC -6</c:v>
                </c:pt>
                <c:pt idx="3">
                  <c:v>UTC -5</c:v>
                </c:pt>
                <c:pt idx="4">
                  <c:v>UTC -4</c:v>
                </c:pt>
                <c:pt idx="5">
                  <c:v>UTC -3</c:v>
                </c:pt>
                <c:pt idx="6">
                  <c:v>UTC +0</c:v>
                </c:pt>
                <c:pt idx="7">
                  <c:v>UTC +1</c:v>
                </c:pt>
                <c:pt idx="8">
                  <c:v>UTC +2</c:v>
                </c:pt>
                <c:pt idx="9">
                  <c:v>UTC +3</c:v>
                </c:pt>
                <c:pt idx="10">
                  <c:v>UTC +3:30</c:v>
                </c:pt>
                <c:pt idx="11">
                  <c:v>UTC +5</c:v>
                </c:pt>
                <c:pt idx="12">
                  <c:v>UTC +5:30</c:v>
                </c:pt>
                <c:pt idx="13">
                  <c:v>UTC +7</c:v>
                </c:pt>
                <c:pt idx="14">
                  <c:v>UTC +8</c:v>
                </c:pt>
                <c:pt idx="15">
                  <c:v>UTC +9</c:v>
                </c:pt>
              </c:strCache>
            </c:strRef>
          </c:cat>
          <c:val>
            <c:numRef>
              <c:f>'Timezone - Both'!$F$41:$F$56</c:f>
              <c:numCache>
                <c:formatCode>General</c:formatCode>
                <c:ptCount val="16"/>
                <c:pt idx="0">
                  <c:v>9.0</c:v>
                </c:pt>
                <c:pt idx="1">
                  <c:v>5.0</c:v>
                </c:pt>
                <c:pt idx="2">
                  <c:v>7.0</c:v>
                </c:pt>
                <c:pt idx="3">
                  <c:v>21.0</c:v>
                </c:pt>
                <c:pt idx="4">
                  <c:v>3.0</c:v>
                </c:pt>
                <c:pt idx="5">
                  <c:v>1.0</c:v>
                </c:pt>
                <c:pt idx="6">
                  <c:v>17.0</c:v>
                </c:pt>
                <c:pt idx="7">
                  <c:v>20.0</c:v>
                </c:pt>
                <c:pt idx="8">
                  <c:v>7.0</c:v>
                </c:pt>
                <c:pt idx="9">
                  <c:v>4.0</c:v>
                </c:pt>
                <c:pt idx="10">
                  <c:v>1.0</c:v>
                </c:pt>
                <c:pt idx="11">
                  <c:v>13.0</c:v>
                </c:pt>
                <c:pt idx="12">
                  <c:v>3.0</c:v>
                </c:pt>
                <c:pt idx="13">
                  <c:v>2.0</c:v>
                </c:pt>
                <c:pt idx="14">
                  <c:v>2.0</c:v>
                </c:pt>
                <c:pt idx="15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5853672"/>
        <c:axId val="-2094979352"/>
      </c:barChart>
      <c:catAx>
        <c:axId val="-2045853672"/>
        <c:scaling>
          <c:orientation val="minMax"/>
        </c:scaling>
        <c:delete val="0"/>
        <c:axPos val="b"/>
        <c:majorTickMark val="out"/>
        <c:minorTickMark val="none"/>
        <c:tickLblPos val="nextTo"/>
        <c:crossAx val="-2094979352"/>
        <c:crosses val="autoZero"/>
        <c:auto val="1"/>
        <c:lblAlgn val="ctr"/>
        <c:lblOffset val="100"/>
        <c:noMultiLvlLbl val="0"/>
      </c:catAx>
      <c:valAx>
        <c:axId val="-2094979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45853672"/>
        <c:crosses val="autoZero"/>
        <c:crossBetween val="between"/>
      </c:valAx>
      <c:valAx>
        <c:axId val="-2067414776"/>
        <c:scaling>
          <c:orientation val="minMax"/>
        </c:scaling>
        <c:delete val="0"/>
        <c:axPos val="r"/>
        <c:numFmt formatCode="#,#00%" sourceLinked="1"/>
        <c:majorTickMark val="out"/>
        <c:minorTickMark val="none"/>
        <c:tickLblPos val="nextTo"/>
        <c:crossAx val="-2042492664"/>
        <c:crosses val="max"/>
        <c:crossBetween val="between"/>
      </c:valAx>
      <c:catAx>
        <c:axId val="-2042492664"/>
        <c:scaling>
          <c:orientation val="minMax"/>
        </c:scaling>
        <c:delete val="1"/>
        <c:axPos val="b"/>
        <c:majorTickMark val="out"/>
        <c:minorTickMark val="none"/>
        <c:tickLblPos val="nextTo"/>
        <c:crossAx val="-206741477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E481-7230-5440-B8D7-50F8EDCCF15E}" type="datetimeFigureOut">
              <a:rPr lang="en-US" smtClean="0"/>
              <a:t>25/01/16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D5D9-11CE-F646-9372-5FE2F8C91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8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E481-7230-5440-B8D7-50F8EDCCF15E}" type="datetimeFigureOut">
              <a:rPr lang="en-US" smtClean="0"/>
              <a:t>25/01/16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D5D9-11CE-F646-9372-5FE2F8C91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3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E481-7230-5440-B8D7-50F8EDCCF15E}" type="datetimeFigureOut">
              <a:rPr lang="en-US" smtClean="0"/>
              <a:t>25/01/16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D5D9-11CE-F646-9372-5FE2F8C91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8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E481-7230-5440-B8D7-50F8EDCCF15E}" type="datetimeFigureOut">
              <a:rPr lang="en-US" smtClean="0"/>
              <a:t>25/01/16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D5D9-11CE-F646-9372-5FE2F8C91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1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E481-7230-5440-B8D7-50F8EDCCF15E}" type="datetimeFigureOut">
              <a:rPr lang="en-US" smtClean="0"/>
              <a:t>25/01/16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D5D9-11CE-F646-9372-5FE2F8C91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E481-7230-5440-B8D7-50F8EDCCF15E}" type="datetimeFigureOut">
              <a:rPr lang="en-US" smtClean="0"/>
              <a:t>25/01/16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D5D9-11CE-F646-9372-5FE2F8C91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9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E481-7230-5440-B8D7-50F8EDCCF15E}" type="datetimeFigureOut">
              <a:rPr lang="en-US" smtClean="0"/>
              <a:t>25/01/16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D5D9-11CE-F646-9372-5FE2F8C91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4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E481-7230-5440-B8D7-50F8EDCCF15E}" type="datetimeFigureOut">
              <a:rPr lang="en-US" smtClean="0"/>
              <a:t>25/01/16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D5D9-11CE-F646-9372-5FE2F8C91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2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E481-7230-5440-B8D7-50F8EDCCF15E}" type="datetimeFigureOut">
              <a:rPr lang="en-US" smtClean="0"/>
              <a:t>25/01/16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D5D9-11CE-F646-9372-5FE2F8C91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8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E481-7230-5440-B8D7-50F8EDCCF15E}" type="datetimeFigureOut">
              <a:rPr lang="en-US" smtClean="0"/>
              <a:t>25/01/16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D5D9-11CE-F646-9372-5FE2F8C91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0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E481-7230-5440-B8D7-50F8EDCCF15E}" type="datetimeFigureOut">
              <a:rPr lang="en-US" smtClean="0"/>
              <a:t>25/01/16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D5D9-11CE-F646-9372-5FE2F8C91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2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AE481-7230-5440-B8D7-50F8EDCCF15E}" type="datetimeFigureOut">
              <a:rPr lang="en-US" smtClean="0"/>
              <a:t>25/01/16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9D5D9-11CE-F646-9372-5FE2F8C91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7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281062"/>
              </p:ext>
            </p:extLst>
          </p:nvPr>
        </p:nvGraphicFramePr>
        <p:xfrm>
          <a:off x="685800" y="1380011"/>
          <a:ext cx="7872439" cy="4258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2803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Marika Konings</dc:creator>
  <cp:lastModifiedBy>Marika Konings</cp:lastModifiedBy>
  <cp:revision>1</cp:revision>
  <dcterms:created xsi:type="dcterms:W3CDTF">2016-01-25T19:35:00Z</dcterms:created>
  <dcterms:modified xsi:type="dcterms:W3CDTF">2016-01-25T19:37:45Z</dcterms:modified>
</cp:coreProperties>
</file>