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9" r:id="rId2"/>
    <p:sldId id="322" r:id="rId3"/>
    <p:sldId id="389" r:id="rId4"/>
    <p:sldId id="541" r:id="rId5"/>
    <p:sldId id="398" r:id="rId6"/>
    <p:sldId id="380" r:id="rId7"/>
    <p:sldId id="575" r:id="rId8"/>
    <p:sldId id="577" r:id="rId9"/>
    <p:sldId id="576" r:id="rId10"/>
    <p:sldId id="542" r:id="rId11"/>
    <p:sldId id="585" r:id="rId12"/>
    <p:sldId id="584" r:id="rId13"/>
    <p:sldId id="588" r:id="rId14"/>
    <p:sldId id="578" r:id="rId15"/>
    <p:sldId id="580" r:id="rId16"/>
    <p:sldId id="581" r:id="rId17"/>
    <p:sldId id="587" r:id="rId18"/>
    <p:sldId id="543" r:id="rId19"/>
    <p:sldId id="589" r:id="rId20"/>
    <p:sldId id="296" r:id="rId21"/>
    <p:sldId id="54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94311" autoAdjust="0"/>
  </p:normalViewPr>
  <p:slideViewPr>
    <p:cSldViewPr snapToGrid="0" snapToObjects="1">
      <p:cViewPr>
        <p:scale>
          <a:sx n="86" d="100"/>
          <a:sy n="86" d="100"/>
        </p:scale>
        <p:origin x="1312" y="68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SSC Meeting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14 August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8054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ATRT3-RT Selection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</a:t>
            </a:r>
            <a:r>
              <a:rPr lang="en-US" dirty="0" smtClean="0"/>
              <a:t>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lide credit: https</a:t>
            </a:r>
            <a:r>
              <a:rPr lang="en-US" dirty="0"/>
              <a:t>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icannpresentations</a:t>
            </a:r>
            <a:r>
              <a:rPr lang="en-US" dirty="0"/>
              <a:t>/call-for-volunteers-accountability-transparency-review-team</a:t>
            </a:r>
          </a:p>
        </p:txBody>
      </p:sp>
    </p:spTree>
    <p:extLst>
      <p:ext uri="{BB962C8B-B14F-4D97-AF65-F5344CB8AC3E}">
        <p14:creationId xmlns:p14="http://schemas.microsoft.com/office/powerpoint/2010/main" val="315072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ATRT3-RT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80468"/>
            <a:ext cx="7907338" cy="457181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SSC has been tasked with reviewing candidates who are seeking GNSO endorsement for the ATRT3. The SSC will recommend a slate of candidates to the GNSO Council. </a:t>
            </a:r>
            <a:endParaRPr lang="en-US" dirty="0" smtClean="0"/>
          </a:p>
          <a:p>
            <a:r>
              <a:rPr lang="en-US" dirty="0" smtClean="0"/>
              <a:t>Nine candidates are seeking endorsement from the GNSO. </a:t>
            </a:r>
          </a:p>
          <a:p>
            <a:r>
              <a:rPr lang="en-US" dirty="0" smtClean="0"/>
              <a:t>As with the RDS-RT, the SSC may recommend up to 7 candidates, including up to 3 primary candidates.</a:t>
            </a:r>
            <a:endParaRPr lang="en-US" dirty="0"/>
          </a:p>
          <a:p>
            <a:r>
              <a:rPr lang="en-US" dirty="0" smtClean="0"/>
              <a:t>Per the </a:t>
            </a:r>
            <a:r>
              <a:rPr lang="en-US" dirty="0"/>
              <a:t>S</a:t>
            </a:r>
            <a:r>
              <a:rPr lang="en-US" dirty="0" smtClean="0"/>
              <a:t>taff Assessment of Expertise, one candidate meets all criteria, two candidates meet most criteria, and six candidates meet some criteria.</a:t>
            </a:r>
          </a:p>
          <a:p>
            <a:r>
              <a:rPr lang="en-US" dirty="0"/>
              <a:t>Additional information: https://</a:t>
            </a:r>
            <a:r>
              <a:rPr lang="en-US" dirty="0" err="1"/>
              <a:t>community.icann.org</a:t>
            </a:r>
            <a:r>
              <a:rPr lang="en-US" dirty="0"/>
              <a:t>/x/qw0hB</a:t>
            </a:r>
          </a:p>
        </p:txBody>
      </p:sp>
    </p:spTree>
    <p:extLst>
      <p:ext uri="{BB962C8B-B14F-4D97-AF65-F5344CB8AC3E}">
        <p14:creationId xmlns:p14="http://schemas.microsoft.com/office/powerpoint/2010/main" val="30179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66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544104" y="3172029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872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6568" y="3127367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5170" y="3127367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9716" y="3127367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30625" y="3127367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226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14 Aug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9777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799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cs typeface="Arial"/>
                  </a:rPr>
                  <a:t>21 Aug 2017</a:t>
                </a:r>
                <a:endParaRPr lang="en-US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783328" y="1483781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5 Sep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6879" y="1483781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98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6 Sep 2017 (</a:t>
              </a:r>
              <a:r>
                <a:rPr lang="en-US" dirty="0" err="1" smtClean="0">
                  <a:solidFill>
                    <a:schemeClr val="bg1"/>
                  </a:solidFill>
                  <a:cs typeface="Arial"/>
                </a:rPr>
                <a:t>approx</a:t>
              </a:r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)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0430" y="1483781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10 Sep 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3979" y="1483781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 Oct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3575" y="2774845"/>
            <a:ext cx="128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65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SSC meeting to introduce topic</a:t>
            </a:r>
            <a:endParaRPr lang="en-US" sz="1200" dirty="0"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97714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Poll opens for SSC members to rank candidates </a:t>
            </a:r>
            <a:endParaRPr lang="en-US" sz="1200" dirty="0"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8766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Poll to rank candidates closes</a:t>
            </a:r>
            <a:endParaRPr lang="en-US" sz="1200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7489" y="3457102"/>
            <a:ext cx="119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SSC meets to discuss candidate ranking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8737" y="3457102"/>
            <a:ext cx="119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/>
              </a:rPr>
              <a:t>Document deadline for September GNSO Council meeting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003" y="4943856"/>
            <a:ext cx="810399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300" dirty="0" smtClean="0">
                <a:solidFill>
                  <a:srgbClr val="154A78"/>
                </a:solidFill>
                <a:cs typeface="Arial"/>
              </a:rPr>
              <a:t>After SSC members individually assess the candidates, the group will meet to discuss the ranking. If the group is able to make a selection quickly, it can submit recommendations in time for the September GNSO Council meeting. If the SSC needs additional time to deliberate, the next opportunity to submit a motion is the October Council meeting. </a:t>
            </a:r>
            <a:endParaRPr lang="en-US" sz="1300" dirty="0">
              <a:solidFill>
                <a:srgbClr val="154A78"/>
              </a:solidFill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To Summarize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  <a:cs typeface="Arial"/>
              </a:rPr>
              <a:t>Proposed Timeline for ATRT3-RT Selection </a:t>
            </a:r>
            <a:endParaRPr lang="en-US" dirty="0">
              <a:latin typeface="+mn-lt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2415" y="3458602"/>
            <a:ext cx="119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deadline for October GNSO Council meeting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34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SSC standard process document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6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GAC Liaison Selection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2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Welcome, Agenda Review, and SOI Updates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SSR2-RT 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selection of replacement member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ATRT-3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assignment introduction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SSC standard process document</a:t>
            </a:r>
            <a:endParaRPr lang="en-US" sz="1600" dirty="0">
              <a:solidFill>
                <a:schemeClr val="bg1"/>
              </a:solidFill>
              <a:cs typeface="Arial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GAC Liaison selection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AOB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1,2</a:t>
            </a:r>
            <a:endParaRPr lang="en-US" sz="23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lang="en-US" sz="23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1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544104" y="3172029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872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6568" y="3127367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5170" y="3127367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9716" y="3127367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30625" y="3127367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226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8 Sep 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9777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cs typeface="Arial"/>
                  </a:rPr>
                  <a:t>10 Sep</a:t>
                </a:r>
                <a:endParaRPr lang="en-US" dirty="0">
                  <a:solidFill>
                    <a:schemeClr val="bg1"/>
                  </a:solidFill>
                  <a:cs typeface="Arial"/>
                </a:endParaRP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cs typeface="Arial"/>
                  </a:rPr>
                  <a:t>2017</a:t>
                </a:r>
                <a:endParaRPr lang="en-US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783328" y="1483781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799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8</a:t>
              </a:r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 Oct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6879" y="1483781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11 Oct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0430" y="1483781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16 Oct 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3979" y="1483781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1 Nov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/>
                </a:rPr>
                <a:t>2017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3575" y="2774845"/>
            <a:ext cx="128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65" y="3457102"/>
            <a:ext cx="119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Application period closes</a:t>
            </a:r>
            <a:endParaRPr lang="en-US" sz="1200" dirty="0"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97714" y="3457102"/>
            <a:ext cx="119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SSC receives applications</a:t>
            </a:r>
            <a:endParaRPr lang="en-US" sz="1200" dirty="0"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38766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SSC agrees on ranking of candidates</a:t>
            </a:r>
            <a:endParaRPr lang="en-US" sz="1200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7489" y="3457102"/>
            <a:ext cx="119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SSC contacts top candidate</a:t>
            </a:r>
            <a:endParaRPr lang="en-US" sz="1200" dirty="0"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8737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SSC submits selection to GNSO Council</a:t>
            </a:r>
            <a:endParaRPr lang="en-US" sz="1200" dirty="0"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003" y="4943856"/>
            <a:ext cx="810399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300" dirty="0" smtClean="0">
                <a:solidFill>
                  <a:srgbClr val="154A78"/>
                </a:solidFill>
                <a:cs typeface="Arial"/>
              </a:rPr>
              <a:t>The SSC will complete the bulk of its work between 10 September and 8 October. This will include individual assessment of the candidates as well as deliberations to reach consensus on the ranking. </a:t>
            </a:r>
            <a:endParaRPr lang="en-US" sz="1300" dirty="0">
              <a:solidFill>
                <a:srgbClr val="154A78"/>
              </a:solidFill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35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To Summarize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+mn-lt"/>
                <a:cs typeface="Arial"/>
              </a:rPr>
              <a:t>Timeline for GAC Liaison Selection</a:t>
            </a:r>
            <a:endParaRPr lang="en-US" dirty="0">
              <a:latin typeface="+mn-lt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2415" y="3458602"/>
            <a:ext cx="119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/>
              </a:rPr>
              <a:t>GNSO Council approves candidate at ICANN60 session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74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</a:t>
            </a:r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Welcome, Agenda Review, and SOI Updates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</a:t>
            </a:r>
            <a:r>
              <a:rPr lang="en-US" dirty="0" smtClean="0"/>
              <a:t>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9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Candidate for the SSR2-RT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Agenda Item </a:t>
            </a:r>
            <a:r>
              <a:rPr lang="en-US" dirty="0" smtClean="0"/>
              <a:t>3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Slide credit</a:t>
            </a:r>
            <a:r>
              <a:rPr lang="en-US" dirty="0"/>
              <a:t>: https://</a:t>
            </a:r>
            <a:r>
              <a:rPr lang="en-US" dirty="0" err="1"/>
              <a:t>www.icann.org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/system/files/files/ssr2-call-for-volunteers-19jul16-en.pdf</a:t>
            </a:r>
          </a:p>
        </p:txBody>
      </p:sp>
    </p:spTree>
    <p:extLst>
      <p:ext uri="{BB962C8B-B14F-4D97-AF65-F5344CB8AC3E}">
        <p14:creationId xmlns:p14="http://schemas.microsoft.com/office/powerpoint/2010/main" val="123382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Candidate for the SSR2-RT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630762"/>
            <a:ext cx="7907338" cy="4571813"/>
          </a:xfrm>
        </p:spPr>
        <p:txBody>
          <a:bodyPr/>
          <a:lstStyle/>
          <a:p>
            <a:r>
              <a:rPr lang="en-US" dirty="0"/>
              <a:t>Emily </a:t>
            </a:r>
            <a:r>
              <a:rPr lang="en-US" dirty="0" smtClean="0"/>
              <a:t>Taylor (</a:t>
            </a:r>
            <a:r>
              <a:rPr lang="en-US" dirty="0" err="1" smtClean="0"/>
              <a:t>RrSG</a:t>
            </a:r>
            <a:r>
              <a:rPr lang="en-US" dirty="0" smtClean="0"/>
              <a:t>) has </a:t>
            </a:r>
            <a:r>
              <a:rPr lang="en-US" dirty="0"/>
              <a:t>resigned from the Second Security, Stability, and Resiliency of the DNS (SSR2) Review Team.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SSC has been tasked with recommending a replacement candidate to the GNSO Council. </a:t>
            </a:r>
            <a:endParaRPr lang="en-US" dirty="0" smtClean="0"/>
          </a:p>
          <a:p>
            <a:r>
              <a:rPr lang="en-US" dirty="0" smtClean="0"/>
              <a:t>The SSC will select a candidate from the </a:t>
            </a:r>
            <a:r>
              <a:rPr lang="en-US" dirty="0"/>
              <a:t>pool of alternates identified during the initial evaluation of candidates for the SSR2-RT. </a:t>
            </a:r>
            <a:r>
              <a:rPr lang="en-US" dirty="0" smtClean="0"/>
              <a:t>The following individuals are still interested in the position (listed </a:t>
            </a:r>
            <a:r>
              <a:rPr lang="en-US" dirty="0"/>
              <a:t>alphabetically, see https://</a:t>
            </a:r>
            <a:r>
              <a:rPr lang="en-US" dirty="0" err="1" smtClean="0"/>
              <a:t>community.icann.org</a:t>
            </a:r>
            <a:r>
              <a:rPr lang="en-US" dirty="0" smtClean="0"/>
              <a:t>/x/qA0hB):</a:t>
            </a:r>
          </a:p>
          <a:p>
            <a:pPr lvl="1"/>
            <a:r>
              <a:rPr lang="en-US" dirty="0"/>
              <a:t>Rao Naveed Bin </a:t>
            </a:r>
            <a:r>
              <a:rPr lang="en-US" dirty="0" err="1"/>
              <a:t>Rais</a:t>
            </a:r>
            <a:r>
              <a:rPr lang="en-US" dirty="0"/>
              <a:t> </a:t>
            </a:r>
            <a:r>
              <a:rPr lang="en-US" dirty="0" smtClean="0"/>
              <a:t>(NCUC)</a:t>
            </a:r>
          </a:p>
          <a:p>
            <a:pPr lvl="1"/>
            <a:r>
              <a:rPr lang="en-US" dirty="0"/>
              <a:t>Scott </a:t>
            </a:r>
            <a:r>
              <a:rPr lang="en-US" dirty="0" smtClean="0"/>
              <a:t>McCormick (BC)</a:t>
            </a:r>
          </a:p>
          <a:p>
            <a:pPr lvl="1"/>
            <a:r>
              <a:rPr lang="en-US" dirty="0"/>
              <a:t>Norm </a:t>
            </a:r>
            <a:r>
              <a:rPr lang="en-US" dirty="0" smtClean="0"/>
              <a:t>Ritchie (Independent)</a:t>
            </a:r>
            <a:endParaRPr lang="en-US" b="1" dirty="0" smtClean="0"/>
          </a:p>
          <a:p>
            <a:r>
              <a:rPr lang="en-US" dirty="0" smtClean="0"/>
              <a:t>Existing GNSO members of the SSR2-RT: </a:t>
            </a:r>
            <a:r>
              <a:rPr lang="en-US" dirty="0"/>
              <a:t>James </a:t>
            </a:r>
            <a:r>
              <a:rPr lang="en-US" dirty="0" smtClean="0"/>
              <a:t>Gannon (NCUC), Denise </a:t>
            </a:r>
            <a:r>
              <a:rPr lang="en-US" dirty="0"/>
              <a:t>Michel (</a:t>
            </a:r>
            <a:r>
              <a:rPr lang="en-US" dirty="0" smtClean="0"/>
              <a:t>BC &amp; non-voting member of </a:t>
            </a:r>
            <a:r>
              <a:rPr lang="en-US" dirty="0" err="1" smtClean="0"/>
              <a:t>RrSG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role should be filled as soon as </a:t>
            </a:r>
            <a:r>
              <a:rPr lang="en-US" dirty="0" smtClean="0"/>
              <a:t>possible, so that the </a:t>
            </a:r>
            <a:r>
              <a:rPr lang="en-US" dirty="0"/>
              <a:t>GNSO Council </a:t>
            </a:r>
            <a:r>
              <a:rPr lang="en-US" dirty="0" smtClean="0"/>
              <a:t>can </a:t>
            </a:r>
            <a:r>
              <a:rPr lang="en-US" dirty="0"/>
              <a:t>consider the selection during the 24 </a:t>
            </a:r>
            <a:r>
              <a:rPr lang="en-US" dirty="0" smtClean="0"/>
              <a:t>Aug </a:t>
            </a:r>
            <a:r>
              <a:rPr lang="en-US" dirty="0"/>
              <a:t>Council meeting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8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</p:spPr>
        <p:txBody>
          <a:bodyPr/>
          <a:lstStyle/>
          <a:p>
            <a:r>
              <a:rPr lang="en-US" dirty="0"/>
              <a:t>Blank Background Slide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1060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206</TotalTime>
  <Words>703</Words>
  <Application>Microsoft Macintosh PowerPoint</Application>
  <PresentationFormat>On-screen Show (4:3)</PresentationFormat>
  <Paragraphs>123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ＭＳ Ｐゴシック</vt:lpstr>
      <vt:lpstr>Segoe UI</vt:lpstr>
      <vt:lpstr>Wingdings</vt:lpstr>
      <vt:lpstr>Arial</vt:lpstr>
      <vt:lpstr>ICANNPPT_Arial_4x3_June 2017_potx</vt:lpstr>
      <vt:lpstr>SSC Meeting</vt:lpstr>
      <vt:lpstr>Agenda 1 Slide</vt:lpstr>
      <vt:lpstr>Welcome, Agenda Review, and SOI Updates</vt:lpstr>
      <vt:lpstr>Replacement Candidate for the SSR2-RT</vt:lpstr>
      <vt:lpstr>Replacement Candidate for the SSR2-RT</vt:lpstr>
      <vt:lpstr>Blank Background Slide</vt:lpstr>
      <vt:lpstr>Blank Background Slide</vt:lpstr>
      <vt:lpstr>Blank Background Slide</vt:lpstr>
      <vt:lpstr>Blank Background Slide</vt:lpstr>
      <vt:lpstr>Introduction: ATRT3-RT Selection</vt:lpstr>
      <vt:lpstr>Introduction: ATRT3-RT</vt:lpstr>
      <vt:lpstr>Blank Background Slide</vt:lpstr>
      <vt:lpstr>Blank Background Slide</vt:lpstr>
      <vt:lpstr>Blank Background Slide</vt:lpstr>
      <vt:lpstr>Blank Background Slide</vt:lpstr>
      <vt:lpstr>Blank Background Slide</vt:lpstr>
      <vt:lpstr>Proposed Timeline for ATRT3-RT Selection </vt:lpstr>
      <vt:lpstr>SSC standard process document</vt:lpstr>
      <vt:lpstr>Timeline for GAC Liaison Selection</vt:lpstr>
      <vt:lpstr>Timeline for GAC Liaison Selection</vt:lpstr>
      <vt:lpstr>AOB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SSC Meeting</dc:title>
  <dc:creator>Emily Barabas</dc:creator>
  <cp:lastModifiedBy>Emily Barabas</cp:lastModifiedBy>
  <cp:revision>17</cp:revision>
  <cp:lastPrinted>2017-01-26T19:29:02Z</cp:lastPrinted>
  <dcterms:created xsi:type="dcterms:W3CDTF">2017-08-10T10:18:20Z</dcterms:created>
  <dcterms:modified xsi:type="dcterms:W3CDTF">2017-08-14T17:13:05Z</dcterms:modified>
</cp:coreProperties>
</file>