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830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4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9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6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8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0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1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5D77-5439-C148-BECD-ADBEE28BAEA9}" type="datetimeFigureOut">
              <a:rPr lang="en-US" smtClean="0"/>
              <a:t>1/8/20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05234-29F2-E647-956F-B83AB1096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3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B12BA0-13F2-D344-B061-7ECBA735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921" y="81597"/>
            <a:ext cx="8582157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Draft Timeline for Selection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FDDB164-994B-D446-8145-CD422F7823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549476"/>
              </p:ext>
            </p:extLst>
          </p:nvPr>
        </p:nvGraphicFramePr>
        <p:xfrm>
          <a:off x="280921" y="1098067"/>
          <a:ext cx="8373682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5690">
                  <a:extLst>
                    <a:ext uri="{9D8B030D-6E8A-4147-A177-3AD203B41FA5}">
                      <a16:colId xmlns:a16="http://schemas.microsoft.com/office/drawing/2014/main" val="397419664"/>
                    </a:ext>
                  </a:extLst>
                </a:gridCol>
                <a:gridCol w="2627992">
                  <a:extLst>
                    <a:ext uri="{9D8B030D-6E8A-4147-A177-3AD203B41FA5}">
                      <a16:colId xmlns:a16="http://schemas.microsoft.com/office/drawing/2014/main" val="1901536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Proposed Timing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83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meeting to discuss poll results and select candidate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555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Document deadline for Council meeting (placeholder motion possible)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13 January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828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Second meeting to discuss poll results and select candidate, if needed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408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Last possible day for the SSC to deliver name to Council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20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252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Council vote on SSC selection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094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Deadline for Council to nominate candidate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31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152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70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79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Draft Timeline for Selection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timeline</dc:title>
  <dc:creator>Marika Konings</dc:creator>
  <cp:lastModifiedBy>Emily Barabas</cp:lastModifiedBy>
  <cp:revision>7</cp:revision>
  <dcterms:created xsi:type="dcterms:W3CDTF">2019-11-06T21:18:20Z</dcterms:created>
  <dcterms:modified xsi:type="dcterms:W3CDTF">2020-01-08T12:03:30Z</dcterms:modified>
</cp:coreProperties>
</file>