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68997-4629-6C4D-B32E-A63BD546B6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330B49-1B5D-E242-861E-DC33A2C90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CB6A6-D941-D645-A164-C440653F6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580-E455-7941-9508-0F8283BD3EA0}" type="datetimeFigureOut">
              <a:rPr lang="en-BE" smtClean="0"/>
              <a:t>11/12/2020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CE628-32AE-4440-9D96-6CEF3EC1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8000-72F1-F645-A59E-385BCB9C2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5865-3508-9E4D-ADFF-FB74D339D21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1936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EA3F-EF94-E94F-8ADD-BA00737F2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D00EC8-9A5E-B647-894E-CAB07E5AD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8F5D8-3BD4-5B47-8B13-4E1EC504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580-E455-7941-9508-0F8283BD3EA0}" type="datetimeFigureOut">
              <a:rPr lang="en-BE" smtClean="0"/>
              <a:t>11/12/2020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6EE44-574B-084F-8C0B-46CF1AA56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E4A6C-6E83-294E-9B62-EBCE1F018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5865-3508-9E4D-ADFF-FB74D339D21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5908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4D0E4F-AC7C-E348-BF43-1E0A2C5ED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AADD3-37B1-CA49-B347-B27A56433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8AE2C-21A2-4348-AE82-6AB93A9FD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580-E455-7941-9508-0F8283BD3EA0}" type="datetimeFigureOut">
              <a:rPr lang="en-BE" smtClean="0"/>
              <a:t>11/12/2020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A94AD-5B95-BE43-B43A-B48F42350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DB464-EE4B-8242-AB8D-FDD67B4B6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5865-3508-9E4D-ADFF-FB74D339D21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6655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12656-A8C0-CB4E-B04F-A44C05165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94485-2AAB-724C-9369-E9E5022C8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90F09-CE42-EE40-84F5-70587DB70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580-E455-7941-9508-0F8283BD3EA0}" type="datetimeFigureOut">
              <a:rPr lang="en-BE" smtClean="0"/>
              <a:t>11/12/2020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FF6C2-384C-AC4D-93D5-B22D55445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9BEF6-4E3D-524B-8836-C8F3BDCB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5865-3508-9E4D-ADFF-FB74D339D21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8734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8861-70D9-4644-85E0-6E6401F96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9185C-2792-CA43-8336-D110F08BB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B4F38-1130-504D-90ED-2A52E85E4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580-E455-7941-9508-0F8283BD3EA0}" type="datetimeFigureOut">
              <a:rPr lang="en-BE" smtClean="0"/>
              <a:t>11/12/2020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F9933-0C8F-6346-92D5-4F5736EC3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D2AD6-B3E8-F84B-9DCC-2ACA1916B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5865-3508-9E4D-ADFF-FB74D339D21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5623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82831-BB39-6048-85FE-B85CF44E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04A7B-6B9C-ED42-8E02-3A5BDE4F8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FA270-A487-3A40-A6E3-5B4602040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E7BD2-76DA-414D-B4EB-F154A28B8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580-E455-7941-9508-0F8283BD3EA0}" type="datetimeFigureOut">
              <a:rPr lang="en-BE" smtClean="0"/>
              <a:t>11/12/2020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B1F33-763D-BA44-9B5E-FD7725C1F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986FDB-A332-2A4E-8B29-E13053AE2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5865-3508-9E4D-ADFF-FB74D339D21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0224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89E85-8BB6-5644-B4D1-DDC1375F9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F8CB3-2ACE-574E-B6D7-ABB4B89B7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28C0A7-D63A-4340-BE6A-2984C6FC51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E5DB32-65AB-D84D-BB46-908DDB334B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9EEB20-FA4D-CC40-B020-469E99007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A60F9B-34A9-A74B-A32D-6DD66CDF6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580-E455-7941-9508-0F8283BD3EA0}" type="datetimeFigureOut">
              <a:rPr lang="en-BE" smtClean="0"/>
              <a:t>11/12/2020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FE0FF2-7393-354C-B936-4BF8C2AE8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4E123C-0068-7E4A-A056-B60DFF385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5865-3508-9E4D-ADFF-FB74D339D21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4903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32109-50B7-A448-BB03-A196F17C0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79F9D2-D3AA-3B48-B80C-7C73F1B11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580-E455-7941-9508-0F8283BD3EA0}" type="datetimeFigureOut">
              <a:rPr lang="en-BE" smtClean="0"/>
              <a:t>11/12/2020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A346AB-38D2-7042-BCE8-460B4B96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5D8E8A-5644-9045-BEE7-9A655ABED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5865-3508-9E4D-ADFF-FB74D339D21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8839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0389E6-D7D1-4941-8A90-0D5A886C5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580-E455-7941-9508-0F8283BD3EA0}" type="datetimeFigureOut">
              <a:rPr lang="en-BE" smtClean="0"/>
              <a:t>11/12/2020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379D63-A532-6C42-A9BE-9244C5E18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1FE02-0FCF-2942-B6EA-D7FDF915F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5865-3508-9E4D-ADFF-FB74D339D21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8306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59CFB-0292-2542-8F38-7707CD014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BA34A-F908-5C46-AF79-9E60B517B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9B215-F3B9-D949-92FC-39CDEC22C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987AE-3AA9-3C4D-A8CD-0B81D1613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580-E455-7941-9508-0F8283BD3EA0}" type="datetimeFigureOut">
              <a:rPr lang="en-BE" smtClean="0"/>
              <a:t>11/12/2020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D4A03-9E8D-1449-9B52-676CB92A9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B0DFB8-DB54-FA41-ACF9-7F8D85333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5865-3508-9E4D-ADFF-FB74D339D21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1985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942FD-9CCC-0244-B69E-EDC67C1C4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8DCF9-D172-AC4F-8FD0-6B7F3E54F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7E89F-11A2-904B-A1FB-41D6765A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51273-008B-374D-8AEC-17EB24C72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580-E455-7941-9508-0F8283BD3EA0}" type="datetimeFigureOut">
              <a:rPr lang="en-BE" smtClean="0"/>
              <a:t>11/12/2020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5EB25-89CD-3741-835F-EF216AA13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22767-369C-014C-A1E1-68168634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5865-3508-9E4D-ADFF-FB74D339D21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1158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8476D-6722-8545-BAA4-FBAD608FB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0C2B7-B7A3-F34D-A698-4655DAB71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B1103-07A6-5F48-95D9-55568BC70E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1F580-E455-7941-9508-0F8283BD3EA0}" type="datetimeFigureOut">
              <a:rPr lang="en-BE" smtClean="0"/>
              <a:t>11/12/2020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34C2F-6947-E34B-8A7E-23A1A31150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B70F6-D267-AF4D-B143-EDFFFE4B8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5865-3508-9E4D-ADFF-FB74D339D21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7503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D5947-2ED5-9F42-974C-514824688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Proposed Timeline - SSC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39D69-78A3-4646-875B-70F1B9BDD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3 Dec: Launch Fellowship Mentor EOI </a:t>
            </a:r>
          </a:p>
          <a:p>
            <a:r>
              <a:rPr lang="en-GB" dirty="0"/>
              <a:t>7 Dec: New deadline for CSC Liaison EOI</a:t>
            </a:r>
          </a:p>
          <a:p>
            <a:r>
              <a:rPr lang="en-GB" dirty="0"/>
              <a:t>8 Dec: Launch poll for SSC members complete on CSC Liaison candidates</a:t>
            </a:r>
          </a:p>
          <a:p>
            <a:r>
              <a:rPr lang="en-GB" dirty="0"/>
              <a:t>Week of 14 Dec: SSC meeting to discuss CSC Liaison candidates (members should complete poll at least 24 hours before the meeting)</a:t>
            </a:r>
          </a:p>
          <a:p>
            <a:r>
              <a:rPr lang="en-GB" dirty="0"/>
              <a:t>17 Dec: Deadline for Fellowship Mentor EOI</a:t>
            </a:r>
          </a:p>
          <a:p>
            <a:r>
              <a:rPr lang="en-GB" dirty="0"/>
              <a:t>18 Dec: Launch poll for SSC members complete on Fellowship Mentor candidates</a:t>
            </a:r>
          </a:p>
          <a:p>
            <a:r>
              <a:rPr lang="en-GB" dirty="0"/>
              <a:t>Early week of 21 Dec: Additional SSC meeting to discuss CSC Liaison candidates, if necessary</a:t>
            </a:r>
          </a:p>
          <a:p>
            <a:r>
              <a:rPr lang="en-GB" dirty="0"/>
              <a:t>Week of 4 Jan: SSC meeting to discuss Fellowship Mentor candidates (members should complete poll at least 24 hours before the meeting)</a:t>
            </a:r>
          </a:p>
          <a:p>
            <a:r>
              <a:rPr lang="en-GB" dirty="0"/>
              <a:t>11 Jan: Motion Deadline for January GNSO meeting – placeholder motion possible</a:t>
            </a:r>
          </a:p>
          <a:p>
            <a:r>
              <a:rPr lang="en-GB" dirty="0"/>
              <a:t>Week of 11 Jan: Additional SSC meeting to discuss Fellowship Mentor candidates, if necessary</a:t>
            </a:r>
          </a:p>
          <a:p>
            <a:r>
              <a:rPr lang="en-GB" dirty="0"/>
              <a:t>19 Jan: Last day to submit name(s) of recommended candidate(s)</a:t>
            </a:r>
          </a:p>
          <a:p>
            <a:r>
              <a:rPr lang="en-GB" dirty="0"/>
              <a:t>21 Jan: GNSO Council meeting</a:t>
            </a:r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817866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173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Proposed Timeline - SSC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2020-12-09T19:05:20Z</dcterms:created>
  <dcterms:modified xsi:type="dcterms:W3CDTF">2020-12-11T07:53:20Z</dcterms:modified>
</cp:coreProperties>
</file>