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3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3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3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8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6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7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2A70D-5BD9-4445-B2FF-A79B7CF047B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1F4F-6617-4977-98E2-52EDE202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3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IRP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Introduction/SOIs</a:t>
            </a:r>
          </a:p>
          <a:p>
            <a:r>
              <a:rPr lang="en-US" dirty="0" smtClean="0"/>
              <a:t>Organizational Matters: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Meetings schedule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Sub-Teams?</a:t>
            </a:r>
          </a:p>
          <a:p>
            <a:r>
              <a:rPr lang="en-US" dirty="0" err="1" smtClean="0"/>
              <a:t>IoT</a:t>
            </a:r>
            <a:r>
              <a:rPr lang="en-US" dirty="0" smtClean="0"/>
              <a:t> Tasks Ahead (generally)</a:t>
            </a:r>
          </a:p>
          <a:p>
            <a:r>
              <a:rPr lang="en-US" dirty="0" smtClean="0"/>
              <a:t>Supplemental Rules – clarification/work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AOB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3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Rules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Overarching bylaws supremacy clause?</a:t>
            </a:r>
          </a:p>
          <a:p>
            <a:r>
              <a:rPr lang="en-US" dirty="0" smtClean="0"/>
              <a:t>Footnotes review;</a:t>
            </a:r>
          </a:p>
          <a:p>
            <a:r>
              <a:rPr lang="en-US" dirty="0" smtClean="0"/>
              <a:t>New requests from community:</a:t>
            </a:r>
          </a:p>
          <a:p>
            <a:pPr lvl="1"/>
            <a:r>
              <a:rPr lang="en-US" dirty="0" smtClean="0"/>
              <a:t>“Parties”-based request;</a:t>
            </a:r>
          </a:p>
          <a:p>
            <a:pPr lvl="1"/>
            <a:r>
              <a:rPr lang="en-US" dirty="0" smtClean="0"/>
              <a:t>Languages-based request</a:t>
            </a:r>
          </a:p>
          <a:p>
            <a:r>
              <a:rPr lang="en-US" dirty="0" smtClean="0"/>
              <a:t>Actions/rule if ICANN does not respond to IRP;</a:t>
            </a:r>
          </a:p>
          <a:p>
            <a:r>
              <a:rPr lang="en-US" dirty="0" smtClean="0"/>
              <a:t>Time for filing – </a:t>
            </a:r>
            <a:r>
              <a:rPr lang="en-US" smtClean="0"/>
              <a:t>EDC Claims.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IRP IoT</vt:lpstr>
      <vt:lpstr>Agenda</vt:lpstr>
      <vt:lpstr>Supplemental Rules </vt:lpstr>
    </vt:vector>
  </TitlesOfParts>
  <Company>Verisign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 IoT</dc:title>
  <dc:creator>McAuley, David</dc:creator>
  <cp:lastModifiedBy>McAuley, David</cp:lastModifiedBy>
  <cp:revision>6</cp:revision>
  <dcterms:created xsi:type="dcterms:W3CDTF">2016-11-18T17:19:09Z</dcterms:created>
  <dcterms:modified xsi:type="dcterms:W3CDTF">2016-11-18T18:49:21Z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-1315034967</vt:i4>
  </property>
  <property fmtid="{D5CDD505-2E9C-101B-9397-08002B2CF9AE}" pid="3" name="_NewReviewCycle">
    <vt:lpwstr/>
  </property>
  <property fmtid="{D5CDD505-2E9C-101B-9397-08002B2CF9AE}" pid="4" name="_EmailSubject">
    <vt:lpwstr>IRP IoT call Nov. 22, 2016</vt:lpwstr>
  </property>
  <property fmtid="{D5CDD505-2E9C-101B-9397-08002B2CF9AE}" pid="5" name="_AuthorEmail">
    <vt:lpwstr>dmcauley@Verisign.com</vt:lpwstr>
  </property>
  <property fmtid="{D5CDD505-2E9C-101B-9397-08002B2CF9AE}" pid="6" name="_AuthorEmailDisplayName">
    <vt:lpwstr>McAuley, David</vt:lpwstr>
  </property>
</Properties>
</file>