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009-D057-4E94-9423-1791FF000BC1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0E07-453B-47C6-8C3E-4388F942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0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009-D057-4E94-9423-1791FF000BC1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0E07-453B-47C6-8C3E-4388F942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2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009-D057-4E94-9423-1791FF000BC1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0E07-453B-47C6-8C3E-4388F942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8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009-D057-4E94-9423-1791FF000BC1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0E07-453B-47C6-8C3E-4388F942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0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009-D057-4E94-9423-1791FF000BC1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0E07-453B-47C6-8C3E-4388F942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7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009-D057-4E94-9423-1791FF000BC1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0E07-453B-47C6-8C3E-4388F942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7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009-D057-4E94-9423-1791FF000BC1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0E07-453B-47C6-8C3E-4388F942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6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009-D057-4E94-9423-1791FF000BC1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0E07-453B-47C6-8C3E-4388F942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2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009-D057-4E94-9423-1791FF000BC1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0E07-453B-47C6-8C3E-4388F942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3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009-D057-4E94-9423-1791FF000BC1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0E07-453B-47C6-8C3E-4388F942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6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009-D057-4E94-9423-1791FF000BC1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0E07-453B-47C6-8C3E-4388F942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3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AA009-D057-4E94-9423-1791FF000BC1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90E07-453B-47C6-8C3E-4388F942C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8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IRP IOT Meeting, March 23,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of Public Comments on Supplementary Rules (</a:t>
            </a:r>
            <a:r>
              <a:rPr lang="en-US" dirty="0" err="1"/>
              <a:t>con’t</a:t>
            </a:r>
            <a:r>
              <a:rPr lang="en-US" dirty="0"/>
              <a:t>):</a:t>
            </a:r>
          </a:p>
          <a:p>
            <a:endParaRPr lang="en-US" dirty="0"/>
          </a:p>
          <a:p>
            <a:r>
              <a:rPr lang="en-US" dirty="0"/>
              <a:t>Background Bylaws provisions:</a:t>
            </a:r>
          </a:p>
          <a:p>
            <a:endParaRPr lang="en-US" dirty="0"/>
          </a:p>
          <a:p>
            <a:pPr lvl="1"/>
            <a:r>
              <a:rPr lang="en-US" dirty="0"/>
              <a:t>4.3(a): IRP intended for following purposes:  … (vii) Secure … just resolution of Disputes.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4.3(n)(iv): The Rules of Procedure are intended to ensure fundamental fairness and due process 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97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993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IRP IOT Meeting, March 23</a:t>
            </a:r>
            <a:r>
              <a:rPr lang="en-US" sz="4000" baseline="30000" dirty="0"/>
              <a:t>rd</a:t>
            </a:r>
            <a:r>
              <a:rPr lang="en-US" sz="4000" dirty="0"/>
              <a:t>, 2017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92998"/>
            <a:ext cx="9144000" cy="4363770"/>
          </a:xfrm>
        </p:spPr>
        <p:txBody>
          <a:bodyPr/>
          <a:lstStyle/>
          <a:p>
            <a:pPr algn="l"/>
            <a:r>
              <a:rPr lang="en-US" dirty="0"/>
              <a:t>Joinder-related issues (Section 7 of Draft Supplementary Rules):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From appeals of other panels.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Joinder - Procedures Officer or IRP panel decision?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Page limitation for written statements.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3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Joinder-related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From appeals of other panels (Bylaw 4.3.(b)(iii)(A)(3)):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u="sng" dirty="0"/>
              <a:t>Fletcher, </a:t>
            </a:r>
            <a:r>
              <a:rPr lang="en-US" u="sng" dirty="0" err="1"/>
              <a:t>Heald</a:t>
            </a:r>
            <a:r>
              <a:rPr lang="en-US" u="sng" dirty="0"/>
              <a:t> &amp; </a:t>
            </a:r>
            <a:r>
              <a:rPr lang="en-US" u="sng" dirty="0" err="1"/>
              <a:t>Hildreth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r>
              <a:rPr lang="en-US" dirty="0"/>
              <a:t>Actual notice to all original parties to an expert panel under appeal.</a:t>
            </a:r>
          </a:p>
          <a:p>
            <a:pPr lvl="2"/>
            <a:r>
              <a:rPr lang="en-US" dirty="0"/>
              <a:t>Mandatory right of intervention to parties to expert panel under appeal.</a:t>
            </a:r>
          </a:p>
          <a:p>
            <a:pPr lvl="2"/>
            <a:r>
              <a:rPr lang="en-US" dirty="0"/>
              <a:t>Right for such parties to be heard prior to IRP granting interim relief.  </a:t>
            </a:r>
          </a:p>
          <a:p>
            <a:pPr lvl="1"/>
            <a:endParaRPr lang="en-US" dirty="0"/>
          </a:p>
          <a:p>
            <a:pPr lvl="1"/>
            <a:r>
              <a:rPr lang="en-US" u="sng" dirty="0"/>
              <a:t>GNSO-IPC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r>
              <a:rPr lang="en-US" dirty="0"/>
              <a:t>Any 3d party directly involved in action below can petition (panel or provider) to intervene as additional claimant or in opposition to claimant.  </a:t>
            </a:r>
          </a:p>
          <a:p>
            <a:pPr marL="457200" lvl="1" indent="0">
              <a:buNone/>
            </a:pPr>
            <a:r>
              <a:rPr lang="en-US" dirty="0"/>
              <a:t> 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0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Joinder-related issues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Joinder - Procedures Officer or IRP panel decision?</a:t>
            </a:r>
          </a:p>
          <a:p>
            <a:endParaRPr lang="en-US" dirty="0"/>
          </a:p>
          <a:p>
            <a:pPr lvl="1"/>
            <a:r>
              <a:rPr lang="en-US" u="sng" dirty="0"/>
              <a:t>Dot Music</a:t>
            </a:r>
            <a:r>
              <a:rPr lang="en-US" dirty="0"/>
              <a:t>: Joinder/intervention/consolidation issues should be decided by IRP panel, not by a single Procedures Officer. Panel best positioned to judge.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u="sng" dirty="0"/>
              <a:t>GNSO-IPC</a:t>
            </a:r>
            <a:r>
              <a:rPr lang="en-US" dirty="0"/>
              <a:t>: Requests should be determined by the IRP Panel and not by a Procedures Officer.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u="sng" dirty="0"/>
              <a:t>GNSO-RySG</a:t>
            </a:r>
            <a:r>
              <a:rPr lang="en-US" dirty="0"/>
              <a:t>: IRP Panel should determine whether panel or PO makes the call. </a:t>
            </a:r>
          </a:p>
        </p:txBody>
      </p:sp>
    </p:spTree>
    <p:extLst>
      <p:ext uri="{BB962C8B-B14F-4D97-AF65-F5344CB8AC3E}">
        <p14:creationId xmlns:p14="http://schemas.microsoft.com/office/powerpoint/2010/main" val="151025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Joinder-related issues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8465"/>
            <a:ext cx="10515600" cy="4351338"/>
          </a:xfrm>
        </p:spPr>
        <p:txBody>
          <a:bodyPr/>
          <a:lstStyle/>
          <a:p>
            <a:r>
              <a:rPr lang="en-US" dirty="0"/>
              <a:t>Page limitation - written statements (Section 6, Draft …Rules):</a:t>
            </a:r>
            <a:endParaRPr lang="en-US" u="sng" dirty="0"/>
          </a:p>
          <a:p>
            <a:endParaRPr lang="en-US" u="sng" dirty="0"/>
          </a:p>
          <a:p>
            <a:pPr lvl="1"/>
            <a:r>
              <a:rPr lang="en-US" u="sng" dirty="0"/>
              <a:t>GNSO-IPC</a:t>
            </a:r>
            <a:r>
              <a:rPr lang="en-US" dirty="0"/>
              <a:t>: Multiple claimants should not be limited collectively to the 25-page limit for written statements – individual page limits should apply. </a:t>
            </a:r>
          </a:p>
        </p:txBody>
      </p:sp>
    </p:spTree>
    <p:extLst>
      <p:ext uri="{BB962C8B-B14F-4D97-AF65-F5344CB8AC3E}">
        <p14:creationId xmlns:p14="http://schemas.microsoft.com/office/powerpoint/2010/main" val="399513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294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IRP IOT Meeting, March 23, 2017</vt:lpstr>
      <vt:lpstr>IRP IOT Meeting, March 23rd, 2017 </vt:lpstr>
      <vt:lpstr>Joinder-related issues</vt:lpstr>
      <vt:lpstr>Joinder-related issues</vt:lpstr>
      <vt:lpstr>Joinder-related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IRP IOT Meeting, March 23rd, 2017 </dc:title>
  <dc:creator>McAuley, David</dc:creator>
  <cp:lastModifiedBy>McAuley, David</cp:lastModifiedBy>
  <cp:revision>29</cp:revision>
  <dcterms:created xsi:type="dcterms:W3CDTF">2017-03-22T17:17:09Z</dcterms:created>
  <dcterms:modified xsi:type="dcterms:W3CDTF">2017-03-22T19:16:01Z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-635266049</vt:i4>
  </property>
  <property fmtid="{D5CDD505-2E9C-101B-9397-08002B2CF9AE}" pid="3" name="_NewReviewCycle">
    <vt:lpwstr/>
  </property>
  <property fmtid="{D5CDD505-2E9C-101B-9397-08002B2CF9AE}" pid="4" name="_EmailSubject">
    <vt:lpwstr>[EXTERNAL] [IOT] Slides for tonight's meeting (timing issue)</vt:lpwstr>
  </property>
  <property fmtid="{D5CDD505-2E9C-101B-9397-08002B2CF9AE}" pid="5" name="_AuthorEmail">
    <vt:lpwstr>dmcauley@Verisign.com</vt:lpwstr>
  </property>
  <property fmtid="{D5CDD505-2E9C-101B-9397-08002B2CF9AE}" pid="6" name="_AuthorEmailDisplayName">
    <vt:lpwstr>McAuley, David</vt:lpwstr>
  </property>
</Properties>
</file>