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1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7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1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6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2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2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3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9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9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5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BB32-3830-4021-976C-86D55161184A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54F26-EE9B-453E-AC61-D46824D56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4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Retroactivity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With respect to substantive IRP standard: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lvl="1"/>
            <a:r>
              <a:rPr lang="en-US" dirty="0"/>
              <a:t>No retroactivity.</a:t>
            </a:r>
          </a:p>
          <a:p>
            <a:pPr lvl="1"/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/>
              <a:t>With respect to USP rules: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lvl="1"/>
            <a:r>
              <a:rPr lang="en-US" dirty="0"/>
              <a:t>With respect to the retroactive application of the new rules to IRPs now pending and filed on or after Oct. 1, 2016, I recommend that we insert a provision allowing a party to request the panel hearing the case to decide this as a matter of discretion. We should add a standard for the panel in reviewing such requests, specifically that unless all parties consent it shall not allow new rules to apply to pending cases if that action would work a substantial unfairness or increase in costs to any party or otherwise be unreasonable in the circumstances.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7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“Materially affected” – Standing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 As for the recommendation that essentially anyone can bring an IRP  claim: </a:t>
            </a:r>
          </a:p>
          <a:p>
            <a:pPr lvl="1"/>
            <a:endParaRPr lang="en-US"/>
          </a:p>
          <a:p>
            <a:pPr lvl="1"/>
            <a:r>
              <a:rPr lang="en-US"/>
              <a:t>Recommend </a:t>
            </a:r>
            <a:r>
              <a:rPr lang="en-US" dirty="0"/>
              <a:t>against that as beyond bylaws.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As for standing with respect to “imminent harm” recommend: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Revise the definition of Claimant (Section 1 of USPs) to take into account the strict provisions of bylaw section 4.3(p) (even though the definition of Claimant in the USPs follows the provision of bylaw section 4.3(b)(</a:t>
            </a:r>
            <a:r>
              <a:rPr lang="en-US" dirty="0" err="1"/>
              <a:t>i</a:t>
            </a:r>
            <a:r>
              <a:rPr lang="en-US" dirty="0"/>
              <a:t>)). 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Make corresponding changes in Section 9 of the USPs as required.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Recommend against changing provisions of Section 11.d of the USPs and recommend that they be left unchanged.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3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Retroactivity recommendations</vt:lpstr>
      <vt:lpstr>“Materially affected” – Standing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Retroactivity recommendations</dc:title>
  <dc:creator>McAuley, David</dc:creator>
  <cp:lastModifiedBy>McAuley, David</cp:lastModifiedBy>
  <cp:revision>1</cp:revision>
  <dcterms:created xsi:type="dcterms:W3CDTF">2017-05-19T14:31:46Z</dcterms:created>
  <dcterms:modified xsi:type="dcterms:W3CDTF">2017-05-19T14:32:14Z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-897284979</vt:i4>
  </property>
  <property fmtid="{D5CDD505-2E9C-101B-9397-08002B2CF9AE}" pid="3" name="_NewReviewCycle">
    <vt:lpwstr/>
  </property>
  <property fmtid="{D5CDD505-2E9C-101B-9397-08002B2CF9AE}" pid="4" name="_EmailSubject">
    <vt:lpwstr>Status update</vt:lpwstr>
  </property>
  <property fmtid="{D5CDD505-2E9C-101B-9397-08002B2CF9AE}" pid="5" name="_AuthorEmail">
    <vt:lpwstr>dmcauley@Verisign.com</vt:lpwstr>
  </property>
  <property fmtid="{D5CDD505-2E9C-101B-9397-08002B2CF9AE}" pid="6" name="_AuthorEmailDisplayName">
    <vt:lpwstr>McAuley, David</vt:lpwstr>
  </property>
</Properties>
</file>