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643"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33B56-32E2-4B40-B6C8-19A84EA831B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5A05DA7-F7FD-4C7D-A0E4-AEAA3F7260E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1385B9A-84F5-4DF0-9475-89382F83D878}"/>
              </a:ext>
            </a:extLst>
          </p:cNvPr>
          <p:cNvSpPr>
            <a:spLocks noGrp="1"/>
          </p:cNvSpPr>
          <p:nvPr>
            <p:ph type="dt" sz="half" idx="10"/>
          </p:nvPr>
        </p:nvSpPr>
        <p:spPr/>
        <p:txBody>
          <a:bodyPr/>
          <a:lstStyle/>
          <a:p>
            <a:fld id="{3AB5301F-DAE6-44B2-8721-1ABCCC97A395}" type="datetimeFigureOut">
              <a:rPr lang="en-GB" smtClean="0"/>
              <a:t>02/02/2021</a:t>
            </a:fld>
            <a:endParaRPr lang="en-GB"/>
          </a:p>
        </p:txBody>
      </p:sp>
      <p:sp>
        <p:nvSpPr>
          <p:cNvPr id="5" name="Footer Placeholder 4">
            <a:extLst>
              <a:ext uri="{FF2B5EF4-FFF2-40B4-BE49-F238E27FC236}">
                <a16:creationId xmlns:a16="http://schemas.microsoft.com/office/drawing/2014/main" id="{DCBA213D-96A7-4AE9-B34F-C0A394EBD80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25E3409-839A-46A2-9E03-55C614BD83CE}"/>
              </a:ext>
            </a:extLst>
          </p:cNvPr>
          <p:cNvSpPr>
            <a:spLocks noGrp="1"/>
          </p:cNvSpPr>
          <p:nvPr>
            <p:ph type="sldNum" sz="quarter" idx="12"/>
          </p:nvPr>
        </p:nvSpPr>
        <p:spPr/>
        <p:txBody>
          <a:bodyPr/>
          <a:lstStyle/>
          <a:p>
            <a:fld id="{0FE7BB2A-5828-4D15-A485-499A79B35AE4}" type="slidenum">
              <a:rPr lang="en-GB" smtClean="0"/>
              <a:t>‹#›</a:t>
            </a:fld>
            <a:endParaRPr lang="en-GB"/>
          </a:p>
        </p:txBody>
      </p:sp>
    </p:spTree>
    <p:extLst>
      <p:ext uri="{BB962C8B-B14F-4D97-AF65-F5344CB8AC3E}">
        <p14:creationId xmlns:p14="http://schemas.microsoft.com/office/powerpoint/2010/main" val="3523002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A17C1-693F-4C9A-B9FA-9771C0B5C09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1E96FF0-739E-4C2F-BDF9-4DADAE12D9A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61DA852-0CC4-4E7B-87B5-BDB1108ED185}"/>
              </a:ext>
            </a:extLst>
          </p:cNvPr>
          <p:cNvSpPr>
            <a:spLocks noGrp="1"/>
          </p:cNvSpPr>
          <p:nvPr>
            <p:ph type="dt" sz="half" idx="10"/>
          </p:nvPr>
        </p:nvSpPr>
        <p:spPr/>
        <p:txBody>
          <a:bodyPr/>
          <a:lstStyle/>
          <a:p>
            <a:fld id="{3AB5301F-DAE6-44B2-8721-1ABCCC97A395}" type="datetimeFigureOut">
              <a:rPr lang="en-GB" smtClean="0"/>
              <a:t>02/02/2021</a:t>
            </a:fld>
            <a:endParaRPr lang="en-GB"/>
          </a:p>
        </p:txBody>
      </p:sp>
      <p:sp>
        <p:nvSpPr>
          <p:cNvPr id="5" name="Footer Placeholder 4">
            <a:extLst>
              <a:ext uri="{FF2B5EF4-FFF2-40B4-BE49-F238E27FC236}">
                <a16:creationId xmlns:a16="http://schemas.microsoft.com/office/drawing/2014/main" id="{252D598A-F951-4EF8-AEB2-69FFD154B17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4C9353E-DDA5-4FE1-8E71-B778282E6BF5}"/>
              </a:ext>
            </a:extLst>
          </p:cNvPr>
          <p:cNvSpPr>
            <a:spLocks noGrp="1"/>
          </p:cNvSpPr>
          <p:nvPr>
            <p:ph type="sldNum" sz="quarter" idx="12"/>
          </p:nvPr>
        </p:nvSpPr>
        <p:spPr/>
        <p:txBody>
          <a:bodyPr/>
          <a:lstStyle/>
          <a:p>
            <a:fld id="{0FE7BB2A-5828-4D15-A485-499A79B35AE4}" type="slidenum">
              <a:rPr lang="en-GB" smtClean="0"/>
              <a:t>‹#›</a:t>
            </a:fld>
            <a:endParaRPr lang="en-GB"/>
          </a:p>
        </p:txBody>
      </p:sp>
    </p:spTree>
    <p:extLst>
      <p:ext uri="{BB962C8B-B14F-4D97-AF65-F5344CB8AC3E}">
        <p14:creationId xmlns:p14="http://schemas.microsoft.com/office/powerpoint/2010/main" val="208276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FAA363A-89C7-4BE0-9C0C-BB3B3A87059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7AC4533-3E6A-4B7E-BD49-031C864B3C8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766EBFF-627D-49D7-AC76-2CDCA2AB185D}"/>
              </a:ext>
            </a:extLst>
          </p:cNvPr>
          <p:cNvSpPr>
            <a:spLocks noGrp="1"/>
          </p:cNvSpPr>
          <p:nvPr>
            <p:ph type="dt" sz="half" idx="10"/>
          </p:nvPr>
        </p:nvSpPr>
        <p:spPr/>
        <p:txBody>
          <a:bodyPr/>
          <a:lstStyle/>
          <a:p>
            <a:fld id="{3AB5301F-DAE6-44B2-8721-1ABCCC97A395}" type="datetimeFigureOut">
              <a:rPr lang="en-GB" smtClean="0"/>
              <a:t>02/02/2021</a:t>
            </a:fld>
            <a:endParaRPr lang="en-GB"/>
          </a:p>
        </p:txBody>
      </p:sp>
      <p:sp>
        <p:nvSpPr>
          <p:cNvPr id="5" name="Footer Placeholder 4">
            <a:extLst>
              <a:ext uri="{FF2B5EF4-FFF2-40B4-BE49-F238E27FC236}">
                <a16:creationId xmlns:a16="http://schemas.microsoft.com/office/drawing/2014/main" id="{FCD102CA-7B3E-468C-B207-6AD389B5413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23101F5-D161-4F77-81D1-8DDC80F31725}"/>
              </a:ext>
            </a:extLst>
          </p:cNvPr>
          <p:cNvSpPr>
            <a:spLocks noGrp="1"/>
          </p:cNvSpPr>
          <p:nvPr>
            <p:ph type="sldNum" sz="quarter" idx="12"/>
          </p:nvPr>
        </p:nvSpPr>
        <p:spPr/>
        <p:txBody>
          <a:bodyPr/>
          <a:lstStyle/>
          <a:p>
            <a:fld id="{0FE7BB2A-5828-4D15-A485-499A79B35AE4}" type="slidenum">
              <a:rPr lang="en-GB" smtClean="0"/>
              <a:t>‹#›</a:t>
            </a:fld>
            <a:endParaRPr lang="en-GB"/>
          </a:p>
        </p:txBody>
      </p:sp>
    </p:spTree>
    <p:extLst>
      <p:ext uri="{BB962C8B-B14F-4D97-AF65-F5344CB8AC3E}">
        <p14:creationId xmlns:p14="http://schemas.microsoft.com/office/powerpoint/2010/main" val="659609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1F960F-A688-4EAD-8C7E-6CEAD3E376F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A1C26F1-56F5-447B-830D-50C0DBA6DD4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6512E48-727F-426F-A54C-2BA463C6AB79}"/>
              </a:ext>
            </a:extLst>
          </p:cNvPr>
          <p:cNvSpPr>
            <a:spLocks noGrp="1"/>
          </p:cNvSpPr>
          <p:nvPr>
            <p:ph type="dt" sz="half" idx="10"/>
          </p:nvPr>
        </p:nvSpPr>
        <p:spPr/>
        <p:txBody>
          <a:bodyPr/>
          <a:lstStyle/>
          <a:p>
            <a:fld id="{3AB5301F-DAE6-44B2-8721-1ABCCC97A395}" type="datetimeFigureOut">
              <a:rPr lang="en-GB" smtClean="0"/>
              <a:t>02/02/2021</a:t>
            </a:fld>
            <a:endParaRPr lang="en-GB"/>
          </a:p>
        </p:txBody>
      </p:sp>
      <p:sp>
        <p:nvSpPr>
          <p:cNvPr id="5" name="Footer Placeholder 4">
            <a:extLst>
              <a:ext uri="{FF2B5EF4-FFF2-40B4-BE49-F238E27FC236}">
                <a16:creationId xmlns:a16="http://schemas.microsoft.com/office/drawing/2014/main" id="{11C30D04-2D34-4483-9ADF-9CF4D868BCC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A3CA336-8EA3-41A5-80FE-4D3D8A9D7312}"/>
              </a:ext>
            </a:extLst>
          </p:cNvPr>
          <p:cNvSpPr>
            <a:spLocks noGrp="1"/>
          </p:cNvSpPr>
          <p:nvPr>
            <p:ph type="sldNum" sz="quarter" idx="12"/>
          </p:nvPr>
        </p:nvSpPr>
        <p:spPr/>
        <p:txBody>
          <a:bodyPr/>
          <a:lstStyle/>
          <a:p>
            <a:fld id="{0FE7BB2A-5828-4D15-A485-499A79B35AE4}" type="slidenum">
              <a:rPr lang="en-GB" smtClean="0"/>
              <a:t>‹#›</a:t>
            </a:fld>
            <a:endParaRPr lang="en-GB"/>
          </a:p>
        </p:txBody>
      </p:sp>
    </p:spTree>
    <p:extLst>
      <p:ext uri="{BB962C8B-B14F-4D97-AF65-F5344CB8AC3E}">
        <p14:creationId xmlns:p14="http://schemas.microsoft.com/office/powerpoint/2010/main" val="2587666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B1DA7-AF0F-48DB-834F-03E77B4F737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48DE33C-08C6-4BE9-A785-C29DE8B6AD2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08E4825-BD93-4F84-A867-38F856F683DD}"/>
              </a:ext>
            </a:extLst>
          </p:cNvPr>
          <p:cNvSpPr>
            <a:spLocks noGrp="1"/>
          </p:cNvSpPr>
          <p:nvPr>
            <p:ph type="dt" sz="half" idx="10"/>
          </p:nvPr>
        </p:nvSpPr>
        <p:spPr/>
        <p:txBody>
          <a:bodyPr/>
          <a:lstStyle/>
          <a:p>
            <a:fld id="{3AB5301F-DAE6-44B2-8721-1ABCCC97A395}" type="datetimeFigureOut">
              <a:rPr lang="en-GB" smtClean="0"/>
              <a:t>02/02/2021</a:t>
            </a:fld>
            <a:endParaRPr lang="en-GB"/>
          </a:p>
        </p:txBody>
      </p:sp>
      <p:sp>
        <p:nvSpPr>
          <p:cNvPr id="5" name="Footer Placeholder 4">
            <a:extLst>
              <a:ext uri="{FF2B5EF4-FFF2-40B4-BE49-F238E27FC236}">
                <a16:creationId xmlns:a16="http://schemas.microsoft.com/office/drawing/2014/main" id="{1570799D-CBA6-4AE6-B030-8914E908640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CE7BC6C-3C1B-46C9-9AFF-62F822FC7FD6}"/>
              </a:ext>
            </a:extLst>
          </p:cNvPr>
          <p:cNvSpPr>
            <a:spLocks noGrp="1"/>
          </p:cNvSpPr>
          <p:nvPr>
            <p:ph type="sldNum" sz="quarter" idx="12"/>
          </p:nvPr>
        </p:nvSpPr>
        <p:spPr/>
        <p:txBody>
          <a:bodyPr/>
          <a:lstStyle/>
          <a:p>
            <a:fld id="{0FE7BB2A-5828-4D15-A485-499A79B35AE4}" type="slidenum">
              <a:rPr lang="en-GB" smtClean="0"/>
              <a:t>‹#›</a:t>
            </a:fld>
            <a:endParaRPr lang="en-GB"/>
          </a:p>
        </p:txBody>
      </p:sp>
    </p:spTree>
    <p:extLst>
      <p:ext uri="{BB962C8B-B14F-4D97-AF65-F5344CB8AC3E}">
        <p14:creationId xmlns:p14="http://schemas.microsoft.com/office/powerpoint/2010/main" val="1999522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4F8A4-16D2-4143-8981-A3B261451F6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D741589-A4DB-47C8-B830-CAC82EFB5B3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E050766-420D-4361-9791-760EA5024BB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8D5F712-526D-4FEE-BED9-01CB35321F91}"/>
              </a:ext>
            </a:extLst>
          </p:cNvPr>
          <p:cNvSpPr>
            <a:spLocks noGrp="1"/>
          </p:cNvSpPr>
          <p:nvPr>
            <p:ph type="dt" sz="half" idx="10"/>
          </p:nvPr>
        </p:nvSpPr>
        <p:spPr/>
        <p:txBody>
          <a:bodyPr/>
          <a:lstStyle/>
          <a:p>
            <a:fld id="{3AB5301F-DAE6-44B2-8721-1ABCCC97A395}" type="datetimeFigureOut">
              <a:rPr lang="en-GB" smtClean="0"/>
              <a:t>02/02/2021</a:t>
            </a:fld>
            <a:endParaRPr lang="en-GB"/>
          </a:p>
        </p:txBody>
      </p:sp>
      <p:sp>
        <p:nvSpPr>
          <p:cNvPr id="6" name="Footer Placeholder 5">
            <a:extLst>
              <a:ext uri="{FF2B5EF4-FFF2-40B4-BE49-F238E27FC236}">
                <a16:creationId xmlns:a16="http://schemas.microsoft.com/office/drawing/2014/main" id="{290C61E6-9FA3-4BD7-9F3E-F34E68D554F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2A3CC50-6F79-4323-99B5-EA19F9618BED}"/>
              </a:ext>
            </a:extLst>
          </p:cNvPr>
          <p:cNvSpPr>
            <a:spLocks noGrp="1"/>
          </p:cNvSpPr>
          <p:nvPr>
            <p:ph type="sldNum" sz="quarter" idx="12"/>
          </p:nvPr>
        </p:nvSpPr>
        <p:spPr/>
        <p:txBody>
          <a:bodyPr/>
          <a:lstStyle/>
          <a:p>
            <a:fld id="{0FE7BB2A-5828-4D15-A485-499A79B35AE4}" type="slidenum">
              <a:rPr lang="en-GB" smtClean="0"/>
              <a:t>‹#›</a:t>
            </a:fld>
            <a:endParaRPr lang="en-GB"/>
          </a:p>
        </p:txBody>
      </p:sp>
    </p:spTree>
    <p:extLst>
      <p:ext uri="{BB962C8B-B14F-4D97-AF65-F5344CB8AC3E}">
        <p14:creationId xmlns:p14="http://schemas.microsoft.com/office/powerpoint/2010/main" val="4176758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90B46-D109-4AC1-A397-9D9A9D6D1F9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00624BE-15B4-43A9-B904-7A1E90CE427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EC41ACF-77CA-4C35-94B3-884C694D56F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F0C9AC5-71B7-4804-986C-69ADE9ED63E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17A3047-1152-4C1C-83FD-DBCFC06604B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6B854FE-B0ED-4E0F-A6C9-743423CD836A}"/>
              </a:ext>
            </a:extLst>
          </p:cNvPr>
          <p:cNvSpPr>
            <a:spLocks noGrp="1"/>
          </p:cNvSpPr>
          <p:nvPr>
            <p:ph type="dt" sz="half" idx="10"/>
          </p:nvPr>
        </p:nvSpPr>
        <p:spPr/>
        <p:txBody>
          <a:bodyPr/>
          <a:lstStyle/>
          <a:p>
            <a:fld id="{3AB5301F-DAE6-44B2-8721-1ABCCC97A395}" type="datetimeFigureOut">
              <a:rPr lang="en-GB" smtClean="0"/>
              <a:t>02/02/2021</a:t>
            </a:fld>
            <a:endParaRPr lang="en-GB"/>
          </a:p>
        </p:txBody>
      </p:sp>
      <p:sp>
        <p:nvSpPr>
          <p:cNvPr id="8" name="Footer Placeholder 7">
            <a:extLst>
              <a:ext uri="{FF2B5EF4-FFF2-40B4-BE49-F238E27FC236}">
                <a16:creationId xmlns:a16="http://schemas.microsoft.com/office/drawing/2014/main" id="{79E004C6-AC9C-43DE-960F-421C914D829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6BEA43C-9077-4DA8-B157-840F64185700}"/>
              </a:ext>
            </a:extLst>
          </p:cNvPr>
          <p:cNvSpPr>
            <a:spLocks noGrp="1"/>
          </p:cNvSpPr>
          <p:nvPr>
            <p:ph type="sldNum" sz="quarter" idx="12"/>
          </p:nvPr>
        </p:nvSpPr>
        <p:spPr/>
        <p:txBody>
          <a:bodyPr/>
          <a:lstStyle/>
          <a:p>
            <a:fld id="{0FE7BB2A-5828-4D15-A485-499A79B35AE4}" type="slidenum">
              <a:rPr lang="en-GB" smtClean="0"/>
              <a:t>‹#›</a:t>
            </a:fld>
            <a:endParaRPr lang="en-GB"/>
          </a:p>
        </p:txBody>
      </p:sp>
    </p:spTree>
    <p:extLst>
      <p:ext uri="{BB962C8B-B14F-4D97-AF65-F5344CB8AC3E}">
        <p14:creationId xmlns:p14="http://schemas.microsoft.com/office/powerpoint/2010/main" val="2486617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E4302-27F5-4E04-A445-E0FD7950D01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BE19C84-9CE8-400C-A32F-CFADCC7F5472}"/>
              </a:ext>
            </a:extLst>
          </p:cNvPr>
          <p:cNvSpPr>
            <a:spLocks noGrp="1"/>
          </p:cNvSpPr>
          <p:nvPr>
            <p:ph type="dt" sz="half" idx="10"/>
          </p:nvPr>
        </p:nvSpPr>
        <p:spPr/>
        <p:txBody>
          <a:bodyPr/>
          <a:lstStyle/>
          <a:p>
            <a:fld id="{3AB5301F-DAE6-44B2-8721-1ABCCC97A395}" type="datetimeFigureOut">
              <a:rPr lang="en-GB" smtClean="0"/>
              <a:t>02/02/2021</a:t>
            </a:fld>
            <a:endParaRPr lang="en-GB"/>
          </a:p>
        </p:txBody>
      </p:sp>
      <p:sp>
        <p:nvSpPr>
          <p:cNvPr id="4" name="Footer Placeholder 3">
            <a:extLst>
              <a:ext uri="{FF2B5EF4-FFF2-40B4-BE49-F238E27FC236}">
                <a16:creationId xmlns:a16="http://schemas.microsoft.com/office/drawing/2014/main" id="{9F988210-738C-40A5-900B-C83599644B7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AC6935E-DA45-4703-9DB0-BB373D79530A}"/>
              </a:ext>
            </a:extLst>
          </p:cNvPr>
          <p:cNvSpPr>
            <a:spLocks noGrp="1"/>
          </p:cNvSpPr>
          <p:nvPr>
            <p:ph type="sldNum" sz="quarter" idx="12"/>
          </p:nvPr>
        </p:nvSpPr>
        <p:spPr/>
        <p:txBody>
          <a:bodyPr/>
          <a:lstStyle/>
          <a:p>
            <a:fld id="{0FE7BB2A-5828-4D15-A485-499A79B35AE4}" type="slidenum">
              <a:rPr lang="en-GB" smtClean="0"/>
              <a:t>‹#›</a:t>
            </a:fld>
            <a:endParaRPr lang="en-GB"/>
          </a:p>
        </p:txBody>
      </p:sp>
    </p:spTree>
    <p:extLst>
      <p:ext uri="{BB962C8B-B14F-4D97-AF65-F5344CB8AC3E}">
        <p14:creationId xmlns:p14="http://schemas.microsoft.com/office/powerpoint/2010/main" val="2987253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1E55D66-DB7F-44F4-A796-87FD2788707B}"/>
              </a:ext>
            </a:extLst>
          </p:cNvPr>
          <p:cNvSpPr>
            <a:spLocks noGrp="1"/>
          </p:cNvSpPr>
          <p:nvPr>
            <p:ph type="dt" sz="half" idx="10"/>
          </p:nvPr>
        </p:nvSpPr>
        <p:spPr/>
        <p:txBody>
          <a:bodyPr/>
          <a:lstStyle/>
          <a:p>
            <a:fld id="{3AB5301F-DAE6-44B2-8721-1ABCCC97A395}" type="datetimeFigureOut">
              <a:rPr lang="en-GB" smtClean="0"/>
              <a:t>02/02/2021</a:t>
            </a:fld>
            <a:endParaRPr lang="en-GB"/>
          </a:p>
        </p:txBody>
      </p:sp>
      <p:sp>
        <p:nvSpPr>
          <p:cNvPr id="3" name="Footer Placeholder 2">
            <a:extLst>
              <a:ext uri="{FF2B5EF4-FFF2-40B4-BE49-F238E27FC236}">
                <a16:creationId xmlns:a16="http://schemas.microsoft.com/office/drawing/2014/main" id="{721AC996-4E43-4B4D-ACCA-732BE370A5E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73486DB-B366-4277-8560-39B8F50AFAAC}"/>
              </a:ext>
            </a:extLst>
          </p:cNvPr>
          <p:cNvSpPr>
            <a:spLocks noGrp="1"/>
          </p:cNvSpPr>
          <p:nvPr>
            <p:ph type="sldNum" sz="quarter" idx="12"/>
          </p:nvPr>
        </p:nvSpPr>
        <p:spPr/>
        <p:txBody>
          <a:bodyPr/>
          <a:lstStyle/>
          <a:p>
            <a:fld id="{0FE7BB2A-5828-4D15-A485-499A79B35AE4}" type="slidenum">
              <a:rPr lang="en-GB" smtClean="0"/>
              <a:t>‹#›</a:t>
            </a:fld>
            <a:endParaRPr lang="en-GB"/>
          </a:p>
        </p:txBody>
      </p:sp>
    </p:spTree>
    <p:extLst>
      <p:ext uri="{BB962C8B-B14F-4D97-AF65-F5344CB8AC3E}">
        <p14:creationId xmlns:p14="http://schemas.microsoft.com/office/powerpoint/2010/main" val="868685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7A462-CFE7-4541-9C5F-D225F48D3C5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A10CB29-52B0-4BF6-A275-C6F193CB3CA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DFC37E1-B4C2-4066-8871-E35C67CF3B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E675278-10F5-496D-86B6-6AC89D913D8A}"/>
              </a:ext>
            </a:extLst>
          </p:cNvPr>
          <p:cNvSpPr>
            <a:spLocks noGrp="1"/>
          </p:cNvSpPr>
          <p:nvPr>
            <p:ph type="dt" sz="half" idx="10"/>
          </p:nvPr>
        </p:nvSpPr>
        <p:spPr/>
        <p:txBody>
          <a:bodyPr/>
          <a:lstStyle/>
          <a:p>
            <a:fld id="{3AB5301F-DAE6-44B2-8721-1ABCCC97A395}" type="datetimeFigureOut">
              <a:rPr lang="en-GB" smtClean="0"/>
              <a:t>02/02/2021</a:t>
            </a:fld>
            <a:endParaRPr lang="en-GB"/>
          </a:p>
        </p:txBody>
      </p:sp>
      <p:sp>
        <p:nvSpPr>
          <p:cNvPr id="6" name="Footer Placeholder 5">
            <a:extLst>
              <a:ext uri="{FF2B5EF4-FFF2-40B4-BE49-F238E27FC236}">
                <a16:creationId xmlns:a16="http://schemas.microsoft.com/office/drawing/2014/main" id="{F279E91F-020E-4F42-B8EE-E46A9DEEB5F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46B88BE-313E-4712-9DB7-C1F63405067D}"/>
              </a:ext>
            </a:extLst>
          </p:cNvPr>
          <p:cNvSpPr>
            <a:spLocks noGrp="1"/>
          </p:cNvSpPr>
          <p:nvPr>
            <p:ph type="sldNum" sz="quarter" idx="12"/>
          </p:nvPr>
        </p:nvSpPr>
        <p:spPr/>
        <p:txBody>
          <a:bodyPr/>
          <a:lstStyle/>
          <a:p>
            <a:fld id="{0FE7BB2A-5828-4D15-A485-499A79B35AE4}" type="slidenum">
              <a:rPr lang="en-GB" smtClean="0"/>
              <a:t>‹#›</a:t>
            </a:fld>
            <a:endParaRPr lang="en-GB"/>
          </a:p>
        </p:txBody>
      </p:sp>
    </p:spTree>
    <p:extLst>
      <p:ext uri="{BB962C8B-B14F-4D97-AF65-F5344CB8AC3E}">
        <p14:creationId xmlns:p14="http://schemas.microsoft.com/office/powerpoint/2010/main" val="585939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E6185-F7CD-4858-8787-E134E497CD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A1992CC-4609-4CE2-A145-F10DDF7A48D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0CB5B68-27BF-4646-BC83-105D5FEA6F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81E20F-156E-4D37-BF12-6E10C367582B}"/>
              </a:ext>
            </a:extLst>
          </p:cNvPr>
          <p:cNvSpPr>
            <a:spLocks noGrp="1"/>
          </p:cNvSpPr>
          <p:nvPr>
            <p:ph type="dt" sz="half" idx="10"/>
          </p:nvPr>
        </p:nvSpPr>
        <p:spPr/>
        <p:txBody>
          <a:bodyPr/>
          <a:lstStyle/>
          <a:p>
            <a:fld id="{3AB5301F-DAE6-44B2-8721-1ABCCC97A395}" type="datetimeFigureOut">
              <a:rPr lang="en-GB" smtClean="0"/>
              <a:t>02/02/2021</a:t>
            </a:fld>
            <a:endParaRPr lang="en-GB"/>
          </a:p>
        </p:txBody>
      </p:sp>
      <p:sp>
        <p:nvSpPr>
          <p:cNvPr id="6" name="Footer Placeholder 5">
            <a:extLst>
              <a:ext uri="{FF2B5EF4-FFF2-40B4-BE49-F238E27FC236}">
                <a16:creationId xmlns:a16="http://schemas.microsoft.com/office/drawing/2014/main" id="{29DDF215-25C5-4786-8CAD-B51488F0BCC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E2F3D49-0D16-43E2-B162-78C26B4B856A}"/>
              </a:ext>
            </a:extLst>
          </p:cNvPr>
          <p:cNvSpPr>
            <a:spLocks noGrp="1"/>
          </p:cNvSpPr>
          <p:nvPr>
            <p:ph type="sldNum" sz="quarter" idx="12"/>
          </p:nvPr>
        </p:nvSpPr>
        <p:spPr/>
        <p:txBody>
          <a:bodyPr/>
          <a:lstStyle/>
          <a:p>
            <a:fld id="{0FE7BB2A-5828-4D15-A485-499A79B35AE4}" type="slidenum">
              <a:rPr lang="en-GB" smtClean="0"/>
              <a:t>‹#›</a:t>
            </a:fld>
            <a:endParaRPr lang="en-GB"/>
          </a:p>
        </p:txBody>
      </p:sp>
    </p:spTree>
    <p:extLst>
      <p:ext uri="{BB962C8B-B14F-4D97-AF65-F5344CB8AC3E}">
        <p14:creationId xmlns:p14="http://schemas.microsoft.com/office/powerpoint/2010/main" val="14061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099ACF9-922C-4B60-A7F8-51B84BE8A7D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9EDF072-15D4-4547-8D99-925FDDECEED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8CE067F-4E21-4442-A3B0-D4DFC12FB54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B5301F-DAE6-44B2-8721-1ABCCC97A395}" type="datetimeFigureOut">
              <a:rPr lang="en-GB" smtClean="0"/>
              <a:t>02/02/2021</a:t>
            </a:fld>
            <a:endParaRPr lang="en-GB"/>
          </a:p>
        </p:txBody>
      </p:sp>
      <p:sp>
        <p:nvSpPr>
          <p:cNvPr id="5" name="Footer Placeholder 4">
            <a:extLst>
              <a:ext uri="{FF2B5EF4-FFF2-40B4-BE49-F238E27FC236}">
                <a16:creationId xmlns:a16="http://schemas.microsoft.com/office/drawing/2014/main" id="{9B52F065-C525-4131-9524-F148A15874E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C03A97A-E7C6-4D33-815C-B0FEE65A5B8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E7BB2A-5828-4D15-A485-499A79B35AE4}" type="slidenum">
              <a:rPr lang="en-GB" smtClean="0"/>
              <a:t>‹#›</a:t>
            </a:fld>
            <a:endParaRPr lang="en-GB"/>
          </a:p>
        </p:txBody>
      </p:sp>
    </p:spTree>
    <p:extLst>
      <p:ext uri="{BB962C8B-B14F-4D97-AF65-F5344CB8AC3E}">
        <p14:creationId xmlns:p14="http://schemas.microsoft.com/office/powerpoint/2010/main" val="5171536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20D94-13D0-42EC-A0AF-4053E8A62DA4}"/>
              </a:ext>
            </a:extLst>
          </p:cNvPr>
          <p:cNvSpPr>
            <a:spLocks noGrp="1"/>
          </p:cNvSpPr>
          <p:nvPr>
            <p:ph type="title"/>
          </p:nvPr>
        </p:nvSpPr>
        <p:spPr/>
        <p:txBody>
          <a:bodyPr>
            <a:normAutofit fontScale="90000"/>
          </a:bodyPr>
          <a:lstStyle/>
          <a:p>
            <a:r>
              <a:rPr lang="en-US" sz="2000" b="1" dirty="0"/>
              <a:t>IRP-IOT Call 2 February 2021</a:t>
            </a:r>
            <a:br>
              <a:rPr lang="en-US" dirty="0"/>
            </a:br>
            <a:r>
              <a:rPr lang="en-US" sz="3600" b="1" dirty="0"/>
              <a:t>Repose: possible areas for compromise from previous discussions</a:t>
            </a:r>
            <a:endParaRPr lang="en-GB" b="1" dirty="0"/>
          </a:p>
        </p:txBody>
      </p:sp>
      <p:sp>
        <p:nvSpPr>
          <p:cNvPr id="3" name="Content Placeholder 2">
            <a:extLst>
              <a:ext uri="{FF2B5EF4-FFF2-40B4-BE49-F238E27FC236}">
                <a16:creationId xmlns:a16="http://schemas.microsoft.com/office/drawing/2014/main" id="{71587A9D-4593-4867-B510-E9E2914B88C8}"/>
              </a:ext>
            </a:extLst>
          </p:cNvPr>
          <p:cNvSpPr>
            <a:spLocks noGrp="1"/>
          </p:cNvSpPr>
          <p:nvPr>
            <p:ph idx="1"/>
          </p:nvPr>
        </p:nvSpPr>
        <p:spPr/>
        <p:txBody>
          <a:bodyPr>
            <a:normAutofit fontScale="70000" lnSpcReduction="20000"/>
          </a:bodyPr>
          <a:lstStyle/>
          <a:p>
            <a:pPr marL="0" indent="0">
              <a:buNone/>
            </a:pPr>
            <a:r>
              <a:rPr lang="en-US" dirty="0"/>
              <a:t>Assuming there continues to be a repose of some period of time, to be determined</a:t>
            </a:r>
          </a:p>
          <a:p>
            <a:r>
              <a:rPr lang="en-US" dirty="0"/>
              <a:t>Allow for concept of prolongation or waiver/exception to the repose:</a:t>
            </a:r>
          </a:p>
          <a:p>
            <a:pPr lvl="1"/>
            <a:r>
              <a:rPr lang="en-US" dirty="0"/>
              <a:t>Possible circumstances suggested: justifiable lack of awareness (KA); clearly demonstrable injustice (KP)</a:t>
            </a:r>
          </a:p>
          <a:p>
            <a:pPr lvl="1"/>
            <a:r>
              <a:rPr lang="en-US" dirty="0"/>
              <a:t>Requires justification and proof</a:t>
            </a:r>
          </a:p>
          <a:p>
            <a:pPr lvl="1"/>
            <a:r>
              <a:rPr lang="en-US" dirty="0"/>
              <a:t>Decision to be made by IRP Panel (KA); ICANN Board acting in good faith (KP)</a:t>
            </a:r>
          </a:p>
          <a:p>
            <a:pPr lvl="2"/>
            <a:r>
              <a:rPr lang="en-US" dirty="0"/>
              <a:t>N.B. at applicable time, there is no IRP Panel: decision for interim panelist drawn from Standing Panel?</a:t>
            </a:r>
          </a:p>
          <a:p>
            <a:r>
              <a:rPr lang="en-US" dirty="0"/>
              <a:t>Exclude from application of repose those who were not eligible until now?</a:t>
            </a:r>
          </a:p>
          <a:p>
            <a:pPr lvl="1"/>
            <a:r>
              <a:rPr lang="en-US" dirty="0"/>
              <a:t>Bylaws 4.3(b)(</a:t>
            </a:r>
            <a:r>
              <a:rPr lang="en-US" dirty="0" err="1"/>
              <a:t>i</a:t>
            </a:r>
            <a:r>
              <a:rPr lang="en-US" dirty="0"/>
              <a:t>):  Claimant is materially affected by the Dispute, i.e. has suffered injury or harm directly and causally connected</a:t>
            </a:r>
          </a:p>
          <a:p>
            <a:pPr lvl="1"/>
            <a:r>
              <a:rPr lang="en-US" dirty="0"/>
              <a:t>Substantial public comment input concerned at being excluded before a potential Claimant is even eligible</a:t>
            </a:r>
          </a:p>
          <a:p>
            <a:pPr lvl="1"/>
            <a:r>
              <a:rPr lang="en-US" dirty="0"/>
              <a:t>Would this be a “clearly demonstrable injustice” as above</a:t>
            </a:r>
          </a:p>
          <a:p>
            <a:pPr lvl="1"/>
            <a:r>
              <a:rPr lang="en-US" dirty="0"/>
              <a:t>Limit this to personal disputes as opposed to challenge to the </a:t>
            </a:r>
            <a:r>
              <a:rPr lang="en-US"/>
              <a:t>underlying policy?</a:t>
            </a:r>
            <a:endParaRPr lang="en-US" dirty="0"/>
          </a:p>
          <a:p>
            <a:pPr lvl="1"/>
            <a:r>
              <a:rPr lang="en-US" dirty="0"/>
              <a:t>Carve out those who made themselves eligible in full knowledge of the relevant policy/rule, e.g. a new registrar who became accredited after a policy is in place should not then be able to challenge it out of time</a:t>
            </a:r>
          </a:p>
          <a:p>
            <a:r>
              <a:rPr lang="en-US" dirty="0"/>
              <a:t>Clarification on start of the clock:</a:t>
            </a:r>
          </a:p>
          <a:p>
            <a:pPr lvl="1"/>
            <a:r>
              <a:rPr lang="en-US" dirty="0"/>
              <a:t>Publication on ICANN website</a:t>
            </a:r>
          </a:p>
          <a:p>
            <a:pPr lvl="1"/>
            <a:r>
              <a:rPr lang="en-US" dirty="0"/>
              <a:t>Should there be wider publication of adopted policies to bring greater visibility?</a:t>
            </a:r>
          </a:p>
          <a:p>
            <a:endParaRPr lang="en-US" dirty="0"/>
          </a:p>
        </p:txBody>
      </p:sp>
    </p:spTree>
    <p:extLst>
      <p:ext uri="{BB962C8B-B14F-4D97-AF65-F5344CB8AC3E}">
        <p14:creationId xmlns:p14="http://schemas.microsoft.com/office/powerpoint/2010/main" val="3589197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20D94-13D0-42EC-A0AF-4053E8A62DA4}"/>
              </a:ext>
            </a:extLst>
          </p:cNvPr>
          <p:cNvSpPr>
            <a:spLocks noGrp="1"/>
          </p:cNvSpPr>
          <p:nvPr>
            <p:ph type="title"/>
          </p:nvPr>
        </p:nvSpPr>
        <p:spPr/>
        <p:txBody>
          <a:bodyPr>
            <a:normAutofit fontScale="90000"/>
          </a:bodyPr>
          <a:lstStyle/>
          <a:p>
            <a:r>
              <a:rPr lang="en-US" sz="2000" b="1" dirty="0"/>
              <a:t>IRP-IOT Call 2 February 2021</a:t>
            </a:r>
            <a:br>
              <a:rPr lang="en-US" dirty="0"/>
            </a:br>
            <a:r>
              <a:rPr lang="en-US" sz="3600" b="1" dirty="0"/>
              <a:t>Repose: possible areas for compromise from previous discussions</a:t>
            </a:r>
            <a:endParaRPr lang="en-GB" b="1" dirty="0"/>
          </a:p>
        </p:txBody>
      </p:sp>
      <p:sp>
        <p:nvSpPr>
          <p:cNvPr id="3" name="Content Placeholder 2">
            <a:extLst>
              <a:ext uri="{FF2B5EF4-FFF2-40B4-BE49-F238E27FC236}">
                <a16:creationId xmlns:a16="http://schemas.microsoft.com/office/drawing/2014/main" id="{71587A9D-4593-4867-B510-E9E2914B88C8}"/>
              </a:ext>
            </a:extLst>
          </p:cNvPr>
          <p:cNvSpPr>
            <a:spLocks noGrp="1"/>
          </p:cNvSpPr>
          <p:nvPr>
            <p:ph idx="1"/>
          </p:nvPr>
        </p:nvSpPr>
        <p:spPr/>
        <p:txBody>
          <a:bodyPr>
            <a:normAutofit fontScale="70000" lnSpcReduction="20000"/>
          </a:bodyPr>
          <a:lstStyle/>
          <a:p>
            <a:pPr marL="0" indent="0">
              <a:buNone/>
            </a:pPr>
            <a:r>
              <a:rPr lang="en-US" dirty="0"/>
              <a:t>What might be the time limit for the repose:</a:t>
            </a:r>
          </a:p>
          <a:p>
            <a:r>
              <a:rPr lang="en-US" dirty="0"/>
              <a:t>Substantial opposition in the public comments to a repose, but also various comments that, if there is to be a repose, 12 months is too short:</a:t>
            </a:r>
          </a:p>
          <a:p>
            <a:pPr lvl="1"/>
            <a:r>
              <a:rPr lang="en-US" dirty="0"/>
              <a:t>1</a:t>
            </a:r>
            <a:r>
              <a:rPr lang="en-US" baseline="30000" dirty="0"/>
              <a:t>st</a:t>
            </a:r>
            <a:r>
              <a:rPr lang="en-US" dirty="0"/>
              <a:t> PC: BC, INTA, Karl Auerbach</a:t>
            </a:r>
          </a:p>
          <a:p>
            <a:pPr lvl="1"/>
            <a:r>
              <a:rPr lang="en-US" dirty="0"/>
              <a:t>2</a:t>
            </a:r>
            <a:r>
              <a:rPr lang="en-US" baseline="30000" dirty="0"/>
              <a:t>nd</a:t>
            </a:r>
            <a:r>
              <a:rPr lang="en-US" dirty="0"/>
              <a:t> PC: IPC, RySG, Verisign</a:t>
            </a:r>
          </a:p>
          <a:p>
            <a:pPr marL="0" indent="0">
              <a:buNone/>
            </a:pPr>
            <a:r>
              <a:rPr lang="en-US" dirty="0"/>
              <a:t>Interplay with other accountability mechanisms:</a:t>
            </a:r>
          </a:p>
          <a:p>
            <a:r>
              <a:rPr lang="en-US" dirty="0"/>
              <a:t>2</a:t>
            </a:r>
            <a:r>
              <a:rPr lang="en-US" baseline="30000" dirty="0"/>
              <a:t>nd</a:t>
            </a:r>
            <a:r>
              <a:rPr lang="en-US" dirty="0"/>
              <a:t> PC: IPC suggest tolling for all; RySG suggest two options:</a:t>
            </a:r>
          </a:p>
          <a:p>
            <a:pPr lvl="1"/>
            <a:r>
              <a:rPr lang="en-US" dirty="0"/>
              <a:t>36 month repose, tolled for time spent on CEP or RFR</a:t>
            </a:r>
          </a:p>
          <a:p>
            <a:pPr lvl="1"/>
            <a:r>
              <a:rPr lang="en-US" dirty="0"/>
              <a:t>24 month repose, tolled for time spend on CEP, RFR, </a:t>
            </a:r>
            <a:r>
              <a:rPr lang="en-US" dirty="0" err="1"/>
              <a:t>Ombuds</a:t>
            </a:r>
            <a:r>
              <a:rPr lang="en-US" dirty="0"/>
              <a:t>, 2xDIDP requests </a:t>
            </a:r>
          </a:p>
          <a:p>
            <a:pPr marL="0" indent="0">
              <a:buNone/>
            </a:pPr>
            <a:endParaRPr lang="en-US" dirty="0"/>
          </a:p>
          <a:p>
            <a:pPr marL="0" indent="0">
              <a:buNone/>
            </a:pPr>
            <a:r>
              <a:rPr lang="en-US" dirty="0"/>
              <a:t>Identify and address uncertainties in when a potential Claimant “becomes aware or reasonably should have become aware” of the action/inaction under prong 1</a:t>
            </a:r>
          </a:p>
          <a:p>
            <a:r>
              <a:rPr lang="en-US" dirty="0"/>
              <a:t>2</a:t>
            </a:r>
            <a:r>
              <a:rPr lang="en-US" baseline="30000" dirty="0"/>
              <a:t>nd</a:t>
            </a:r>
            <a:r>
              <a:rPr lang="en-US" dirty="0"/>
              <a:t> PC: INTA: term overly vague. “include a test for identifying when a claimant is deemed to be under inquiry notice injury and the clock begins to run. Such tests have been devised under U.S. jurisprudence and there may be other jurisdictions that apply similar tests.” </a:t>
            </a:r>
          </a:p>
          <a:p>
            <a:endParaRPr lang="en-US" dirty="0"/>
          </a:p>
        </p:txBody>
      </p:sp>
    </p:spTree>
    <p:extLst>
      <p:ext uri="{BB962C8B-B14F-4D97-AF65-F5344CB8AC3E}">
        <p14:creationId xmlns:p14="http://schemas.microsoft.com/office/powerpoint/2010/main" val="17213955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TotalTime>
  <Words>459</Words>
  <Application>Microsoft Office PowerPoint</Application>
  <PresentationFormat>Widescreen</PresentationFormat>
  <Paragraphs>28</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IRP-IOT Call 2 February 2021 Repose: possible areas for compromise from previous discussions</vt:lpstr>
      <vt:lpstr>IRP-IOT Call 2 February 2021 Repose: possible areas for compromise from previous discussions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IRP-IOT Call 2 February 2021 Repose: possible areas for compromise</dc:title>
  <dc:creator>Susan Payne</dc:creator>
  <cp:lastModifiedBy>Susan Payne</cp:lastModifiedBy>
  <cp:revision>8</cp:revision>
  <dcterms:created xsi:type="dcterms:W3CDTF">2021-02-02T17:37:23Z</dcterms:created>
  <dcterms:modified xsi:type="dcterms:W3CDTF">2021-02-02T18:46:02Z</dcterms:modified>
</cp:coreProperties>
</file>