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9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6">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54359EF-68EA-4672-9A61-F8313F3E3C7D}">
  <a:tblStyle styleId="{F54359EF-68EA-4672-9A61-F8313F3E3C7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110C226-49A0-471C-8C07-49BD96E3086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416"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Google Shape;84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3" name="Shape 933"/>
        <p:cNvGrpSpPr/>
        <p:nvPr/>
      </p:nvGrpSpPr>
      <p:grpSpPr>
        <a:xfrm>
          <a:off x="0" y="0"/>
          <a:ext cx="0" cy="0"/>
          <a:chOff x="0" y="0"/>
          <a:chExt cx="0" cy="0"/>
        </a:xfrm>
      </p:grpSpPr>
      <p:sp>
        <p:nvSpPr>
          <p:cNvPr id="934" name="Google Shape;934;g4330a4a5da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g4330a4a5da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g4330a4a5da_0_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g4330a4a5da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8" name="Shape 948"/>
        <p:cNvGrpSpPr/>
        <p:nvPr/>
      </p:nvGrpSpPr>
      <p:grpSpPr>
        <a:xfrm>
          <a:off x="0" y="0"/>
          <a:ext cx="0" cy="0"/>
          <a:chOff x="0" y="0"/>
          <a:chExt cx="0" cy="0"/>
        </a:xfrm>
      </p:grpSpPr>
      <p:sp>
        <p:nvSpPr>
          <p:cNvPr id="949" name="Google Shape;949;g4330a4a5d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0" name="Google Shape;950;g4330a4a5d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4" name="Shape 954"/>
        <p:cNvGrpSpPr/>
        <p:nvPr/>
      </p:nvGrpSpPr>
      <p:grpSpPr>
        <a:xfrm>
          <a:off x="0" y="0"/>
          <a:ext cx="0" cy="0"/>
          <a:chOff x="0" y="0"/>
          <a:chExt cx="0" cy="0"/>
        </a:xfrm>
      </p:grpSpPr>
      <p:sp>
        <p:nvSpPr>
          <p:cNvPr id="955" name="Google Shape;955;g4330a4a5da_0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6" name="Google Shape;956;g4330a4a5da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0" name="Shape 960"/>
        <p:cNvGrpSpPr/>
        <p:nvPr/>
      </p:nvGrpSpPr>
      <p:grpSpPr>
        <a:xfrm>
          <a:off x="0" y="0"/>
          <a:ext cx="0" cy="0"/>
          <a:chOff x="0" y="0"/>
          <a:chExt cx="0" cy="0"/>
        </a:xfrm>
      </p:grpSpPr>
      <p:sp>
        <p:nvSpPr>
          <p:cNvPr id="961" name="Google Shape;96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8" name="Shape 998"/>
        <p:cNvGrpSpPr/>
        <p:nvPr/>
      </p:nvGrpSpPr>
      <p:grpSpPr>
        <a:xfrm>
          <a:off x="0" y="0"/>
          <a:ext cx="0" cy="0"/>
          <a:chOff x="0" y="0"/>
          <a:chExt cx="0" cy="0"/>
        </a:xfrm>
      </p:grpSpPr>
      <p:sp>
        <p:nvSpPr>
          <p:cNvPr id="999" name="Google Shape;999;g4330a4a511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g4330a4a511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4" name="Shape 1004"/>
        <p:cNvGrpSpPr/>
        <p:nvPr/>
      </p:nvGrpSpPr>
      <p:grpSpPr>
        <a:xfrm>
          <a:off x="0" y="0"/>
          <a:ext cx="0" cy="0"/>
          <a:chOff x="0" y="0"/>
          <a:chExt cx="0" cy="0"/>
        </a:xfrm>
      </p:grpSpPr>
      <p:sp>
        <p:nvSpPr>
          <p:cNvPr id="1005" name="Google Shape;1005;g4330a4a511_2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g4330a4a511_2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0" name="Shape 1060"/>
        <p:cNvGrpSpPr/>
        <p:nvPr/>
      </p:nvGrpSpPr>
      <p:grpSpPr>
        <a:xfrm>
          <a:off x="0" y="0"/>
          <a:ext cx="0" cy="0"/>
          <a:chOff x="0" y="0"/>
          <a:chExt cx="0" cy="0"/>
        </a:xfrm>
      </p:grpSpPr>
      <p:sp>
        <p:nvSpPr>
          <p:cNvPr id="1061" name="Google Shape;1061;g4330a4a511_2_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2" name="Google Shape;1062;g4330a4a511_2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6" name="Shape 1066"/>
        <p:cNvGrpSpPr/>
        <p:nvPr/>
      </p:nvGrpSpPr>
      <p:grpSpPr>
        <a:xfrm>
          <a:off x="0" y="0"/>
          <a:ext cx="0" cy="0"/>
          <a:chOff x="0" y="0"/>
          <a:chExt cx="0" cy="0"/>
        </a:xfrm>
      </p:grpSpPr>
      <p:sp>
        <p:nvSpPr>
          <p:cNvPr id="1067" name="Google Shape;1067;g4330a4a511_2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8" name="Google Shape;1068;g4330a4a511_2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2" name="Shape 1072"/>
        <p:cNvGrpSpPr/>
        <p:nvPr/>
      </p:nvGrpSpPr>
      <p:grpSpPr>
        <a:xfrm>
          <a:off x="0" y="0"/>
          <a:ext cx="0" cy="0"/>
          <a:chOff x="0" y="0"/>
          <a:chExt cx="0" cy="0"/>
        </a:xfrm>
      </p:grpSpPr>
      <p:sp>
        <p:nvSpPr>
          <p:cNvPr id="1073" name="Google Shape;1073;g4330a4a511_2_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g4330a4a511_2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is a stylized agenda slide for your presentation.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delete a box, if there are too many boxes, click the edge of the box, ensure the entire box is highlighted, then DELETE.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update the numbers and text, click inside the circle for the numbers or in the box for the text, revise the text.</a:t>
            </a:r>
            <a:endParaRPr b="0" i="0" sz="1200" u="none" cap="none" strike="noStrike">
              <a:solidFill>
                <a:schemeClr val="dk1"/>
              </a:solidFill>
              <a:latin typeface="Calibri"/>
              <a:ea typeface="Calibri"/>
              <a:cs typeface="Calibri"/>
              <a:sym typeface="Calibri"/>
            </a:endParaRPr>
          </a:p>
        </p:txBody>
      </p:sp>
      <p:sp>
        <p:nvSpPr>
          <p:cNvPr id="856" name="Google Shape;85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8" name="Shape 1078"/>
        <p:cNvGrpSpPr/>
        <p:nvPr/>
      </p:nvGrpSpPr>
      <p:grpSpPr>
        <a:xfrm>
          <a:off x="0" y="0"/>
          <a:ext cx="0" cy="0"/>
          <a:chOff x="0" y="0"/>
          <a:chExt cx="0" cy="0"/>
        </a:xfrm>
      </p:grpSpPr>
      <p:sp>
        <p:nvSpPr>
          <p:cNvPr id="1079" name="Google Shape;1079;g4330a4a511_2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0" name="Google Shape;1080;g4330a4a511_2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4" name="Shape 1084"/>
        <p:cNvGrpSpPr/>
        <p:nvPr/>
      </p:nvGrpSpPr>
      <p:grpSpPr>
        <a:xfrm>
          <a:off x="0" y="0"/>
          <a:ext cx="0" cy="0"/>
          <a:chOff x="0" y="0"/>
          <a:chExt cx="0" cy="0"/>
        </a:xfrm>
      </p:grpSpPr>
      <p:sp>
        <p:nvSpPr>
          <p:cNvPr id="1085" name="Google Shape;1085;g4330a4a511_2_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g4330a4a511_2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0" name="Shape 1090"/>
        <p:cNvGrpSpPr/>
        <p:nvPr/>
      </p:nvGrpSpPr>
      <p:grpSpPr>
        <a:xfrm>
          <a:off x="0" y="0"/>
          <a:ext cx="0" cy="0"/>
          <a:chOff x="0" y="0"/>
          <a:chExt cx="0" cy="0"/>
        </a:xfrm>
      </p:grpSpPr>
      <p:sp>
        <p:nvSpPr>
          <p:cNvPr id="1091" name="Google Shape;1091;g4330a4a511_2_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2" name="Google Shape;1092;g4330a4a511_2_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6" name="Shape 1096"/>
        <p:cNvGrpSpPr/>
        <p:nvPr/>
      </p:nvGrpSpPr>
      <p:grpSpPr>
        <a:xfrm>
          <a:off x="0" y="0"/>
          <a:ext cx="0" cy="0"/>
          <a:chOff x="0" y="0"/>
          <a:chExt cx="0" cy="0"/>
        </a:xfrm>
      </p:grpSpPr>
      <p:sp>
        <p:nvSpPr>
          <p:cNvPr id="1097" name="Google Shape;1097;g4330a4a511_2_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 name="Google Shape;1098;g4330a4a511_2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2" name="Shape 1102"/>
        <p:cNvGrpSpPr/>
        <p:nvPr/>
      </p:nvGrpSpPr>
      <p:grpSpPr>
        <a:xfrm>
          <a:off x="0" y="0"/>
          <a:ext cx="0" cy="0"/>
          <a:chOff x="0" y="0"/>
          <a:chExt cx="0" cy="0"/>
        </a:xfrm>
      </p:grpSpPr>
      <p:sp>
        <p:nvSpPr>
          <p:cNvPr id="1103" name="Google Shape;1103;g4330a4a511_2_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g4330a4a511_2_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8" name="Shape 1108"/>
        <p:cNvGrpSpPr/>
        <p:nvPr/>
      </p:nvGrpSpPr>
      <p:grpSpPr>
        <a:xfrm>
          <a:off x="0" y="0"/>
          <a:ext cx="0" cy="0"/>
          <a:chOff x="0" y="0"/>
          <a:chExt cx="0" cy="0"/>
        </a:xfrm>
      </p:grpSpPr>
      <p:sp>
        <p:nvSpPr>
          <p:cNvPr id="1109" name="Google Shape;1109;g4330a4a511_2_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0" name="Google Shape;1110;g4330a4a511_2_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4" name="Shape 1114"/>
        <p:cNvGrpSpPr/>
        <p:nvPr/>
      </p:nvGrpSpPr>
      <p:grpSpPr>
        <a:xfrm>
          <a:off x="0" y="0"/>
          <a:ext cx="0" cy="0"/>
          <a:chOff x="0" y="0"/>
          <a:chExt cx="0" cy="0"/>
        </a:xfrm>
      </p:grpSpPr>
      <p:sp>
        <p:nvSpPr>
          <p:cNvPr id="1115" name="Google Shape;1115;g4330a4a5da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6" name="Google Shape;1116;g4330a4a5da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0" name="Shape 1120"/>
        <p:cNvGrpSpPr/>
        <p:nvPr/>
      </p:nvGrpSpPr>
      <p:grpSpPr>
        <a:xfrm>
          <a:off x="0" y="0"/>
          <a:ext cx="0" cy="0"/>
          <a:chOff x="0" y="0"/>
          <a:chExt cx="0" cy="0"/>
        </a:xfrm>
      </p:grpSpPr>
      <p:sp>
        <p:nvSpPr>
          <p:cNvPr id="1121" name="Google Shape;112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2" name="Google Shape;112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6" name="Shape 1126"/>
        <p:cNvGrpSpPr/>
        <p:nvPr/>
      </p:nvGrpSpPr>
      <p:grpSpPr>
        <a:xfrm>
          <a:off x="0" y="0"/>
          <a:ext cx="0" cy="0"/>
          <a:chOff x="0" y="0"/>
          <a:chExt cx="0" cy="0"/>
        </a:xfrm>
      </p:grpSpPr>
      <p:sp>
        <p:nvSpPr>
          <p:cNvPr id="1127" name="Google Shape;112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8" name="Google Shape;112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2" name="Shape 1132"/>
        <p:cNvGrpSpPr/>
        <p:nvPr/>
      </p:nvGrpSpPr>
      <p:grpSpPr>
        <a:xfrm>
          <a:off x="0" y="0"/>
          <a:ext cx="0" cy="0"/>
          <a:chOff x="0" y="0"/>
          <a:chExt cx="0" cy="0"/>
        </a:xfrm>
      </p:grpSpPr>
      <p:sp>
        <p:nvSpPr>
          <p:cNvPr id="1133" name="Google Shape;1133;g4330a4a5da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4" name="Google Shape;1134;g4330a4a5da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9" name="Shape 889"/>
        <p:cNvGrpSpPr/>
        <p:nvPr/>
      </p:nvGrpSpPr>
      <p:grpSpPr>
        <a:xfrm>
          <a:off x="0" y="0"/>
          <a:ext cx="0" cy="0"/>
          <a:chOff x="0" y="0"/>
          <a:chExt cx="0" cy="0"/>
        </a:xfrm>
      </p:grpSpPr>
      <p:sp>
        <p:nvSpPr>
          <p:cNvPr id="890" name="Google Shape;89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1" name="Google Shape;89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5" name="Shape 895"/>
        <p:cNvGrpSpPr/>
        <p:nvPr/>
      </p:nvGrpSpPr>
      <p:grpSpPr>
        <a:xfrm>
          <a:off x="0" y="0"/>
          <a:ext cx="0" cy="0"/>
          <a:chOff x="0" y="0"/>
          <a:chExt cx="0" cy="0"/>
        </a:xfrm>
      </p:grpSpPr>
      <p:sp>
        <p:nvSpPr>
          <p:cNvPr id="896" name="Google Shape;89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7" name="Google Shape;89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1" name="Shape 901"/>
        <p:cNvGrpSpPr/>
        <p:nvPr/>
      </p:nvGrpSpPr>
      <p:grpSpPr>
        <a:xfrm>
          <a:off x="0" y="0"/>
          <a:ext cx="0" cy="0"/>
          <a:chOff x="0" y="0"/>
          <a:chExt cx="0" cy="0"/>
        </a:xfrm>
      </p:grpSpPr>
      <p:sp>
        <p:nvSpPr>
          <p:cNvPr id="902" name="Google Shape;90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7" name="Shape 907"/>
        <p:cNvGrpSpPr/>
        <p:nvPr/>
      </p:nvGrpSpPr>
      <p:grpSpPr>
        <a:xfrm>
          <a:off x="0" y="0"/>
          <a:ext cx="0" cy="0"/>
          <a:chOff x="0" y="0"/>
          <a:chExt cx="0" cy="0"/>
        </a:xfrm>
      </p:grpSpPr>
      <p:sp>
        <p:nvSpPr>
          <p:cNvPr id="908" name="Google Shape;908;g4330a4a5da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rgbClr val="000000"/>
                </a:solidFill>
              </a:rPr>
              <a:t>Source for list of languages to be processed  were omniglot.org and ethnologue.org</a:t>
            </a:r>
            <a:endParaRPr>
              <a:solidFill>
                <a:srgbClr val="000000"/>
              </a:solidFill>
            </a:endParaRPr>
          </a:p>
          <a:p>
            <a:pPr indent="0" lvl="0" marL="0" rtl="0" algn="l">
              <a:spcBef>
                <a:spcPts val="0"/>
              </a:spcBef>
              <a:spcAft>
                <a:spcPts val="0"/>
              </a:spcAft>
              <a:buNone/>
            </a:pPr>
            <a:r>
              <a:t/>
            </a:r>
            <a:endParaRPr/>
          </a:p>
        </p:txBody>
      </p:sp>
      <p:sp>
        <p:nvSpPr>
          <p:cNvPr id="909" name="Google Shape;909;g4330a4a5da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Google Shape;91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9" name="Shape 919"/>
        <p:cNvGrpSpPr/>
        <p:nvPr/>
      </p:nvGrpSpPr>
      <p:grpSpPr>
        <a:xfrm>
          <a:off x="0" y="0"/>
          <a:ext cx="0" cy="0"/>
          <a:chOff x="0" y="0"/>
          <a:chExt cx="0" cy="0"/>
        </a:xfrm>
      </p:grpSpPr>
      <p:sp>
        <p:nvSpPr>
          <p:cNvPr id="920" name="Google Shape;920;g4330a4a5da_0_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1" name="Google Shape;921;g4330a4a5da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6" name="Shape 926"/>
        <p:cNvGrpSpPr/>
        <p:nvPr/>
      </p:nvGrpSpPr>
      <p:grpSpPr>
        <a:xfrm>
          <a:off x="0" y="0"/>
          <a:ext cx="0" cy="0"/>
          <a:chOff x="0" y="0"/>
          <a:chExt cx="0" cy="0"/>
        </a:xfrm>
      </p:grpSpPr>
      <p:sp>
        <p:nvSpPr>
          <p:cNvPr id="927" name="Google Shape;927;g4330a4a5da_0_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g4330a4a5da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20" Type="http://schemas.openxmlformats.org/officeDocument/2006/relationships/hyperlink" Target="https://www.slideshare.net/icannpresentations" TargetMode="External"/><Relationship Id="rId11" Type="http://schemas.openxmlformats.org/officeDocument/2006/relationships/image" Target="../media/image24.png"/><Relationship Id="rId22" Type="http://schemas.openxmlformats.org/officeDocument/2006/relationships/hyperlink" Target="https://www.instagram.com/icannorg" TargetMode="External"/><Relationship Id="rId10" Type="http://schemas.openxmlformats.org/officeDocument/2006/relationships/hyperlink" Target="http://twitter.com/icann" TargetMode="External"/><Relationship Id="rId21" Type="http://schemas.openxmlformats.org/officeDocument/2006/relationships/hyperlink" Target="http://linkedin.com/company/icann" TargetMode="External"/><Relationship Id="rId13" Type="http://schemas.openxmlformats.org/officeDocument/2006/relationships/hyperlink" Target="http://facebook.com/icannorg" TargetMode="External"/><Relationship Id="rId12" Type="http://schemas.openxmlformats.org/officeDocument/2006/relationships/hyperlink" Target="https://www.facebook.com/icannorg" TargetMode="External"/><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1.png"/><Relationship Id="rId17" Type="http://schemas.openxmlformats.org/officeDocument/2006/relationships/hyperlink" Target="https://www.youtube.com/user/ICANNnews" TargetMode="External"/><Relationship Id="rId16" Type="http://schemas.openxmlformats.org/officeDocument/2006/relationships/image" Target="../media/image23.png"/><Relationship Id="rId5" Type="http://schemas.openxmlformats.org/officeDocument/2006/relationships/image" Target="../media/image20.png"/><Relationship Id="rId19" Type="http://schemas.openxmlformats.org/officeDocument/2006/relationships/image" Target="../media/image26.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10"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0.png"/><Relationship Id="rId7" Type="http://schemas.openxmlformats.org/officeDocument/2006/relationships/image" Target="../media/image28.png"/><Relationship Id="rId8"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1.1" showMasterSp="0">
  <p:cSld name="Agenda 1.1">
    <p:spTree>
      <p:nvGrpSpPr>
        <p:cNvPr id="20"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2" name="Google Shape;22;p2"/>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3" name="Google Shape;23;p2"/>
          <p:cNvSpPr/>
          <p:nvPr/>
        </p:nvSpPr>
        <p:spPr>
          <a:xfrm>
            <a:off x="39549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4" name="Google Shape;24;p2"/>
          <p:cNvCxnSpPr/>
          <p:nvPr/>
        </p:nvCxnSpPr>
        <p:spPr>
          <a:xfrm rot="10800000">
            <a:off x="2422" y="6320547"/>
            <a:ext cx="371789" cy="0"/>
          </a:xfrm>
          <a:prstGeom prst="straightConnector1">
            <a:avLst/>
          </a:prstGeom>
          <a:noFill/>
          <a:ln cap="flat" cmpd="sng" w="12700">
            <a:solidFill>
              <a:srgbClr val="0B3458"/>
            </a:solidFill>
            <a:prstDash val="solid"/>
            <a:round/>
            <a:headEnd len="sm" w="sm" type="none"/>
            <a:tailEnd len="sm" w="sm" type="none"/>
          </a:ln>
        </p:spPr>
      </p:cxnSp>
      <p:cxnSp>
        <p:nvCxnSpPr>
          <p:cNvPr id="25" name="Google Shape;25;p2"/>
          <p:cNvCxnSpPr/>
          <p:nvPr/>
        </p:nvCxnSpPr>
        <p:spPr>
          <a:xfrm rot="10800000">
            <a:off x="462491" y="6320547"/>
            <a:ext cx="8217959" cy="0"/>
          </a:xfrm>
          <a:prstGeom prst="straightConnector1">
            <a:avLst/>
          </a:prstGeom>
          <a:noFill/>
          <a:ln cap="flat" cmpd="sng" w="12700">
            <a:solidFill>
              <a:srgbClr val="0B3458"/>
            </a:solidFill>
            <a:prstDash val="solid"/>
            <a:round/>
            <a:headEnd len="sm" w="sm" type="none"/>
            <a:tailEnd len="sm" w="sm" type="none"/>
          </a:ln>
        </p:spPr>
      </p:cxnSp>
      <p:sp>
        <p:nvSpPr>
          <p:cNvPr id="26" name="Google Shape;26;p2"/>
          <p:cNvSpPr/>
          <p:nvPr/>
        </p:nvSpPr>
        <p:spPr>
          <a:xfrm flipH="1">
            <a:off x="8705212"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7" name="Google Shape;27;p2"/>
          <p:cNvCxnSpPr/>
          <p:nvPr/>
        </p:nvCxnSpPr>
        <p:spPr>
          <a:xfrm>
            <a:off x="8772211" y="6320547"/>
            <a:ext cx="371789" cy="0"/>
          </a:xfrm>
          <a:prstGeom prst="straightConnector1">
            <a:avLst/>
          </a:prstGeom>
          <a:noFill/>
          <a:ln cap="flat" cmpd="sng" w="12700">
            <a:solidFill>
              <a:srgbClr val="0B3458"/>
            </a:solidFill>
            <a:prstDash val="solid"/>
            <a:round/>
            <a:headEnd len="sm" w="sm" type="none"/>
            <a:tailEnd len="sm" w="sm" type="none"/>
          </a:ln>
        </p:spPr>
      </p:cxnSp>
      <p:sp>
        <p:nvSpPr>
          <p:cNvPr id="28" name="Google Shape;28;p2"/>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9" name="Google Shape;29;p2"/>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30" name="Google Shape;30;p2"/>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31" name="Google Shape;31;p2"/>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2" name="Google Shape;32;p2"/>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33" name="Google Shape;33;p2"/>
          <p:cNvSpPr/>
          <p:nvPr/>
        </p:nvSpPr>
        <p:spPr>
          <a:xfrm flipH="1">
            <a:off x="8705212"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4" name="Google Shape;34;p2"/>
          <p:cNvCxnSpPr>
            <a:endCxn id="35" idx="0"/>
          </p:cNvCxnSpPr>
          <p:nvPr/>
        </p:nvCxnSpPr>
        <p:spPr>
          <a:xfrm rot="10800000">
            <a:off x="41834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35" name="Google Shape;35;p2"/>
          <p:cNvSpPr/>
          <p:nvPr/>
        </p:nvSpPr>
        <p:spPr>
          <a:xfrm rot="-5400000">
            <a:off x="418349" y="2673528"/>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36" name="Google Shape;36;p2"/>
          <p:cNvCxnSpPr/>
          <p:nvPr/>
        </p:nvCxnSpPr>
        <p:spPr>
          <a:xfrm rot="10800000">
            <a:off x="479233" y="2673528"/>
            <a:ext cx="8201217" cy="0"/>
          </a:xfrm>
          <a:prstGeom prst="straightConnector1">
            <a:avLst/>
          </a:prstGeom>
          <a:noFill/>
          <a:ln cap="flat" cmpd="sng" w="12700">
            <a:solidFill>
              <a:schemeClr val="lt1"/>
            </a:solidFill>
            <a:prstDash val="solid"/>
            <a:round/>
            <a:headEnd len="sm" w="sm" type="none"/>
            <a:tailEnd len="sm" w="sm" type="none"/>
          </a:ln>
        </p:spPr>
      </p:cxnSp>
      <p:sp>
        <p:nvSpPr>
          <p:cNvPr id="37" name="Google Shape;37;p2"/>
          <p:cNvSpPr txBox="1"/>
          <p:nvPr>
            <p:ph type="title"/>
          </p:nvPr>
        </p:nvSpPr>
        <p:spPr>
          <a:xfrm>
            <a:off x="584938" y="824754"/>
            <a:ext cx="7932000" cy="1768314"/>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8" name="Google Shape;38;p2"/>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39" name="Google Shape;39;p2"/>
          <p:cNvSpPr txBox="1"/>
          <p:nvPr>
            <p:ph idx="1" type="body"/>
          </p:nvPr>
        </p:nvSpPr>
        <p:spPr>
          <a:xfrm>
            <a:off x="600074" y="2765533"/>
            <a:ext cx="7907338" cy="927926"/>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half page image" showMasterSp="0">
  <p:cSld name="Title half page image">
    <p:spTree>
      <p:nvGrpSpPr>
        <p:cNvPr id="100" name="Shape 100"/>
        <p:cNvGrpSpPr/>
        <p:nvPr/>
      </p:nvGrpSpPr>
      <p:grpSpPr>
        <a:xfrm>
          <a:off x="0" y="0"/>
          <a:ext cx="0" cy="0"/>
          <a:chOff x="0" y="0"/>
          <a:chExt cx="0" cy="0"/>
        </a:xfrm>
      </p:grpSpPr>
      <p:sp>
        <p:nvSpPr>
          <p:cNvPr id="101" name="Google Shape;101;p11"/>
          <p:cNvSpPr/>
          <p:nvPr/>
        </p:nvSpPr>
        <p:spPr>
          <a:xfrm>
            <a:off x="0" y="6329943"/>
            <a:ext cx="9144000" cy="5280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02" name="Google Shape;102;p11"/>
          <p:cNvPicPr preferRelativeResize="0"/>
          <p:nvPr/>
        </p:nvPicPr>
        <p:blipFill rotWithShape="1">
          <a:blip r:embed="rId2">
            <a:alphaModFix/>
          </a:blip>
          <a:srcRect b="0" l="0" r="0" t="0"/>
          <a:stretch/>
        </p:blipFill>
        <p:spPr>
          <a:xfrm>
            <a:off x="237744" y="6460580"/>
            <a:ext cx="368521" cy="293992"/>
          </a:xfrm>
          <a:prstGeom prst="rect">
            <a:avLst/>
          </a:prstGeom>
          <a:noFill/>
          <a:ln>
            <a:noFill/>
          </a:ln>
        </p:spPr>
      </p:pic>
      <p:sp>
        <p:nvSpPr>
          <p:cNvPr id="103" name="Google Shape;103;p11"/>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cxnSp>
        <p:nvCxnSpPr>
          <p:cNvPr id="104" name="Google Shape;104;p11"/>
          <p:cNvCxnSpPr/>
          <p:nvPr/>
        </p:nvCxnSpPr>
        <p:spPr>
          <a:xfrm rot="10800000">
            <a:off x="0" y="608083"/>
            <a:ext cx="9144000" cy="0"/>
          </a:xfrm>
          <a:prstGeom prst="straightConnector1">
            <a:avLst/>
          </a:prstGeom>
          <a:noFill/>
          <a:ln cap="flat" cmpd="sng" w="12700">
            <a:solidFill>
              <a:srgbClr val="0B3458"/>
            </a:solidFill>
            <a:prstDash val="solid"/>
            <a:round/>
            <a:headEnd len="sm" w="sm" type="none"/>
            <a:tailEnd len="sm" w="sm" type="none"/>
          </a:ln>
        </p:spPr>
      </p:cxnSp>
      <p:cxnSp>
        <p:nvCxnSpPr>
          <p:cNvPr id="105" name="Google Shape;105;p11"/>
          <p:cNvCxnSpPr/>
          <p:nvPr/>
        </p:nvCxnSpPr>
        <p:spPr>
          <a:xfrm rot="10800000">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106" name="Google Shape;106;p11"/>
          <p:cNvSpPr/>
          <p:nvPr>
            <p:ph idx="2" type="pic"/>
          </p:nvPr>
        </p:nvSpPr>
        <p:spPr>
          <a:xfrm>
            <a:off x="0" y="623477"/>
            <a:ext cx="4598988" cy="5687676"/>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7" name="Google Shape;107;p11"/>
          <p:cNvSpPr txBox="1"/>
          <p:nvPr>
            <p:ph type="title"/>
          </p:nvPr>
        </p:nvSpPr>
        <p:spPr>
          <a:xfrm>
            <a:off x="374904" y="46179"/>
            <a:ext cx="8012951" cy="450663"/>
          </a:xfrm>
          <a:prstGeom prst="rect">
            <a:avLst/>
          </a:prstGeom>
          <a:noFill/>
          <a:ln>
            <a:noFill/>
          </a:ln>
        </p:spPr>
        <p:txBody>
          <a:bodyPr anchorCtr="0" anchor="t" bIns="45700" lIns="0" spcFirstLastPara="1" rIns="0" wrap="square" tIns="45700"/>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Background 1">
  <p:cSld name="Alternate Background 1">
    <p:spTree>
      <p:nvGrpSpPr>
        <p:cNvPr id="108" name="Shape 108"/>
        <p:cNvGrpSpPr/>
        <p:nvPr/>
      </p:nvGrpSpPr>
      <p:grpSpPr>
        <a:xfrm>
          <a:off x="0" y="0"/>
          <a:ext cx="0" cy="0"/>
          <a:chOff x="0" y="0"/>
          <a:chExt cx="0" cy="0"/>
        </a:xfrm>
      </p:grpSpPr>
      <p:pic>
        <p:nvPicPr>
          <p:cNvPr id="109" name="Google Shape;109;p1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0" name="Google Shape;110;p12"/>
          <p:cNvSpPr/>
          <p:nvPr/>
        </p:nvSpPr>
        <p:spPr>
          <a:xfrm>
            <a:off x="395490" y="58522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111" name="Google Shape;111;p12"/>
          <p:cNvCxnSpPr/>
          <p:nvPr/>
        </p:nvCxnSpPr>
        <p:spPr>
          <a:xfrm rot="10800000">
            <a:off x="2422" y="608083"/>
            <a:ext cx="371789" cy="0"/>
          </a:xfrm>
          <a:prstGeom prst="straightConnector1">
            <a:avLst/>
          </a:prstGeom>
          <a:noFill/>
          <a:ln cap="flat" cmpd="sng" w="12700">
            <a:solidFill>
              <a:srgbClr val="0B3458"/>
            </a:solidFill>
            <a:prstDash val="solid"/>
            <a:round/>
            <a:headEnd len="sm" w="sm" type="none"/>
            <a:tailEnd len="sm" w="sm" type="none"/>
          </a:ln>
        </p:spPr>
      </p:cxnSp>
      <p:cxnSp>
        <p:nvCxnSpPr>
          <p:cNvPr id="112" name="Google Shape;112;p12"/>
          <p:cNvCxnSpPr/>
          <p:nvPr/>
        </p:nvCxnSpPr>
        <p:spPr>
          <a:xfrm rot="10800000">
            <a:off x="462492" y="608083"/>
            <a:ext cx="8681508" cy="0"/>
          </a:xfrm>
          <a:prstGeom prst="straightConnector1">
            <a:avLst/>
          </a:prstGeom>
          <a:noFill/>
          <a:ln cap="flat" cmpd="sng" w="12700">
            <a:solidFill>
              <a:srgbClr val="0B3458"/>
            </a:solidFill>
            <a:prstDash val="solid"/>
            <a:round/>
            <a:headEnd len="sm" w="sm" type="none"/>
            <a:tailEnd len="sm" w="sm" type="none"/>
          </a:ln>
        </p:spPr>
      </p:cxnSp>
      <p:pic>
        <p:nvPicPr>
          <p:cNvPr id="113" name="Google Shape;113;p12"/>
          <p:cNvPicPr preferRelativeResize="0"/>
          <p:nvPr/>
        </p:nvPicPr>
        <p:blipFill rotWithShape="1">
          <a:blip r:embed="rId3">
            <a:alphaModFix/>
          </a:blip>
          <a:srcRect b="0" l="0" r="0" t="0"/>
          <a:stretch/>
        </p:blipFill>
        <p:spPr>
          <a:xfrm>
            <a:off x="237744" y="6460580"/>
            <a:ext cx="368521" cy="293992"/>
          </a:xfrm>
          <a:prstGeom prst="rect">
            <a:avLst/>
          </a:prstGeom>
          <a:noFill/>
          <a:ln>
            <a:noFill/>
          </a:ln>
        </p:spPr>
      </p:pic>
      <p:sp>
        <p:nvSpPr>
          <p:cNvPr id="114" name="Google Shape;114;p12"/>
          <p:cNvSpPr/>
          <p:nvPr/>
        </p:nvSpPr>
        <p:spPr>
          <a:xfrm>
            <a:off x="39549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15" name="Google Shape;115;p12"/>
          <p:cNvCxnSpPr/>
          <p:nvPr/>
        </p:nvCxnSpPr>
        <p:spPr>
          <a:xfrm rot="10800000">
            <a:off x="2422" y="6320547"/>
            <a:ext cx="371789" cy="0"/>
          </a:xfrm>
          <a:prstGeom prst="straightConnector1">
            <a:avLst/>
          </a:prstGeom>
          <a:noFill/>
          <a:ln cap="flat" cmpd="sng" w="12700">
            <a:solidFill>
              <a:srgbClr val="0B3458"/>
            </a:solidFill>
            <a:prstDash val="solid"/>
            <a:round/>
            <a:headEnd len="sm" w="sm" type="none"/>
            <a:tailEnd len="sm" w="sm" type="none"/>
          </a:ln>
        </p:spPr>
      </p:cxnSp>
      <p:cxnSp>
        <p:nvCxnSpPr>
          <p:cNvPr id="116" name="Google Shape;116;p12"/>
          <p:cNvCxnSpPr/>
          <p:nvPr/>
        </p:nvCxnSpPr>
        <p:spPr>
          <a:xfrm rot="10800000">
            <a:off x="462491" y="6320547"/>
            <a:ext cx="8217959" cy="0"/>
          </a:xfrm>
          <a:prstGeom prst="straightConnector1">
            <a:avLst/>
          </a:prstGeom>
          <a:noFill/>
          <a:ln cap="flat" cmpd="sng" w="12700">
            <a:solidFill>
              <a:srgbClr val="0B3458"/>
            </a:solidFill>
            <a:prstDash val="solid"/>
            <a:round/>
            <a:headEnd len="sm" w="sm" type="none"/>
            <a:tailEnd len="sm" w="sm" type="none"/>
          </a:ln>
        </p:spPr>
      </p:cxnSp>
      <p:sp>
        <p:nvSpPr>
          <p:cNvPr id="117" name="Google Shape;117;p12"/>
          <p:cNvSpPr/>
          <p:nvPr/>
        </p:nvSpPr>
        <p:spPr>
          <a:xfrm flipH="1">
            <a:off x="8705212"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18" name="Google Shape;118;p12"/>
          <p:cNvCxnSpPr/>
          <p:nvPr/>
        </p:nvCxnSpPr>
        <p:spPr>
          <a:xfrm>
            <a:off x="8772211" y="6320547"/>
            <a:ext cx="371789" cy="0"/>
          </a:xfrm>
          <a:prstGeom prst="straightConnector1">
            <a:avLst/>
          </a:prstGeom>
          <a:noFill/>
          <a:ln cap="flat" cmpd="sng" w="12700">
            <a:solidFill>
              <a:srgbClr val="0B3458"/>
            </a:solidFill>
            <a:prstDash val="solid"/>
            <a:round/>
            <a:headEnd len="sm" w="sm" type="none"/>
            <a:tailEnd len="sm" w="sm" type="none"/>
          </a:ln>
        </p:spPr>
      </p:cxnSp>
      <p:sp>
        <p:nvSpPr>
          <p:cNvPr id="119" name="Google Shape;119;p12"/>
          <p:cNvSpPr/>
          <p:nvPr/>
        </p:nvSpPr>
        <p:spPr>
          <a:xfrm>
            <a:off x="2422" y="749729"/>
            <a:ext cx="9144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0" name="Google Shape;120;p12"/>
          <p:cNvSpPr txBox="1"/>
          <p:nvPr>
            <p:ph type="title"/>
          </p:nvPr>
        </p:nvSpPr>
        <p:spPr>
          <a:xfrm>
            <a:off x="374904" y="46179"/>
            <a:ext cx="8012951" cy="450663"/>
          </a:xfrm>
          <a:prstGeom prst="rect">
            <a:avLst/>
          </a:prstGeom>
          <a:noFill/>
          <a:ln>
            <a:noFill/>
          </a:ln>
        </p:spPr>
        <p:txBody>
          <a:bodyPr anchorCtr="0" anchor="t" bIns="45700" lIns="0" spcFirstLastPara="1" rIns="0" wrap="square" tIns="45700"/>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Google Shape;121;p12"/>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Background 2">
  <p:cSld name="Alternate Background 2">
    <p:spTree>
      <p:nvGrpSpPr>
        <p:cNvPr id="122" name="Shape 122"/>
        <p:cNvGrpSpPr/>
        <p:nvPr/>
      </p:nvGrpSpPr>
      <p:grpSpPr>
        <a:xfrm>
          <a:off x="0" y="0"/>
          <a:ext cx="0" cy="0"/>
          <a:chOff x="0" y="0"/>
          <a:chExt cx="0" cy="0"/>
        </a:xfrm>
      </p:grpSpPr>
      <p:pic>
        <p:nvPicPr>
          <p:cNvPr id="123" name="Google Shape;123;p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4" name="Google Shape;124;p13"/>
          <p:cNvSpPr/>
          <p:nvPr/>
        </p:nvSpPr>
        <p:spPr>
          <a:xfrm>
            <a:off x="395490" y="58522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125" name="Google Shape;125;p13"/>
          <p:cNvCxnSpPr/>
          <p:nvPr/>
        </p:nvCxnSpPr>
        <p:spPr>
          <a:xfrm rot="10800000">
            <a:off x="2422" y="608083"/>
            <a:ext cx="371789" cy="0"/>
          </a:xfrm>
          <a:prstGeom prst="straightConnector1">
            <a:avLst/>
          </a:prstGeom>
          <a:noFill/>
          <a:ln cap="flat" cmpd="sng" w="12700">
            <a:solidFill>
              <a:srgbClr val="0B3458"/>
            </a:solidFill>
            <a:prstDash val="solid"/>
            <a:round/>
            <a:headEnd len="sm" w="sm" type="none"/>
            <a:tailEnd len="sm" w="sm" type="none"/>
          </a:ln>
        </p:spPr>
      </p:cxnSp>
      <p:cxnSp>
        <p:nvCxnSpPr>
          <p:cNvPr id="126" name="Google Shape;126;p13"/>
          <p:cNvCxnSpPr/>
          <p:nvPr/>
        </p:nvCxnSpPr>
        <p:spPr>
          <a:xfrm rot="10800000">
            <a:off x="462492" y="608083"/>
            <a:ext cx="8681508" cy="0"/>
          </a:xfrm>
          <a:prstGeom prst="straightConnector1">
            <a:avLst/>
          </a:prstGeom>
          <a:noFill/>
          <a:ln cap="flat" cmpd="sng" w="12700">
            <a:solidFill>
              <a:srgbClr val="0B3458"/>
            </a:solidFill>
            <a:prstDash val="solid"/>
            <a:round/>
            <a:headEnd len="sm" w="sm" type="none"/>
            <a:tailEnd len="sm" w="sm" type="none"/>
          </a:ln>
        </p:spPr>
      </p:cxnSp>
      <p:pic>
        <p:nvPicPr>
          <p:cNvPr id="127" name="Google Shape;127;p13"/>
          <p:cNvPicPr preferRelativeResize="0"/>
          <p:nvPr/>
        </p:nvPicPr>
        <p:blipFill rotWithShape="1">
          <a:blip r:embed="rId3">
            <a:alphaModFix/>
          </a:blip>
          <a:srcRect b="0" l="0" r="0" t="0"/>
          <a:stretch/>
        </p:blipFill>
        <p:spPr>
          <a:xfrm>
            <a:off x="237744" y="6460580"/>
            <a:ext cx="368521" cy="293992"/>
          </a:xfrm>
          <a:prstGeom prst="rect">
            <a:avLst/>
          </a:prstGeom>
          <a:noFill/>
          <a:ln>
            <a:noFill/>
          </a:ln>
        </p:spPr>
      </p:pic>
      <p:sp>
        <p:nvSpPr>
          <p:cNvPr id="128" name="Google Shape;128;p13"/>
          <p:cNvSpPr/>
          <p:nvPr/>
        </p:nvSpPr>
        <p:spPr>
          <a:xfrm>
            <a:off x="39549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29" name="Google Shape;129;p13"/>
          <p:cNvCxnSpPr/>
          <p:nvPr/>
        </p:nvCxnSpPr>
        <p:spPr>
          <a:xfrm rot="10800000">
            <a:off x="2422" y="6320547"/>
            <a:ext cx="371789" cy="0"/>
          </a:xfrm>
          <a:prstGeom prst="straightConnector1">
            <a:avLst/>
          </a:prstGeom>
          <a:noFill/>
          <a:ln cap="flat" cmpd="sng" w="12700">
            <a:solidFill>
              <a:srgbClr val="0B3458"/>
            </a:solidFill>
            <a:prstDash val="solid"/>
            <a:round/>
            <a:headEnd len="sm" w="sm" type="none"/>
            <a:tailEnd len="sm" w="sm" type="none"/>
          </a:ln>
        </p:spPr>
      </p:cxnSp>
      <p:cxnSp>
        <p:nvCxnSpPr>
          <p:cNvPr id="130" name="Google Shape;130;p13"/>
          <p:cNvCxnSpPr/>
          <p:nvPr/>
        </p:nvCxnSpPr>
        <p:spPr>
          <a:xfrm rot="10800000">
            <a:off x="462491" y="6320547"/>
            <a:ext cx="8217959" cy="0"/>
          </a:xfrm>
          <a:prstGeom prst="straightConnector1">
            <a:avLst/>
          </a:prstGeom>
          <a:noFill/>
          <a:ln cap="flat" cmpd="sng" w="12700">
            <a:solidFill>
              <a:srgbClr val="0B3458"/>
            </a:solidFill>
            <a:prstDash val="solid"/>
            <a:round/>
            <a:headEnd len="sm" w="sm" type="none"/>
            <a:tailEnd len="sm" w="sm" type="none"/>
          </a:ln>
        </p:spPr>
      </p:cxnSp>
      <p:sp>
        <p:nvSpPr>
          <p:cNvPr id="131" name="Google Shape;131;p13"/>
          <p:cNvSpPr/>
          <p:nvPr/>
        </p:nvSpPr>
        <p:spPr>
          <a:xfrm flipH="1">
            <a:off x="8705212"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32" name="Google Shape;132;p13"/>
          <p:cNvCxnSpPr/>
          <p:nvPr/>
        </p:nvCxnSpPr>
        <p:spPr>
          <a:xfrm>
            <a:off x="8772211" y="6320547"/>
            <a:ext cx="371789" cy="0"/>
          </a:xfrm>
          <a:prstGeom prst="straightConnector1">
            <a:avLst/>
          </a:prstGeom>
          <a:noFill/>
          <a:ln cap="flat" cmpd="sng" w="12700">
            <a:solidFill>
              <a:srgbClr val="0B3458"/>
            </a:solidFill>
            <a:prstDash val="solid"/>
            <a:round/>
            <a:headEnd len="sm" w="sm" type="none"/>
            <a:tailEnd len="sm" w="sm" type="none"/>
          </a:ln>
        </p:spPr>
      </p:cxnSp>
      <p:sp>
        <p:nvSpPr>
          <p:cNvPr id="133" name="Google Shape;133;p13"/>
          <p:cNvSpPr txBox="1"/>
          <p:nvPr>
            <p:ph type="title"/>
          </p:nvPr>
        </p:nvSpPr>
        <p:spPr>
          <a:xfrm>
            <a:off x="374904" y="46179"/>
            <a:ext cx="8012951" cy="450663"/>
          </a:xfrm>
          <a:prstGeom prst="rect">
            <a:avLst/>
          </a:prstGeom>
          <a:noFill/>
          <a:ln>
            <a:noFill/>
          </a:ln>
        </p:spPr>
        <p:txBody>
          <a:bodyPr anchorCtr="0" anchor="t" bIns="45700" lIns="0" spcFirstLastPara="1" rIns="0" wrap="square" tIns="45700"/>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4" name="Google Shape;134;p13"/>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Background 3" showMasterSp="0">
  <p:cSld name="Alternate Background 3">
    <p:spTree>
      <p:nvGrpSpPr>
        <p:cNvPr id="135" name="Shape 135"/>
        <p:cNvGrpSpPr/>
        <p:nvPr/>
      </p:nvGrpSpPr>
      <p:grpSpPr>
        <a:xfrm>
          <a:off x="0" y="0"/>
          <a:ext cx="0" cy="0"/>
          <a:chOff x="0" y="0"/>
          <a:chExt cx="0" cy="0"/>
        </a:xfrm>
      </p:grpSpPr>
      <p:pic>
        <p:nvPicPr>
          <p:cNvPr id="136" name="Google Shape;136;p14"/>
          <p:cNvPicPr preferRelativeResize="0"/>
          <p:nvPr/>
        </p:nvPicPr>
        <p:blipFill rotWithShape="1">
          <a:blip r:embed="rId2">
            <a:alphaModFix/>
          </a:blip>
          <a:srcRect b="0" l="0" r="0" t="0"/>
          <a:stretch/>
        </p:blipFill>
        <p:spPr>
          <a:xfrm>
            <a:off x="2582" y="608083"/>
            <a:ext cx="9141417" cy="5719111"/>
          </a:xfrm>
          <a:prstGeom prst="rect">
            <a:avLst/>
          </a:prstGeom>
          <a:noFill/>
          <a:ln>
            <a:noFill/>
          </a:ln>
        </p:spPr>
      </p:pic>
      <p:pic>
        <p:nvPicPr>
          <p:cNvPr id="137" name="Google Shape;137;p14"/>
          <p:cNvPicPr preferRelativeResize="0"/>
          <p:nvPr/>
        </p:nvPicPr>
        <p:blipFill rotWithShape="1">
          <a:blip r:embed="rId3">
            <a:alphaModFix/>
          </a:blip>
          <a:srcRect b="0" l="0" r="0" t="0"/>
          <a:stretch/>
        </p:blipFill>
        <p:spPr>
          <a:xfrm>
            <a:off x="237744" y="6460580"/>
            <a:ext cx="368521" cy="293992"/>
          </a:xfrm>
          <a:prstGeom prst="rect">
            <a:avLst/>
          </a:prstGeom>
          <a:noFill/>
          <a:ln>
            <a:noFill/>
          </a:ln>
        </p:spPr>
      </p:pic>
      <p:cxnSp>
        <p:nvCxnSpPr>
          <p:cNvPr id="138" name="Google Shape;138;p14"/>
          <p:cNvCxnSpPr/>
          <p:nvPr/>
        </p:nvCxnSpPr>
        <p:spPr>
          <a:xfrm rot="10800000">
            <a:off x="0" y="608083"/>
            <a:ext cx="9144000" cy="0"/>
          </a:xfrm>
          <a:prstGeom prst="straightConnector1">
            <a:avLst/>
          </a:prstGeom>
          <a:noFill/>
          <a:ln cap="flat" cmpd="sng" w="12700">
            <a:solidFill>
              <a:srgbClr val="0B3458"/>
            </a:solidFill>
            <a:prstDash val="solid"/>
            <a:round/>
            <a:headEnd len="sm" w="sm" type="none"/>
            <a:tailEnd len="sm" w="sm" type="none"/>
          </a:ln>
        </p:spPr>
      </p:cxnSp>
      <p:cxnSp>
        <p:nvCxnSpPr>
          <p:cNvPr id="139" name="Google Shape;139;p14"/>
          <p:cNvCxnSpPr/>
          <p:nvPr/>
        </p:nvCxnSpPr>
        <p:spPr>
          <a:xfrm rot="10800000">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140" name="Google Shape;140;p14"/>
          <p:cNvSpPr txBox="1"/>
          <p:nvPr>
            <p:ph type="title"/>
          </p:nvPr>
        </p:nvSpPr>
        <p:spPr>
          <a:xfrm>
            <a:off x="374904" y="46179"/>
            <a:ext cx="8012951" cy="450663"/>
          </a:xfrm>
          <a:prstGeom prst="rect">
            <a:avLst/>
          </a:prstGeom>
          <a:noFill/>
          <a:ln>
            <a:noFill/>
          </a:ln>
        </p:spPr>
        <p:txBody>
          <a:bodyPr anchorCtr="0" anchor="t" bIns="0" lIns="0" spcFirstLastPara="1" rIns="0" wrap="square" tIns="0"/>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1" name="Google Shape;141;p14"/>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1.2" showMasterSp="0">
  <p:cSld name="Agenda 1.2">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4" name="Google Shape;144;p15"/>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45" name="Google Shape;145;p15"/>
          <p:cNvSpPr/>
          <p:nvPr/>
        </p:nvSpPr>
        <p:spPr>
          <a:xfrm>
            <a:off x="39549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46" name="Google Shape;146;p15"/>
          <p:cNvCxnSpPr/>
          <p:nvPr/>
        </p:nvCxnSpPr>
        <p:spPr>
          <a:xfrm rot="10800000">
            <a:off x="2422" y="6320547"/>
            <a:ext cx="371789" cy="0"/>
          </a:xfrm>
          <a:prstGeom prst="straightConnector1">
            <a:avLst/>
          </a:prstGeom>
          <a:noFill/>
          <a:ln cap="flat" cmpd="sng" w="12700">
            <a:solidFill>
              <a:srgbClr val="0B3458"/>
            </a:solidFill>
            <a:prstDash val="solid"/>
            <a:round/>
            <a:headEnd len="sm" w="sm" type="none"/>
            <a:tailEnd len="sm" w="sm" type="none"/>
          </a:ln>
        </p:spPr>
      </p:cxnSp>
      <p:cxnSp>
        <p:nvCxnSpPr>
          <p:cNvPr id="147" name="Google Shape;147;p15"/>
          <p:cNvCxnSpPr/>
          <p:nvPr/>
        </p:nvCxnSpPr>
        <p:spPr>
          <a:xfrm rot="10800000">
            <a:off x="462491" y="6320547"/>
            <a:ext cx="8217959" cy="0"/>
          </a:xfrm>
          <a:prstGeom prst="straightConnector1">
            <a:avLst/>
          </a:prstGeom>
          <a:noFill/>
          <a:ln cap="flat" cmpd="sng" w="12700">
            <a:solidFill>
              <a:srgbClr val="0B3458"/>
            </a:solidFill>
            <a:prstDash val="solid"/>
            <a:round/>
            <a:headEnd len="sm" w="sm" type="none"/>
            <a:tailEnd len="sm" w="sm" type="none"/>
          </a:ln>
        </p:spPr>
      </p:cxnSp>
      <p:sp>
        <p:nvSpPr>
          <p:cNvPr id="148" name="Google Shape;148;p15"/>
          <p:cNvSpPr/>
          <p:nvPr/>
        </p:nvSpPr>
        <p:spPr>
          <a:xfrm flipH="1">
            <a:off x="8705212"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49" name="Google Shape;149;p15"/>
          <p:cNvCxnSpPr/>
          <p:nvPr/>
        </p:nvCxnSpPr>
        <p:spPr>
          <a:xfrm>
            <a:off x="8772211" y="6320547"/>
            <a:ext cx="371789" cy="0"/>
          </a:xfrm>
          <a:prstGeom prst="straightConnector1">
            <a:avLst/>
          </a:prstGeom>
          <a:noFill/>
          <a:ln cap="flat" cmpd="sng" w="12700">
            <a:solidFill>
              <a:srgbClr val="0B3458"/>
            </a:solidFill>
            <a:prstDash val="solid"/>
            <a:round/>
            <a:headEnd len="sm" w="sm" type="none"/>
            <a:tailEnd len="sm" w="sm" type="none"/>
          </a:ln>
        </p:spPr>
      </p:cxnSp>
      <p:sp>
        <p:nvSpPr>
          <p:cNvPr id="150" name="Google Shape;150;p15"/>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51" name="Google Shape;151;p15"/>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152" name="Google Shape;152;p15"/>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153" name="Google Shape;153;p15"/>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54" name="Google Shape;154;p15"/>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155" name="Google Shape;155;p15"/>
          <p:cNvSpPr/>
          <p:nvPr/>
        </p:nvSpPr>
        <p:spPr>
          <a:xfrm flipH="1">
            <a:off x="8705212"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156" name="Google Shape;156;p15"/>
          <p:cNvCxnSpPr>
            <a:endCxn id="157" idx="0"/>
          </p:cNvCxnSpPr>
          <p:nvPr/>
        </p:nvCxnSpPr>
        <p:spPr>
          <a:xfrm rot="10800000">
            <a:off x="41834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57" name="Google Shape;157;p15"/>
          <p:cNvSpPr/>
          <p:nvPr/>
        </p:nvSpPr>
        <p:spPr>
          <a:xfrm rot="-5400000">
            <a:off x="418349" y="2673528"/>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158" name="Google Shape;158;p15"/>
          <p:cNvCxnSpPr/>
          <p:nvPr/>
        </p:nvCxnSpPr>
        <p:spPr>
          <a:xfrm rot="10800000">
            <a:off x="479233" y="2673528"/>
            <a:ext cx="8201217" cy="0"/>
          </a:xfrm>
          <a:prstGeom prst="straightConnector1">
            <a:avLst/>
          </a:prstGeom>
          <a:noFill/>
          <a:ln cap="flat" cmpd="sng" w="12700">
            <a:solidFill>
              <a:schemeClr val="lt1"/>
            </a:solidFill>
            <a:prstDash val="solid"/>
            <a:round/>
            <a:headEnd len="sm" w="sm" type="none"/>
            <a:tailEnd len="sm" w="sm" type="none"/>
          </a:ln>
        </p:spPr>
      </p:cxnSp>
      <p:sp>
        <p:nvSpPr>
          <p:cNvPr id="159" name="Google Shape;159;p15"/>
          <p:cNvSpPr txBox="1"/>
          <p:nvPr>
            <p:ph type="title"/>
          </p:nvPr>
        </p:nvSpPr>
        <p:spPr>
          <a:xfrm>
            <a:off x="584938" y="833718"/>
            <a:ext cx="7932000" cy="1759349"/>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0" name="Google Shape;160;p15"/>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161" name="Google Shape;161;p15"/>
          <p:cNvSpPr txBox="1"/>
          <p:nvPr>
            <p:ph idx="1" type="body"/>
          </p:nvPr>
        </p:nvSpPr>
        <p:spPr>
          <a:xfrm>
            <a:off x="600074" y="2765533"/>
            <a:ext cx="7907338" cy="9144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1.3" showMasterSp="0">
  <p:cSld name="Agenda 1.3">
    <p:spTree>
      <p:nvGrpSpPr>
        <p:cNvPr id="162" name="Shape 162"/>
        <p:cNvGrpSpPr/>
        <p:nvPr/>
      </p:nvGrpSpPr>
      <p:grpSpPr>
        <a:xfrm>
          <a:off x="0" y="0"/>
          <a:ext cx="0" cy="0"/>
          <a:chOff x="0" y="0"/>
          <a:chExt cx="0" cy="0"/>
        </a:xfrm>
      </p:grpSpPr>
      <p:pic>
        <p:nvPicPr>
          <p:cNvPr id="163" name="Google Shape;163;p1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64" name="Google Shape;164;p16"/>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65" name="Google Shape;165;p16"/>
          <p:cNvSpPr/>
          <p:nvPr/>
        </p:nvSpPr>
        <p:spPr>
          <a:xfrm>
            <a:off x="39549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66" name="Google Shape;166;p16"/>
          <p:cNvCxnSpPr/>
          <p:nvPr/>
        </p:nvCxnSpPr>
        <p:spPr>
          <a:xfrm rot="10800000">
            <a:off x="2422" y="6320547"/>
            <a:ext cx="371789" cy="0"/>
          </a:xfrm>
          <a:prstGeom prst="straightConnector1">
            <a:avLst/>
          </a:prstGeom>
          <a:noFill/>
          <a:ln cap="flat" cmpd="sng" w="12700">
            <a:solidFill>
              <a:srgbClr val="0B3458"/>
            </a:solidFill>
            <a:prstDash val="solid"/>
            <a:round/>
            <a:headEnd len="sm" w="sm" type="none"/>
            <a:tailEnd len="sm" w="sm" type="none"/>
          </a:ln>
        </p:spPr>
      </p:cxnSp>
      <p:cxnSp>
        <p:nvCxnSpPr>
          <p:cNvPr id="167" name="Google Shape;167;p16"/>
          <p:cNvCxnSpPr/>
          <p:nvPr/>
        </p:nvCxnSpPr>
        <p:spPr>
          <a:xfrm rot="10800000">
            <a:off x="462491" y="6320547"/>
            <a:ext cx="8217959" cy="0"/>
          </a:xfrm>
          <a:prstGeom prst="straightConnector1">
            <a:avLst/>
          </a:prstGeom>
          <a:noFill/>
          <a:ln cap="flat" cmpd="sng" w="12700">
            <a:solidFill>
              <a:srgbClr val="0B3458"/>
            </a:solidFill>
            <a:prstDash val="solid"/>
            <a:round/>
            <a:headEnd len="sm" w="sm" type="none"/>
            <a:tailEnd len="sm" w="sm" type="none"/>
          </a:ln>
        </p:spPr>
      </p:cxnSp>
      <p:sp>
        <p:nvSpPr>
          <p:cNvPr id="168" name="Google Shape;168;p16"/>
          <p:cNvSpPr/>
          <p:nvPr/>
        </p:nvSpPr>
        <p:spPr>
          <a:xfrm flipH="1">
            <a:off x="8705212"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69" name="Google Shape;169;p16"/>
          <p:cNvCxnSpPr/>
          <p:nvPr/>
        </p:nvCxnSpPr>
        <p:spPr>
          <a:xfrm>
            <a:off x="8772211" y="6320547"/>
            <a:ext cx="371789" cy="0"/>
          </a:xfrm>
          <a:prstGeom prst="straightConnector1">
            <a:avLst/>
          </a:prstGeom>
          <a:noFill/>
          <a:ln cap="flat" cmpd="sng" w="12700">
            <a:solidFill>
              <a:srgbClr val="0B3458"/>
            </a:solidFill>
            <a:prstDash val="solid"/>
            <a:round/>
            <a:headEnd len="sm" w="sm" type="none"/>
            <a:tailEnd len="sm" w="sm" type="none"/>
          </a:ln>
        </p:spPr>
      </p:cxnSp>
      <p:sp>
        <p:nvSpPr>
          <p:cNvPr id="170" name="Google Shape;170;p16"/>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71" name="Google Shape;171;p16"/>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172" name="Google Shape;172;p16"/>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173" name="Google Shape;173;p16"/>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74" name="Google Shape;174;p16"/>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175" name="Google Shape;175;p16"/>
          <p:cNvSpPr/>
          <p:nvPr/>
        </p:nvSpPr>
        <p:spPr>
          <a:xfrm flipH="1">
            <a:off x="8705212"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176" name="Google Shape;176;p16"/>
          <p:cNvCxnSpPr>
            <a:endCxn id="177" idx="0"/>
          </p:cNvCxnSpPr>
          <p:nvPr/>
        </p:nvCxnSpPr>
        <p:spPr>
          <a:xfrm rot="10800000">
            <a:off x="41834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77" name="Google Shape;177;p16"/>
          <p:cNvSpPr/>
          <p:nvPr/>
        </p:nvSpPr>
        <p:spPr>
          <a:xfrm rot="-5400000">
            <a:off x="418349" y="2673528"/>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178" name="Google Shape;178;p16"/>
          <p:cNvCxnSpPr/>
          <p:nvPr/>
        </p:nvCxnSpPr>
        <p:spPr>
          <a:xfrm rot="10800000">
            <a:off x="479233" y="2673528"/>
            <a:ext cx="8201217" cy="0"/>
          </a:xfrm>
          <a:prstGeom prst="straightConnector1">
            <a:avLst/>
          </a:prstGeom>
          <a:noFill/>
          <a:ln cap="flat" cmpd="sng" w="12700">
            <a:solidFill>
              <a:schemeClr val="lt1"/>
            </a:solidFill>
            <a:prstDash val="solid"/>
            <a:round/>
            <a:headEnd len="sm" w="sm" type="none"/>
            <a:tailEnd len="sm" w="sm" type="none"/>
          </a:ln>
        </p:spPr>
      </p:cxnSp>
      <p:sp>
        <p:nvSpPr>
          <p:cNvPr id="179" name="Google Shape;179;p16"/>
          <p:cNvSpPr txBox="1"/>
          <p:nvPr>
            <p:ph type="title"/>
          </p:nvPr>
        </p:nvSpPr>
        <p:spPr>
          <a:xfrm>
            <a:off x="584938" y="788894"/>
            <a:ext cx="7932000" cy="180417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0" name="Google Shape;180;p16"/>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181" name="Google Shape;181;p16"/>
          <p:cNvSpPr txBox="1"/>
          <p:nvPr>
            <p:ph idx="1" type="body"/>
          </p:nvPr>
        </p:nvSpPr>
        <p:spPr>
          <a:xfrm>
            <a:off x="600074" y="2765533"/>
            <a:ext cx="7907338" cy="9144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1.4" showMasterSp="0">
  <p:cSld name="Agenda 1.4">
    <p:spTree>
      <p:nvGrpSpPr>
        <p:cNvPr id="182" name="Shape 182"/>
        <p:cNvGrpSpPr/>
        <p:nvPr/>
      </p:nvGrpSpPr>
      <p:grpSpPr>
        <a:xfrm>
          <a:off x="0" y="0"/>
          <a:ext cx="0" cy="0"/>
          <a:chOff x="0" y="0"/>
          <a:chExt cx="0" cy="0"/>
        </a:xfrm>
      </p:grpSpPr>
      <p:pic>
        <p:nvPicPr>
          <p:cNvPr id="183" name="Google Shape;183;p1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4" name="Google Shape;184;p17"/>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85" name="Google Shape;185;p17"/>
          <p:cNvSpPr/>
          <p:nvPr/>
        </p:nvSpPr>
        <p:spPr>
          <a:xfrm>
            <a:off x="39549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86" name="Google Shape;186;p17"/>
          <p:cNvCxnSpPr/>
          <p:nvPr/>
        </p:nvCxnSpPr>
        <p:spPr>
          <a:xfrm rot="10800000">
            <a:off x="2422" y="6320547"/>
            <a:ext cx="371789" cy="0"/>
          </a:xfrm>
          <a:prstGeom prst="straightConnector1">
            <a:avLst/>
          </a:prstGeom>
          <a:noFill/>
          <a:ln cap="flat" cmpd="sng" w="12700">
            <a:solidFill>
              <a:srgbClr val="0B3458"/>
            </a:solidFill>
            <a:prstDash val="solid"/>
            <a:round/>
            <a:headEnd len="sm" w="sm" type="none"/>
            <a:tailEnd len="sm" w="sm" type="none"/>
          </a:ln>
        </p:spPr>
      </p:cxnSp>
      <p:cxnSp>
        <p:nvCxnSpPr>
          <p:cNvPr id="187" name="Google Shape;187;p17"/>
          <p:cNvCxnSpPr/>
          <p:nvPr/>
        </p:nvCxnSpPr>
        <p:spPr>
          <a:xfrm rot="10800000">
            <a:off x="462491" y="6320547"/>
            <a:ext cx="8217959" cy="0"/>
          </a:xfrm>
          <a:prstGeom prst="straightConnector1">
            <a:avLst/>
          </a:prstGeom>
          <a:noFill/>
          <a:ln cap="flat" cmpd="sng" w="12700">
            <a:solidFill>
              <a:srgbClr val="0B3458"/>
            </a:solidFill>
            <a:prstDash val="solid"/>
            <a:round/>
            <a:headEnd len="sm" w="sm" type="none"/>
            <a:tailEnd len="sm" w="sm" type="none"/>
          </a:ln>
        </p:spPr>
      </p:cxnSp>
      <p:sp>
        <p:nvSpPr>
          <p:cNvPr id="188" name="Google Shape;188;p17"/>
          <p:cNvSpPr/>
          <p:nvPr/>
        </p:nvSpPr>
        <p:spPr>
          <a:xfrm flipH="1">
            <a:off x="8705212"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89" name="Google Shape;189;p17"/>
          <p:cNvCxnSpPr/>
          <p:nvPr/>
        </p:nvCxnSpPr>
        <p:spPr>
          <a:xfrm>
            <a:off x="8772211" y="6320547"/>
            <a:ext cx="371789" cy="0"/>
          </a:xfrm>
          <a:prstGeom prst="straightConnector1">
            <a:avLst/>
          </a:prstGeom>
          <a:noFill/>
          <a:ln cap="flat" cmpd="sng" w="12700">
            <a:solidFill>
              <a:srgbClr val="0B3458"/>
            </a:solidFill>
            <a:prstDash val="solid"/>
            <a:round/>
            <a:headEnd len="sm" w="sm" type="none"/>
            <a:tailEnd len="sm" w="sm" type="none"/>
          </a:ln>
        </p:spPr>
      </p:cxnSp>
      <p:sp>
        <p:nvSpPr>
          <p:cNvPr id="190" name="Google Shape;190;p17"/>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91" name="Google Shape;191;p17"/>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192" name="Google Shape;192;p17"/>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193" name="Google Shape;193;p17"/>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94" name="Google Shape;194;p17"/>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195" name="Google Shape;195;p17"/>
          <p:cNvSpPr/>
          <p:nvPr/>
        </p:nvSpPr>
        <p:spPr>
          <a:xfrm flipH="1">
            <a:off x="8705212"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196" name="Google Shape;196;p17"/>
          <p:cNvCxnSpPr>
            <a:endCxn id="197" idx="0"/>
          </p:cNvCxnSpPr>
          <p:nvPr/>
        </p:nvCxnSpPr>
        <p:spPr>
          <a:xfrm rot="10800000">
            <a:off x="41834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97" name="Google Shape;197;p17"/>
          <p:cNvSpPr/>
          <p:nvPr/>
        </p:nvSpPr>
        <p:spPr>
          <a:xfrm rot="-5400000">
            <a:off x="418349" y="2673528"/>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198" name="Google Shape;198;p17"/>
          <p:cNvCxnSpPr/>
          <p:nvPr/>
        </p:nvCxnSpPr>
        <p:spPr>
          <a:xfrm rot="10800000">
            <a:off x="479233" y="2673528"/>
            <a:ext cx="8201217" cy="0"/>
          </a:xfrm>
          <a:prstGeom prst="straightConnector1">
            <a:avLst/>
          </a:prstGeom>
          <a:noFill/>
          <a:ln cap="flat" cmpd="sng" w="12700">
            <a:solidFill>
              <a:schemeClr val="lt1"/>
            </a:solidFill>
            <a:prstDash val="solid"/>
            <a:round/>
            <a:headEnd len="sm" w="sm" type="none"/>
            <a:tailEnd len="sm" w="sm" type="none"/>
          </a:ln>
        </p:spPr>
      </p:cxnSp>
      <p:sp>
        <p:nvSpPr>
          <p:cNvPr id="199" name="Google Shape;199;p17"/>
          <p:cNvSpPr txBox="1"/>
          <p:nvPr>
            <p:ph type="title"/>
          </p:nvPr>
        </p:nvSpPr>
        <p:spPr>
          <a:xfrm>
            <a:off x="584938" y="797860"/>
            <a:ext cx="7932000" cy="179520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0" name="Google Shape;200;p17"/>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201" name="Google Shape;201;p17"/>
          <p:cNvSpPr txBox="1"/>
          <p:nvPr>
            <p:ph idx="1" type="body"/>
          </p:nvPr>
        </p:nvSpPr>
        <p:spPr>
          <a:xfrm>
            <a:off x="600074" y="2765533"/>
            <a:ext cx="7907338" cy="9144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1.5" showMasterSp="0">
  <p:cSld name="Agenda 1.5">
    <p:spTree>
      <p:nvGrpSpPr>
        <p:cNvPr id="202" name="Shape 202"/>
        <p:cNvGrpSpPr/>
        <p:nvPr/>
      </p:nvGrpSpPr>
      <p:grpSpPr>
        <a:xfrm>
          <a:off x="0" y="0"/>
          <a:ext cx="0" cy="0"/>
          <a:chOff x="0" y="0"/>
          <a:chExt cx="0" cy="0"/>
        </a:xfrm>
      </p:grpSpPr>
      <p:pic>
        <p:nvPicPr>
          <p:cNvPr id="203" name="Google Shape;203;p1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4" name="Google Shape;204;p18"/>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05" name="Google Shape;205;p18"/>
          <p:cNvSpPr/>
          <p:nvPr/>
        </p:nvSpPr>
        <p:spPr>
          <a:xfrm>
            <a:off x="39549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06" name="Google Shape;206;p18"/>
          <p:cNvCxnSpPr/>
          <p:nvPr/>
        </p:nvCxnSpPr>
        <p:spPr>
          <a:xfrm rot="10800000">
            <a:off x="2422" y="6320547"/>
            <a:ext cx="371789" cy="0"/>
          </a:xfrm>
          <a:prstGeom prst="straightConnector1">
            <a:avLst/>
          </a:prstGeom>
          <a:noFill/>
          <a:ln cap="flat" cmpd="sng" w="12700">
            <a:solidFill>
              <a:srgbClr val="0B3458"/>
            </a:solidFill>
            <a:prstDash val="solid"/>
            <a:round/>
            <a:headEnd len="sm" w="sm" type="none"/>
            <a:tailEnd len="sm" w="sm" type="none"/>
          </a:ln>
        </p:spPr>
      </p:cxnSp>
      <p:cxnSp>
        <p:nvCxnSpPr>
          <p:cNvPr id="207" name="Google Shape;207;p18"/>
          <p:cNvCxnSpPr/>
          <p:nvPr/>
        </p:nvCxnSpPr>
        <p:spPr>
          <a:xfrm rot="10800000">
            <a:off x="462491" y="6320547"/>
            <a:ext cx="8217959" cy="0"/>
          </a:xfrm>
          <a:prstGeom prst="straightConnector1">
            <a:avLst/>
          </a:prstGeom>
          <a:noFill/>
          <a:ln cap="flat" cmpd="sng" w="12700">
            <a:solidFill>
              <a:srgbClr val="0B3458"/>
            </a:solidFill>
            <a:prstDash val="solid"/>
            <a:round/>
            <a:headEnd len="sm" w="sm" type="none"/>
            <a:tailEnd len="sm" w="sm" type="none"/>
          </a:ln>
        </p:spPr>
      </p:cxnSp>
      <p:sp>
        <p:nvSpPr>
          <p:cNvPr id="208" name="Google Shape;208;p18"/>
          <p:cNvSpPr/>
          <p:nvPr/>
        </p:nvSpPr>
        <p:spPr>
          <a:xfrm flipH="1">
            <a:off x="8705212"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09" name="Google Shape;209;p18"/>
          <p:cNvCxnSpPr/>
          <p:nvPr/>
        </p:nvCxnSpPr>
        <p:spPr>
          <a:xfrm>
            <a:off x="8772211" y="6320547"/>
            <a:ext cx="371789" cy="0"/>
          </a:xfrm>
          <a:prstGeom prst="straightConnector1">
            <a:avLst/>
          </a:prstGeom>
          <a:noFill/>
          <a:ln cap="flat" cmpd="sng" w="12700">
            <a:solidFill>
              <a:srgbClr val="0B3458"/>
            </a:solidFill>
            <a:prstDash val="solid"/>
            <a:round/>
            <a:headEnd len="sm" w="sm" type="none"/>
            <a:tailEnd len="sm" w="sm" type="none"/>
          </a:ln>
        </p:spPr>
      </p:cxnSp>
      <p:sp>
        <p:nvSpPr>
          <p:cNvPr id="210" name="Google Shape;210;p18"/>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11" name="Google Shape;211;p18"/>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212" name="Google Shape;212;p18"/>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213" name="Google Shape;213;p18"/>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14" name="Google Shape;214;p18"/>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215" name="Google Shape;215;p18"/>
          <p:cNvSpPr/>
          <p:nvPr/>
        </p:nvSpPr>
        <p:spPr>
          <a:xfrm flipH="1">
            <a:off x="8705212"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216" name="Google Shape;216;p18"/>
          <p:cNvCxnSpPr>
            <a:endCxn id="217" idx="0"/>
          </p:cNvCxnSpPr>
          <p:nvPr/>
        </p:nvCxnSpPr>
        <p:spPr>
          <a:xfrm rot="10800000">
            <a:off x="41834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217" name="Google Shape;217;p18"/>
          <p:cNvSpPr/>
          <p:nvPr/>
        </p:nvSpPr>
        <p:spPr>
          <a:xfrm rot="-5400000">
            <a:off x="418349" y="2673528"/>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218" name="Google Shape;218;p18"/>
          <p:cNvCxnSpPr/>
          <p:nvPr/>
        </p:nvCxnSpPr>
        <p:spPr>
          <a:xfrm rot="10800000">
            <a:off x="479233" y="2673528"/>
            <a:ext cx="8201217" cy="0"/>
          </a:xfrm>
          <a:prstGeom prst="straightConnector1">
            <a:avLst/>
          </a:prstGeom>
          <a:noFill/>
          <a:ln cap="flat" cmpd="sng" w="12700">
            <a:solidFill>
              <a:schemeClr val="lt1"/>
            </a:solidFill>
            <a:prstDash val="solid"/>
            <a:round/>
            <a:headEnd len="sm" w="sm" type="none"/>
            <a:tailEnd len="sm" w="sm" type="none"/>
          </a:ln>
        </p:spPr>
      </p:cxnSp>
      <p:sp>
        <p:nvSpPr>
          <p:cNvPr id="219" name="Google Shape;219;p18"/>
          <p:cNvSpPr txBox="1"/>
          <p:nvPr>
            <p:ph type="title"/>
          </p:nvPr>
        </p:nvSpPr>
        <p:spPr>
          <a:xfrm>
            <a:off x="584938" y="797860"/>
            <a:ext cx="7932000" cy="179520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0" name="Google Shape;220;p18"/>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221" name="Google Shape;221;p18"/>
          <p:cNvSpPr txBox="1"/>
          <p:nvPr>
            <p:ph idx="1" type="body"/>
          </p:nvPr>
        </p:nvSpPr>
        <p:spPr>
          <a:xfrm>
            <a:off x="600074" y="2765533"/>
            <a:ext cx="7907338" cy="9144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1.6" showMasterSp="0">
  <p:cSld name="Agenda 1.6">
    <p:spTree>
      <p:nvGrpSpPr>
        <p:cNvPr id="222" name="Shape 222"/>
        <p:cNvGrpSpPr/>
        <p:nvPr/>
      </p:nvGrpSpPr>
      <p:grpSpPr>
        <a:xfrm>
          <a:off x="0" y="0"/>
          <a:ext cx="0" cy="0"/>
          <a:chOff x="0" y="0"/>
          <a:chExt cx="0" cy="0"/>
        </a:xfrm>
      </p:grpSpPr>
      <p:pic>
        <p:nvPicPr>
          <p:cNvPr id="223" name="Google Shape;223;p1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24" name="Google Shape;224;p19"/>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25" name="Google Shape;225;p19"/>
          <p:cNvSpPr/>
          <p:nvPr/>
        </p:nvSpPr>
        <p:spPr>
          <a:xfrm>
            <a:off x="39549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26" name="Google Shape;226;p19"/>
          <p:cNvCxnSpPr/>
          <p:nvPr/>
        </p:nvCxnSpPr>
        <p:spPr>
          <a:xfrm rot="10800000">
            <a:off x="2422" y="6320547"/>
            <a:ext cx="371789" cy="0"/>
          </a:xfrm>
          <a:prstGeom prst="straightConnector1">
            <a:avLst/>
          </a:prstGeom>
          <a:noFill/>
          <a:ln cap="flat" cmpd="sng" w="12700">
            <a:solidFill>
              <a:srgbClr val="0B3458"/>
            </a:solidFill>
            <a:prstDash val="solid"/>
            <a:round/>
            <a:headEnd len="sm" w="sm" type="none"/>
            <a:tailEnd len="sm" w="sm" type="none"/>
          </a:ln>
        </p:spPr>
      </p:cxnSp>
      <p:cxnSp>
        <p:nvCxnSpPr>
          <p:cNvPr id="227" name="Google Shape;227;p19"/>
          <p:cNvCxnSpPr/>
          <p:nvPr/>
        </p:nvCxnSpPr>
        <p:spPr>
          <a:xfrm rot="10800000">
            <a:off x="462491" y="6320547"/>
            <a:ext cx="8217959" cy="0"/>
          </a:xfrm>
          <a:prstGeom prst="straightConnector1">
            <a:avLst/>
          </a:prstGeom>
          <a:noFill/>
          <a:ln cap="flat" cmpd="sng" w="12700">
            <a:solidFill>
              <a:srgbClr val="0B3458"/>
            </a:solidFill>
            <a:prstDash val="solid"/>
            <a:round/>
            <a:headEnd len="sm" w="sm" type="none"/>
            <a:tailEnd len="sm" w="sm" type="none"/>
          </a:ln>
        </p:spPr>
      </p:cxnSp>
      <p:sp>
        <p:nvSpPr>
          <p:cNvPr id="228" name="Google Shape;228;p19"/>
          <p:cNvSpPr/>
          <p:nvPr/>
        </p:nvSpPr>
        <p:spPr>
          <a:xfrm flipH="1">
            <a:off x="8705212"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29" name="Google Shape;229;p19"/>
          <p:cNvCxnSpPr/>
          <p:nvPr/>
        </p:nvCxnSpPr>
        <p:spPr>
          <a:xfrm>
            <a:off x="8772211" y="6320547"/>
            <a:ext cx="371789" cy="0"/>
          </a:xfrm>
          <a:prstGeom prst="straightConnector1">
            <a:avLst/>
          </a:prstGeom>
          <a:noFill/>
          <a:ln cap="flat" cmpd="sng" w="12700">
            <a:solidFill>
              <a:srgbClr val="0B3458"/>
            </a:solidFill>
            <a:prstDash val="solid"/>
            <a:round/>
            <a:headEnd len="sm" w="sm" type="none"/>
            <a:tailEnd len="sm" w="sm" type="none"/>
          </a:ln>
        </p:spPr>
      </p:cxnSp>
      <p:sp>
        <p:nvSpPr>
          <p:cNvPr id="230" name="Google Shape;230;p19"/>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31" name="Google Shape;231;p19"/>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232" name="Google Shape;232;p19"/>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233" name="Google Shape;233;p19"/>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34" name="Google Shape;234;p19"/>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235" name="Google Shape;235;p19"/>
          <p:cNvSpPr/>
          <p:nvPr/>
        </p:nvSpPr>
        <p:spPr>
          <a:xfrm flipH="1">
            <a:off x="8705212"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236" name="Google Shape;236;p19"/>
          <p:cNvCxnSpPr>
            <a:endCxn id="237" idx="0"/>
          </p:cNvCxnSpPr>
          <p:nvPr/>
        </p:nvCxnSpPr>
        <p:spPr>
          <a:xfrm rot="10800000">
            <a:off x="41834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237" name="Google Shape;237;p19"/>
          <p:cNvSpPr/>
          <p:nvPr/>
        </p:nvSpPr>
        <p:spPr>
          <a:xfrm rot="-5400000">
            <a:off x="418349" y="2673528"/>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238" name="Google Shape;238;p19"/>
          <p:cNvCxnSpPr/>
          <p:nvPr/>
        </p:nvCxnSpPr>
        <p:spPr>
          <a:xfrm rot="10800000">
            <a:off x="479233" y="2673528"/>
            <a:ext cx="8201217" cy="0"/>
          </a:xfrm>
          <a:prstGeom prst="straightConnector1">
            <a:avLst/>
          </a:prstGeom>
          <a:noFill/>
          <a:ln cap="flat" cmpd="sng" w="12700">
            <a:solidFill>
              <a:schemeClr val="lt1"/>
            </a:solidFill>
            <a:prstDash val="solid"/>
            <a:round/>
            <a:headEnd len="sm" w="sm" type="none"/>
            <a:tailEnd len="sm" w="sm" type="none"/>
          </a:ln>
        </p:spPr>
      </p:cxnSp>
      <p:sp>
        <p:nvSpPr>
          <p:cNvPr id="239" name="Google Shape;239;p19"/>
          <p:cNvSpPr txBox="1"/>
          <p:nvPr>
            <p:ph type="title"/>
          </p:nvPr>
        </p:nvSpPr>
        <p:spPr>
          <a:xfrm>
            <a:off x="584938" y="770966"/>
            <a:ext cx="7932000" cy="1822102"/>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0" name="Google Shape;240;p19"/>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241" name="Google Shape;241;p19"/>
          <p:cNvSpPr txBox="1"/>
          <p:nvPr>
            <p:ph idx="1" type="body"/>
          </p:nvPr>
        </p:nvSpPr>
        <p:spPr>
          <a:xfrm>
            <a:off x="600074" y="2765533"/>
            <a:ext cx="7907338" cy="9144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Divider 1">
  <p:cSld name="Agenda Divider 1">
    <p:spTree>
      <p:nvGrpSpPr>
        <p:cNvPr id="242"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44" name="Google Shape;244;p20"/>
          <p:cNvSpPr/>
          <p:nvPr/>
        </p:nvSpPr>
        <p:spPr>
          <a:xfrm>
            <a:off x="0" y="6320547"/>
            <a:ext cx="9144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45" name="Google Shape;245;p20"/>
          <p:cNvPicPr preferRelativeResize="0"/>
          <p:nvPr/>
        </p:nvPicPr>
        <p:blipFill rotWithShape="1">
          <a:blip r:embed="rId3">
            <a:alphaModFix/>
          </a:blip>
          <a:srcRect b="0" l="0" r="0" t="0"/>
          <a:stretch/>
        </p:blipFill>
        <p:spPr>
          <a:xfrm>
            <a:off x="237744" y="6460580"/>
            <a:ext cx="368521" cy="293992"/>
          </a:xfrm>
          <a:prstGeom prst="rect">
            <a:avLst/>
          </a:prstGeom>
          <a:noFill/>
          <a:ln>
            <a:noFill/>
          </a:ln>
        </p:spPr>
      </p:pic>
      <p:cxnSp>
        <p:nvCxnSpPr>
          <p:cNvPr id="246" name="Google Shape;246;p20"/>
          <p:cNvCxnSpPr/>
          <p:nvPr/>
        </p:nvCxnSpPr>
        <p:spPr>
          <a:xfrm>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247" name="Google Shape;247;p20"/>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48" name="Google Shape;248;p20"/>
          <p:cNvSpPr txBox="1"/>
          <p:nvPr>
            <p:ph idx="1" type="body"/>
          </p:nvPr>
        </p:nvSpPr>
        <p:spPr>
          <a:xfrm>
            <a:off x="573740" y="3030398"/>
            <a:ext cx="6247234" cy="1783649"/>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9" name="Google Shape;249;p20"/>
          <p:cNvSpPr txBox="1"/>
          <p:nvPr>
            <p:ph type="title"/>
          </p:nvPr>
        </p:nvSpPr>
        <p:spPr>
          <a:xfrm>
            <a:off x="564637" y="1308847"/>
            <a:ext cx="6256337" cy="170153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ackground Slide">
  <p:cSld name="Blank Background Slide">
    <p:spTree>
      <p:nvGrpSpPr>
        <p:cNvPr id="40" name="Shape 40"/>
        <p:cNvGrpSpPr/>
        <p:nvPr/>
      </p:nvGrpSpPr>
      <p:grpSpPr>
        <a:xfrm>
          <a:off x="0" y="0"/>
          <a:ext cx="0" cy="0"/>
          <a:chOff x="0" y="0"/>
          <a:chExt cx="0" cy="0"/>
        </a:xfrm>
      </p:grpSpPr>
      <p:sp>
        <p:nvSpPr>
          <p:cNvPr id="41" name="Google Shape;41;p3"/>
          <p:cNvSpPr txBox="1"/>
          <p:nvPr>
            <p:ph type="title"/>
          </p:nvPr>
        </p:nvSpPr>
        <p:spPr>
          <a:xfrm>
            <a:off x="374904" y="46179"/>
            <a:ext cx="8012951" cy="450663"/>
          </a:xfrm>
          <a:prstGeom prst="rect">
            <a:avLst/>
          </a:prstGeom>
          <a:noFill/>
          <a:ln>
            <a:noFill/>
          </a:ln>
        </p:spPr>
        <p:txBody>
          <a:bodyPr anchorCtr="0" anchor="t" bIns="45700" lIns="0" spcFirstLastPara="1" rIns="0" wrap="square" tIns="45700"/>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Divider 2">
  <p:cSld name="Agenda Divider 2">
    <p:spTree>
      <p:nvGrpSpPr>
        <p:cNvPr id="250" name="Shape 250"/>
        <p:cNvGrpSpPr/>
        <p:nvPr/>
      </p:nvGrpSpPr>
      <p:grpSpPr>
        <a:xfrm>
          <a:off x="0" y="0"/>
          <a:ext cx="0" cy="0"/>
          <a:chOff x="0" y="0"/>
          <a:chExt cx="0" cy="0"/>
        </a:xfrm>
      </p:grpSpPr>
      <p:pic>
        <p:nvPicPr>
          <p:cNvPr id="251" name="Google Shape;251;p2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52" name="Google Shape;252;p21"/>
          <p:cNvSpPr/>
          <p:nvPr/>
        </p:nvSpPr>
        <p:spPr>
          <a:xfrm>
            <a:off x="0" y="6320547"/>
            <a:ext cx="9144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53" name="Google Shape;253;p21"/>
          <p:cNvPicPr preferRelativeResize="0"/>
          <p:nvPr/>
        </p:nvPicPr>
        <p:blipFill rotWithShape="1">
          <a:blip r:embed="rId3">
            <a:alphaModFix/>
          </a:blip>
          <a:srcRect b="0" l="0" r="0" t="0"/>
          <a:stretch/>
        </p:blipFill>
        <p:spPr>
          <a:xfrm>
            <a:off x="237744" y="6460580"/>
            <a:ext cx="368521" cy="293992"/>
          </a:xfrm>
          <a:prstGeom prst="rect">
            <a:avLst/>
          </a:prstGeom>
          <a:noFill/>
          <a:ln>
            <a:noFill/>
          </a:ln>
        </p:spPr>
      </p:pic>
      <p:cxnSp>
        <p:nvCxnSpPr>
          <p:cNvPr id="254" name="Google Shape;254;p21"/>
          <p:cNvCxnSpPr/>
          <p:nvPr/>
        </p:nvCxnSpPr>
        <p:spPr>
          <a:xfrm>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255" name="Google Shape;255;p21"/>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56" name="Google Shape;256;p21"/>
          <p:cNvSpPr txBox="1"/>
          <p:nvPr>
            <p:ph idx="1" type="body"/>
          </p:nvPr>
        </p:nvSpPr>
        <p:spPr>
          <a:xfrm>
            <a:off x="573740" y="3030398"/>
            <a:ext cx="6247234" cy="1783649"/>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7" name="Google Shape;257;p21"/>
          <p:cNvSpPr txBox="1"/>
          <p:nvPr>
            <p:ph type="title"/>
          </p:nvPr>
        </p:nvSpPr>
        <p:spPr>
          <a:xfrm>
            <a:off x="564637" y="1308847"/>
            <a:ext cx="6256337" cy="170153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Divider 3">
  <p:cSld name="Agenda Divider 3">
    <p:spTree>
      <p:nvGrpSpPr>
        <p:cNvPr id="258" name="Shape 258"/>
        <p:cNvGrpSpPr/>
        <p:nvPr/>
      </p:nvGrpSpPr>
      <p:grpSpPr>
        <a:xfrm>
          <a:off x="0" y="0"/>
          <a:ext cx="0" cy="0"/>
          <a:chOff x="0" y="0"/>
          <a:chExt cx="0" cy="0"/>
        </a:xfrm>
      </p:grpSpPr>
      <p:pic>
        <p:nvPicPr>
          <p:cNvPr id="259" name="Google Shape;259;p2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60" name="Google Shape;260;p22"/>
          <p:cNvSpPr/>
          <p:nvPr/>
        </p:nvSpPr>
        <p:spPr>
          <a:xfrm>
            <a:off x="0" y="6320547"/>
            <a:ext cx="9144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61" name="Google Shape;261;p22"/>
          <p:cNvPicPr preferRelativeResize="0"/>
          <p:nvPr/>
        </p:nvPicPr>
        <p:blipFill rotWithShape="1">
          <a:blip r:embed="rId3">
            <a:alphaModFix/>
          </a:blip>
          <a:srcRect b="0" l="0" r="0" t="0"/>
          <a:stretch/>
        </p:blipFill>
        <p:spPr>
          <a:xfrm>
            <a:off x="237744" y="6460580"/>
            <a:ext cx="368521" cy="293992"/>
          </a:xfrm>
          <a:prstGeom prst="rect">
            <a:avLst/>
          </a:prstGeom>
          <a:noFill/>
          <a:ln>
            <a:noFill/>
          </a:ln>
        </p:spPr>
      </p:pic>
      <p:cxnSp>
        <p:nvCxnSpPr>
          <p:cNvPr id="262" name="Google Shape;262;p22"/>
          <p:cNvCxnSpPr/>
          <p:nvPr/>
        </p:nvCxnSpPr>
        <p:spPr>
          <a:xfrm>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263" name="Google Shape;263;p22"/>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64" name="Google Shape;264;p22"/>
          <p:cNvSpPr txBox="1"/>
          <p:nvPr>
            <p:ph idx="1" type="body"/>
          </p:nvPr>
        </p:nvSpPr>
        <p:spPr>
          <a:xfrm>
            <a:off x="573740" y="3030398"/>
            <a:ext cx="6247234" cy="1783649"/>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5" name="Google Shape;265;p22"/>
          <p:cNvSpPr txBox="1"/>
          <p:nvPr>
            <p:ph type="title"/>
          </p:nvPr>
        </p:nvSpPr>
        <p:spPr>
          <a:xfrm>
            <a:off x="564637" y="1308847"/>
            <a:ext cx="6256337" cy="170153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Divider 4">
  <p:cSld name="Agenda Divider 4">
    <p:spTree>
      <p:nvGrpSpPr>
        <p:cNvPr id="266" name="Shape 266"/>
        <p:cNvGrpSpPr/>
        <p:nvPr/>
      </p:nvGrpSpPr>
      <p:grpSpPr>
        <a:xfrm>
          <a:off x="0" y="0"/>
          <a:ext cx="0" cy="0"/>
          <a:chOff x="0" y="0"/>
          <a:chExt cx="0" cy="0"/>
        </a:xfrm>
      </p:grpSpPr>
      <p:pic>
        <p:nvPicPr>
          <p:cNvPr id="267" name="Google Shape;267;p2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68" name="Google Shape;268;p23"/>
          <p:cNvSpPr/>
          <p:nvPr/>
        </p:nvSpPr>
        <p:spPr>
          <a:xfrm>
            <a:off x="0" y="6320547"/>
            <a:ext cx="9144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69" name="Google Shape;269;p23"/>
          <p:cNvPicPr preferRelativeResize="0"/>
          <p:nvPr/>
        </p:nvPicPr>
        <p:blipFill rotWithShape="1">
          <a:blip r:embed="rId3">
            <a:alphaModFix/>
          </a:blip>
          <a:srcRect b="0" l="0" r="0" t="0"/>
          <a:stretch/>
        </p:blipFill>
        <p:spPr>
          <a:xfrm>
            <a:off x="237744" y="6460580"/>
            <a:ext cx="368521" cy="293992"/>
          </a:xfrm>
          <a:prstGeom prst="rect">
            <a:avLst/>
          </a:prstGeom>
          <a:noFill/>
          <a:ln>
            <a:noFill/>
          </a:ln>
        </p:spPr>
      </p:pic>
      <p:cxnSp>
        <p:nvCxnSpPr>
          <p:cNvPr id="270" name="Google Shape;270;p23"/>
          <p:cNvCxnSpPr/>
          <p:nvPr/>
        </p:nvCxnSpPr>
        <p:spPr>
          <a:xfrm>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271" name="Google Shape;271;p23"/>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72" name="Google Shape;272;p23"/>
          <p:cNvSpPr txBox="1"/>
          <p:nvPr>
            <p:ph idx="1" type="body"/>
          </p:nvPr>
        </p:nvSpPr>
        <p:spPr>
          <a:xfrm>
            <a:off x="573740" y="3030398"/>
            <a:ext cx="6247234" cy="1783649"/>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3" name="Google Shape;273;p23"/>
          <p:cNvSpPr txBox="1"/>
          <p:nvPr>
            <p:ph type="title"/>
          </p:nvPr>
        </p:nvSpPr>
        <p:spPr>
          <a:xfrm>
            <a:off x="564637" y="1308847"/>
            <a:ext cx="6256337" cy="170153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1.1" showMasterSp="0">
  <p:cSld name="Presenters Divider 1.1">
    <p:spTree>
      <p:nvGrpSpPr>
        <p:cNvPr id="274" name="Shape 274"/>
        <p:cNvGrpSpPr/>
        <p:nvPr/>
      </p:nvGrpSpPr>
      <p:grpSpPr>
        <a:xfrm>
          <a:off x="0" y="0"/>
          <a:ext cx="0" cy="0"/>
          <a:chOff x="0" y="0"/>
          <a:chExt cx="0" cy="0"/>
        </a:xfrm>
      </p:grpSpPr>
      <p:pic>
        <p:nvPicPr>
          <p:cNvPr id="275" name="Google Shape;275;p2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76" name="Google Shape;276;p24"/>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277" name="Google Shape;277;p24"/>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278" name="Google Shape;278;p24"/>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279" name="Google Shape;279;p24"/>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280" name="Google Shape;280;p24"/>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281" name="Google Shape;281;p24"/>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282" name="Google Shape;282;p24"/>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283" name="Google Shape;283;p24"/>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284" name="Google Shape;284;p24"/>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285" name="Google Shape;285;p24"/>
          <p:cNvSpPr/>
          <p:nvPr>
            <p:ph idx="2" type="pic"/>
          </p:nvPr>
        </p:nvSpPr>
        <p:spPr>
          <a:xfrm>
            <a:off x="663390" y="113823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6" name="Google Shape;286;p24"/>
          <p:cNvSpPr/>
          <p:nvPr>
            <p:ph idx="3" type="pic"/>
          </p:nvPr>
        </p:nvSpPr>
        <p:spPr>
          <a:xfrm>
            <a:off x="663390" y="294910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7" name="Google Shape;287;p24"/>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8" name="Google Shape;288;p24"/>
          <p:cNvSpPr txBox="1"/>
          <p:nvPr>
            <p:ph idx="1" type="body"/>
          </p:nvPr>
        </p:nvSpPr>
        <p:spPr>
          <a:xfrm>
            <a:off x="2170502" y="1189268"/>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9" name="Google Shape;289;p24"/>
          <p:cNvSpPr txBox="1"/>
          <p:nvPr>
            <p:ph idx="4" type="body"/>
          </p:nvPr>
        </p:nvSpPr>
        <p:spPr>
          <a:xfrm>
            <a:off x="2170502" y="3000135"/>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0" name="Google Shape;290;p24"/>
          <p:cNvSpPr txBox="1"/>
          <p:nvPr>
            <p:ph idx="5" type="body"/>
          </p:nvPr>
        </p:nvSpPr>
        <p:spPr>
          <a:xfrm>
            <a:off x="2170502" y="1602729"/>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1" name="Google Shape;291;p24"/>
          <p:cNvSpPr txBox="1"/>
          <p:nvPr>
            <p:ph idx="6" type="body"/>
          </p:nvPr>
        </p:nvSpPr>
        <p:spPr>
          <a:xfrm>
            <a:off x="2170502" y="3404632"/>
            <a:ext cx="5341922" cy="822098"/>
          </a:xfrm>
          <a:prstGeom prst="rect">
            <a:avLst/>
          </a:prstGeom>
          <a:noFill/>
          <a:ln>
            <a:noFill/>
          </a:ln>
        </p:spPr>
        <p:txBody>
          <a:bodyPr anchorCtr="0" anchor="t" bIns="0" lIns="91425" spcFirstLastPara="1" rIns="91425" wrap="square" tIns="0"/>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2" name="Google Shape;292;p24"/>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3" name="Google Shape;293;p24"/>
          <p:cNvSpPr/>
          <p:nvPr>
            <p:ph idx="7" type="pic"/>
          </p:nvPr>
        </p:nvSpPr>
        <p:spPr>
          <a:xfrm>
            <a:off x="663390" y="4758343"/>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4" name="Google Shape;294;p24"/>
          <p:cNvSpPr txBox="1"/>
          <p:nvPr>
            <p:ph idx="8" type="body"/>
          </p:nvPr>
        </p:nvSpPr>
        <p:spPr>
          <a:xfrm>
            <a:off x="2170502" y="4809386"/>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5" name="Google Shape;295;p24"/>
          <p:cNvSpPr txBox="1"/>
          <p:nvPr>
            <p:ph idx="9" type="body"/>
          </p:nvPr>
        </p:nvSpPr>
        <p:spPr>
          <a:xfrm>
            <a:off x="2170502" y="5213883"/>
            <a:ext cx="5341922" cy="822098"/>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1.2" showMasterSp="0">
  <p:cSld name="Presenters Divider 1.2">
    <p:spTree>
      <p:nvGrpSpPr>
        <p:cNvPr id="296" name="Shape 296"/>
        <p:cNvGrpSpPr/>
        <p:nvPr/>
      </p:nvGrpSpPr>
      <p:grpSpPr>
        <a:xfrm>
          <a:off x="0" y="0"/>
          <a:ext cx="0" cy="0"/>
          <a:chOff x="0" y="0"/>
          <a:chExt cx="0" cy="0"/>
        </a:xfrm>
      </p:grpSpPr>
      <p:pic>
        <p:nvPicPr>
          <p:cNvPr id="297" name="Google Shape;297;p2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98" name="Google Shape;298;p25"/>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299" name="Google Shape;299;p25"/>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300" name="Google Shape;300;p25"/>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301" name="Google Shape;301;p25"/>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02" name="Google Shape;302;p25"/>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303" name="Google Shape;303;p25"/>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304" name="Google Shape;304;p25"/>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05" name="Google Shape;305;p25"/>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306" name="Google Shape;306;p25"/>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307" name="Google Shape;307;p25"/>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08" name="Google Shape;308;p25"/>
          <p:cNvSpPr/>
          <p:nvPr>
            <p:ph idx="2" type="pic"/>
          </p:nvPr>
        </p:nvSpPr>
        <p:spPr>
          <a:xfrm>
            <a:off x="663390" y="113823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9" name="Google Shape;309;p25"/>
          <p:cNvSpPr/>
          <p:nvPr>
            <p:ph idx="3" type="pic"/>
          </p:nvPr>
        </p:nvSpPr>
        <p:spPr>
          <a:xfrm>
            <a:off x="663390" y="294910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0" name="Google Shape;310;p25"/>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1" name="Google Shape;311;p25"/>
          <p:cNvSpPr txBox="1"/>
          <p:nvPr>
            <p:ph idx="1" type="body"/>
          </p:nvPr>
        </p:nvSpPr>
        <p:spPr>
          <a:xfrm>
            <a:off x="2170502" y="1189268"/>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2" name="Google Shape;312;p25"/>
          <p:cNvSpPr txBox="1"/>
          <p:nvPr>
            <p:ph idx="4" type="body"/>
          </p:nvPr>
        </p:nvSpPr>
        <p:spPr>
          <a:xfrm>
            <a:off x="2170502" y="3000135"/>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3" name="Google Shape;313;p25"/>
          <p:cNvSpPr txBox="1"/>
          <p:nvPr>
            <p:ph idx="5" type="body"/>
          </p:nvPr>
        </p:nvSpPr>
        <p:spPr>
          <a:xfrm>
            <a:off x="2170502" y="1602729"/>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4" name="Google Shape;314;p25"/>
          <p:cNvSpPr txBox="1"/>
          <p:nvPr>
            <p:ph idx="6" type="body"/>
          </p:nvPr>
        </p:nvSpPr>
        <p:spPr>
          <a:xfrm>
            <a:off x="2170502" y="3404632"/>
            <a:ext cx="5341922" cy="822098"/>
          </a:xfrm>
          <a:prstGeom prst="rect">
            <a:avLst/>
          </a:prstGeom>
          <a:noFill/>
          <a:ln>
            <a:noFill/>
          </a:ln>
        </p:spPr>
        <p:txBody>
          <a:bodyPr anchorCtr="0" anchor="t" bIns="0" lIns="91425" spcFirstLastPara="1" rIns="91425" wrap="square" tIns="0"/>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5" name="Google Shape;315;p25"/>
          <p:cNvSpPr/>
          <p:nvPr>
            <p:ph idx="7" type="pic"/>
          </p:nvPr>
        </p:nvSpPr>
        <p:spPr>
          <a:xfrm>
            <a:off x="663390" y="4758343"/>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6" name="Google Shape;316;p25"/>
          <p:cNvSpPr txBox="1"/>
          <p:nvPr>
            <p:ph idx="8" type="body"/>
          </p:nvPr>
        </p:nvSpPr>
        <p:spPr>
          <a:xfrm>
            <a:off x="2170502" y="4809386"/>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7" name="Google Shape;317;p25"/>
          <p:cNvSpPr txBox="1"/>
          <p:nvPr>
            <p:ph idx="9" type="body"/>
          </p:nvPr>
        </p:nvSpPr>
        <p:spPr>
          <a:xfrm>
            <a:off x="2170502" y="5213883"/>
            <a:ext cx="5341922" cy="822098"/>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1.3" showMasterSp="0">
  <p:cSld name="Presenters Divider 1.3">
    <p:spTree>
      <p:nvGrpSpPr>
        <p:cNvPr id="318" name="Shape 318"/>
        <p:cNvGrpSpPr/>
        <p:nvPr/>
      </p:nvGrpSpPr>
      <p:grpSpPr>
        <a:xfrm>
          <a:off x="0" y="0"/>
          <a:ext cx="0" cy="0"/>
          <a:chOff x="0" y="0"/>
          <a:chExt cx="0" cy="0"/>
        </a:xfrm>
      </p:grpSpPr>
      <p:pic>
        <p:nvPicPr>
          <p:cNvPr id="319" name="Google Shape;319;p2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20" name="Google Shape;320;p26"/>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21" name="Google Shape;321;p26"/>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322" name="Google Shape;322;p26"/>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323" name="Google Shape;323;p26"/>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24" name="Google Shape;324;p26"/>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325" name="Google Shape;325;p26"/>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326" name="Google Shape;326;p26"/>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27" name="Google Shape;327;p26"/>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328" name="Google Shape;328;p26"/>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329" name="Google Shape;329;p26"/>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0" name="Google Shape;330;p26"/>
          <p:cNvSpPr/>
          <p:nvPr>
            <p:ph idx="2" type="pic"/>
          </p:nvPr>
        </p:nvSpPr>
        <p:spPr>
          <a:xfrm>
            <a:off x="663390" y="113823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1" name="Google Shape;331;p26"/>
          <p:cNvSpPr/>
          <p:nvPr>
            <p:ph idx="3" type="pic"/>
          </p:nvPr>
        </p:nvSpPr>
        <p:spPr>
          <a:xfrm>
            <a:off x="663390" y="294910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2" name="Google Shape;332;p26"/>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3" name="Google Shape;333;p26"/>
          <p:cNvSpPr txBox="1"/>
          <p:nvPr>
            <p:ph idx="1" type="body"/>
          </p:nvPr>
        </p:nvSpPr>
        <p:spPr>
          <a:xfrm>
            <a:off x="2170502" y="1189268"/>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4" name="Google Shape;334;p26"/>
          <p:cNvSpPr txBox="1"/>
          <p:nvPr>
            <p:ph idx="4" type="body"/>
          </p:nvPr>
        </p:nvSpPr>
        <p:spPr>
          <a:xfrm>
            <a:off x="2170502" y="3000135"/>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5" name="Google Shape;335;p26"/>
          <p:cNvSpPr txBox="1"/>
          <p:nvPr>
            <p:ph idx="5" type="body"/>
          </p:nvPr>
        </p:nvSpPr>
        <p:spPr>
          <a:xfrm>
            <a:off x="2170502" y="1602729"/>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6" name="Google Shape;336;p26"/>
          <p:cNvSpPr txBox="1"/>
          <p:nvPr>
            <p:ph idx="6" type="body"/>
          </p:nvPr>
        </p:nvSpPr>
        <p:spPr>
          <a:xfrm>
            <a:off x="2170502" y="3404632"/>
            <a:ext cx="5341922" cy="822098"/>
          </a:xfrm>
          <a:prstGeom prst="rect">
            <a:avLst/>
          </a:prstGeom>
          <a:noFill/>
          <a:ln>
            <a:noFill/>
          </a:ln>
        </p:spPr>
        <p:txBody>
          <a:bodyPr anchorCtr="0" anchor="t" bIns="0" lIns="91425" spcFirstLastPara="1" rIns="91425" wrap="square" tIns="0"/>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7" name="Google Shape;337;p26"/>
          <p:cNvSpPr/>
          <p:nvPr>
            <p:ph idx="7" type="pic"/>
          </p:nvPr>
        </p:nvSpPr>
        <p:spPr>
          <a:xfrm>
            <a:off x="663390" y="4758343"/>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8" name="Google Shape;338;p26"/>
          <p:cNvSpPr txBox="1"/>
          <p:nvPr>
            <p:ph idx="8" type="body"/>
          </p:nvPr>
        </p:nvSpPr>
        <p:spPr>
          <a:xfrm>
            <a:off x="2170502" y="4809386"/>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9" name="Google Shape;339;p26"/>
          <p:cNvSpPr txBox="1"/>
          <p:nvPr>
            <p:ph idx="9" type="body"/>
          </p:nvPr>
        </p:nvSpPr>
        <p:spPr>
          <a:xfrm>
            <a:off x="2170502" y="5213883"/>
            <a:ext cx="5341922" cy="822098"/>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1.4" showMasterSp="0">
  <p:cSld name="Presenters Divider 1.4">
    <p:spTree>
      <p:nvGrpSpPr>
        <p:cNvPr id="340" name="Shape 340"/>
        <p:cNvGrpSpPr/>
        <p:nvPr/>
      </p:nvGrpSpPr>
      <p:grpSpPr>
        <a:xfrm>
          <a:off x="0" y="0"/>
          <a:ext cx="0" cy="0"/>
          <a:chOff x="0" y="0"/>
          <a:chExt cx="0" cy="0"/>
        </a:xfrm>
      </p:grpSpPr>
      <p:pic>
        <p:nvPicPr>
          <p:cNvPr id="341" name="Google Shape;341;p2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42" name="Google Shape;342;p27"/>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43" name="Google Shape;343;p27"/>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344" name="Google Shape;344;p27"/>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345" name="Google Shape;345;p27"/>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46" name="Google Shape;346;p27"/>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347" name="Google Shape;347;p27"/>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348" name="Google Shape;348;p27"/>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49" name="Google Shape;349;p27"/>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350" name="Google Shape;350;p27"/>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351" name="Google Shape;351;p27"/>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52" name="Google Shape;352;p27"/>
          <p:cNvSpPr/>
          <p:nvPr>
            <p:ph idx="2" type="pic"/>
          </p:nvPr>
        </p:nvSpPr>
        <p:spPr>
          <a:xfrm>
            <a:off x="663390" y="113823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3" name="Google Shape;353;p27"/>
          <p:cNvSpPr/>
          <p:nvPr>
            <p:ph idx="3" type="pic"/>
          </p:nvPr>
        </p:nvSpPr>
        <p:spPr>
          <a:xfrm>
            <a:off x="663390" y="294910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4" name="Google Shape;354;p27"/>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5" name="Google Shape;355;p27"/>
          <p:cNvSpPr txBox="1"/>
          <p:nvPr>
            <p:ph idx="1" type="body"/>
          </p:nvPr>
        </p:nvSpPr>
        <p:spPr>
          <a:xfrm>
            <a:off x="2170502" y="1189268"/>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6" name="Google Shape;356;p27"/>
          <p:cNvSpPr txBox="1"/>
          <p:nvPr>
            <p:ph idx="4" type="body"/>
          </p:nvPr>
        </p:nvSpPr>
        <p:spPr>
          <a:xfrm>
            <a:off x="2170502" y="3000135"/>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7" name="Google Shape;357;p27"/>
          <p:cNvSpPr txBox="1"/>
          <p:nvPr>
            <p:ph idx="5" type="body"/>
          </p:nvPr>
        </p:nvSpPr>
        <p:spPr>
          <a:xfrm>
            <a:off x="2170502" y="1602729"/>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8" name="Google Shape;358;p27"/>
          <p:cNvSpPr txBox="1"/>
          <p:nvPr>
            <p:ph idx="6" type="body"/>
          </p:nvPr>
        </p:nvSpPr>
        <p:spPr>
          <a:xfrm>
            <a:off x="2170502" y="3404632"/>
            <a:ext cx="5341922" cy="822098"/>
          </a:xfrm>
          <a:prstGeom prst="rect">
            <a:avLst/>
          </a:prstGeom>
          <a:noFill/>
          <a:ln>
            <a:noFill/>
          </a:ln>
        </p:spPr>
        <p:txBody>
          <a:bodyPr anchorCtr="0" anchor="t" bIns="0" lIns="91425" spcFirstLastPara="1" rIns="91425" wrap="square" tIns="0"/>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9" name="Google Shape;359;p27"/>
          <p:cNvSpPr/>
          <p:nvPr>
            <p:ph idx="7" type="pic"/>
          </p:nvPr>
        </p:nvSpPr>
        <p:spPr>
          <a:xfrm>
            <a:off x="663390" y="4758343"/>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0" name="Google Shape;360;p27"/>
          <p:cNvSpPr txBox="1"/>
          <p:nvPr>
            <p:ph idx="8" type="body"/>
          </p:nvPr>
        </p:nvSpPr>
        <p:spPr>
          <a:xfrm>
            <a:off x="2170502" y="4809386"/>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1" name="Google Shape;361;p27"/>
          <p:cNvSpPr txBox="1"/>
          <p:nvPr>
            <p:ph idx="9" type="body"/>
          </p:nvPr>
        </p:nvSpPr>
        <p:spPr>
          <a:xfrm>
            <a:off x="2170502" y="5213883"/>
            <a:ext cx="5341922" cy="822098"/>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1.5" showMasterSp="0">
  <p:cSld name="Presenters Divider  1.5">
    <p:spTree>
      <p:nvGrpSpPr>
        <p:cNvPr id="362" name="Shape 362"/>
        <p:cNvGrpSpPr/>
        <p:nvPr/>
      </p:nvGrpSpPr>
      <p:grpSpPr>
        <a:xfrm>
          <a:off x="0" y="0"/>
          <a:ext cx="0" cy="0"/>
          <a:chOff x="0" y="0"/>
          <a:chExt cx="0" cy="0"/>
        </a:xfrm>
      </p:grpSpPr>
      <p:pic>
        <p:nvPicPr>
          <p:cNvPr id="363" name="Google Shape;363;p2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64" name="Google Shape;364;p28"/>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65" name="Google Shape;365;p28"/>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366" name="Google Shape;366;p28"/>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367" name="Google Shape;367;p28"/>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68" name="Google Shape;368;p28"/>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369" name="Google Shape;369;p28"/>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370" name="Google Shape;370;p28"/>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71" name="Google Shape;371;p28"/>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372" name="Google Shape;372;p28"/>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373" name="Google Shape;373;p28"/>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74" name="Google Shape;374;p28"/>
          <p:cNvSpPr/>
          <p:nvPr>
            <p:ph idx="2" type="pic"/>
          </p:nvPr>
        </p:nvSpPr>
        <p:spPr>
          <a:xfrm>
            <a:off x="663390" y="113823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5" name="Google Shape;375;p28"/>
          <p:cNvSpPr/>
          <p:nvPr>
            <p:ph idx="3" type="pic"/>
          </p:nvPr>
        </p:nvSpPr>
        <p:spPr>
          <a:xfrm>
            <a:off x="663390" y="294910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6" name="Google Shape;376;p28"/>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7" name="Google Shape;377;p28"/>
          <p:cNvSpPr txBox="1"/>
          <p:nvPr>
            <p:ph idx="1" type="body"/>
          </p:nvPr>
        </p:nvSpPr>
        <p:spPr>
          <a:xfrm>
            <a:off x="2170502" y="1189268"/>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8" name="Google Shape;378;p28"/>
          <p:cNvSpPr txBox="1"/>
          <p:nvPr>
            <p:ph idx="4" type="body"/>
          </p:nvPr>
        </p:nvSpPr>
        <p:spPr>
          <a:xfrm>
            <a:off x="2170502" y="3000135"/>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9" name="Google Shape;379;p28"/>
          <p:cNvSpPr txBox="1"/>
          <p:nvPr>
            <p:ph idx="5" type="body"/>
          </p:nvPr>
        </p:nvSpPr>
        <p:spPr>
          <a:xfrm>
            <a:off x="2170502" y="1602729"/>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0" name="Google Shape;380;p28"/>
          <p:cNvSpPr txBox="1"/>
          <p:nvPr>
            <p:ph idx="6" type="body"/>
          </p:nvPr>
        </p:nvSpPr>
        <p:spPr>
          <a:xfrm>
            <a:off x="2170502" y="3404632"/>
            <a:ext cx="5341922" cy="822098"/>
          </a:xfrm>
          <a:prstGeom prst="rect">
            <a:avLst/>
          </a:prstGeom>
          <a:noFill/>
          <a:ln>
            <a:noFill/>
          </a:ln>
        </p:spPr>
        <p:txBody>
          <a:bodyPr anchorCtr="0" anchor="t" bIns="0" lIns="91425" spcFirstLastPara="1" rIns="91425" wrap="square" tIns="0"/>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1" name="Google Shape;381;p28"/>
          <p:cNvSpPr/>
          <p:nvPr>
            <p:ph idx="7" type="pic"/>
          </p:nvPr>
        </p:nvSpPr>
        <p:spPr>
          <a:xfrm>
            <a:off x="663390" y="4758343"/>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2" name="Google Shape;382;p28"/>
          <p:cNvSpPr txBox="1"/>
          <p:nvPr>
            <p:ph idx="8" type="body"/>
          </p:nvPr>
        </p:nvSpPr>
        <p:spPr>
          <a:xfrm>
            <a:off x="2170502" y="4809386"/>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3" name="Google Shape;383;p28"/>
          <p:cNvSpPr txBox="1"/>
          <p:nvPr>
            <p:ph idx="9" type="body"/>
          </p:nvPr>
        </p:nvSpPr>
        <p:spPr>
          <a:xfrm>
            <a:off x="2170502" y="5213883"/>
            <a:ext cx="5341922" cy="822098"/>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1.6" showMasterSp="0">
  <p:cSld name="Presenters Divider 1.6">
    <p:spTree>
      <p:nvGrpSpPr>
        <p:cNvPr id="384" name="Shape 384"/>
        <p:cNvGrpSpPr/>
        <p:nvPr/>
      </p:nvGrpSpPr>
      <p:grpSpPr>
        <a:xfrm>
          <a:off x="0" y="0"/>
          <a:ext cx="0" cy="0"/>
          <a:chOff x="0" y="0"/>
          <a:chExt cx="0" cy="0"/>
        </a:xfrm>
      </p:grpSpPr>
      <p:pic>
        <p:nvPicPr>
          <p:cNvPr id="385" name="Google Shape;385;p2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86" name="Google Shape;386;p29"/>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87" name="Google Shape;387;p29"/>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388" name="Google Shape;388;p29"/>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389" name="Google Shape;389;p29"/>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90" name="Google Shape;390;p29"/>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391" name="Google Shape;391;p29"/>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392" name="Google Shape;392;p29"/>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393" name="Google Shape;393;p29"/>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394" name="Google Shape;394;p29"/>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395" name="Google Shape;395;p29"/>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96" name="Google Shape;396;p29"/>
          <p:cNvSpPr/>
          <p:nvPr>
            <p:ph idx="2" type="pic"/>
          </p:nvPr>
        </p:nvSpPr>
        <p:spPr>
          <a:xfrm>
            <a:off x="663390" y="113823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7" name="Google Shape;397;p29"/>
          <p:cNvSpPr/>
          <p:nvPr>
            <p:ph idx="3" type="pic"/>
          </p:nvPr>
        </p:nvSpPr>
        <p:spPr>
          <a:xfrm>
            <a:off x="663390" y="294910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8" name="Google Shape;398;p29"/>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9" name="Google Shape;399;p29"/>
          <p:cNvSpPr txBox="1"/>
          <p:nvPr>
            <p:ph idx="1" type="body"/>
          </p:nvPr>
        </p:nvSpPr>
        <p:spPr>
          <a:xfrm>
            <a:off x="2170502" y="1189268"/>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0" name="Google Shape;400;p29"/>
          <p:cNvSpPr txBox="1"/>
          <p:nvPr>
            <p:ph idx="4" type="body"/>
          </p:nvPr>
        </p:nvSpPr>
        <p:spPr>
          <a:xfrm>
            <a:off x="2170502" y="3000135"/>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1" name="Google Shape;401;p29"/>
          <p:cNvSpPr txBox="1"/>
          <p:nvPr>
            <p:ph idx="5" type="body"/>
          </p:nvPr>
        </p:nvSpPr>
        <p:spPr>
          <a:xfrm>
            <a:off x="2170502" y="1602729"/>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2" name="Google Shape;402;p29"/>
          <p:cNvSpPr txBox="1"/>
          <p:nvPr>
            <p:ph idx="6" type="body"/>
          </p:nvPr>
        </p:nvSpPr>
        <p:spPr>
          <a:xfrm>
            <a:off x="2170502" y="3404632"/>
            <a:ext cx="5341922" cy="822098"/>
          </a:xfrm>
          <a:prstGeom prst="rect">
            <a:avLst/>
          </a:prstGeom>
          <a:noFill/>
          <a:ln>
            <a:noFill/>
          </a:ln>
        </p:spPr>
        <p:txBody>
          <a:bodyPr anchorCtr="0" anchor="t" bIns="0" lIns="91425" spcFirstLastPara="1" rIns="91425" wrap="square" tIns="0"/>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3" name="Google Shape;403;p29"/>
          <p:cNvSpPr/>
          <p:nvPr>
            <p:ph idx="7" type="pic"/>
          </p:nvPr>
        </p:nvSpPr>
        <p:spPr>
          <a:xfrm>
            <a:off x="663390" y="4758343"/>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4" name="Google Shape;404;p29"/>
          <p:cNvSpPr txBox="1"/>
          <p:nvPr>
            <p:ph idx="8" type="body"/>
          </p:nvPr>
        </p:nvSpPr>
        <p:spPr>
          <a:xfrm>
            <a:off x="2170502" y="4809386"/>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5" name="Google Shape;405;p29"/>
          <p:cNvSpPr txBox="1"/>
          <p:nvPr>
            <p:ph idx="9" type="body"/>
          </p:nvPr>
        </p:nvSpPr>
        <p:spPr>
          <a:xfrm>
            <a:off x="2170502" y="5213883"/>
            <a:ext cx="5341922" cy="822098"/>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1.7" showMasterSp="0">
  <p:cSld name="Presenters Divider 1.7">
    <p:spTree>
      <p:nvGrpSpPr>
        <p:cNvPr id="406" name="Shape 406"/>
        <p:cNvGrpSpPr/>
        <p:nvPr/>
      </p:nvGrpSpPr>
      <p:grpSpPr>
        <a:xfrm>
          <a:off x="0" y="0"/>
          <a:ext cx="0" cy="0"/>
          <a:chOff x="0" y="0"/>
          <a:chExt cx="0" cy="0"/>
        </a:xfrm>
      </p:grpSpPr>
      <p:pic>
        <p:nvPicPr>
          <p:cNvPr id="407" name="Google Shape;407;p3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08" name="Google Shape;408;p30"/>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09" name="Google Shape;409;p30"/>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410" name="Google Shape;410;p30"/>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411" name="Google Shape;411;p30"/>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12" name="Google Shape;412;p30"/>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413" name="Google Shape;413;p30"/>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414" name="Google Shape;414;p30"/>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15" name="Google Shape;415;p30"/>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416" name="Google Shape;416;p30"/>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417" name="Google Shape;417;p30"/>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18" name="Google Shape;418;p30"/>
          <p:cNvSpPr/>
          <p:nvPr>
            <p:ph idx="2" type="pic"/>
          </p:nvPr>
        </p:nvSpPr>
        <p:spPr>
          <a:xfrm>
            <a:off x="663390" y="113823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9" name="Google Shape;419;p30"/>
          <p:cNvSpPr/>
          <p:nvPr>
            <p:ph idx="3" type="pic"/>
          </p:nvPr>
        </p:nvSpPr>
        <p:spPr>
          <a:xfrm>
            <a:off x="663390" y="294910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0" name="Google Shape;420;p30"/>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1" name="Google Shape;421;p30"/>
          <p:cNvSpPr txBox="1"/>
          <p:nvPr>
            <p:ph idx="1" type="body"/>
          </p:nvPr>
        </p:nvSpPr>
        <p:spPr>
          <a:xfrm>
            <a:off x="2170502" y="1189268"/>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2" name="Google Shape;422;p30"/>
          <p:cNvSpPr txBox="1"/>
          <p:nvPr>
            <p:ph idx="4" type="body"/>
          </p:nvPr>
        </p:nvSpPr>
        <p:spPr>
          <a:xfrm>
            <a:off x="2170502" y="3000135"/>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3" name="Google Shape;423;p30"/>
          <p:cNvSpPr txBox="1"/>
          <p:nvPr>
            <p:ph idx="5" type="body"/>
          </p:nvPr>
        </p:nvSpPr>
        <p:spPr>
          <a:xfrm>
            <a:off x="2170502" y="1602729"/>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4" name="Google Shape;424;p30"/>
          <p:cNvSpPr txBox="1"/>
          <p:nvPr>
            <p:ph idx="6" type="body"/>
          </p:nvPr>
        </p:nvSpPr>
        <p:spPr>
          <a:xfrm>
            <a:off x="2170502" y="3404632"/>
            <a:ext cx="5341922" cy="822098"/>
          </a:xfrm>
          <a:prstGeom prst="rect">
            <a:avLst/>
          </a:prstGeom>
          <a:noFill/>
          <a:ln>
            <a:noFill/>
          </a:ln>
        </p:spPr>
        <p:txBody>
          <a:bodyPr anchorCtr="0" anchor="t" bIns="0" lIns="91425" spcFirstLastPara="1" rIns="91425" wrap="square" tIns="0"/>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5" name="Google Shape;425;p30"/>
          <p:cNvSpPr/>
          <p:nvPr>
            <p:ph idx="7" type="pic"/>
          </p:nvPr>
        </p:nvSpPr>
        <p:spPr>
          <a:xfrm>
            <a:off x="663390" y="4758343"/>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6" name="Google Shape;426;p30"/>
          <p:cNvSpPr txBox="1"/>
          <p:nvPr>
            <p:ph idx="8" type="body"/>
          </p:nvPr>
        </p:nvSpPr>
        <p:spPr>
          <a:xfrm>
            <a:off x="2170502" y="4809386"/>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7" name="Google Shape;427;p30"/>
          <p:cNvSpPr txBox="1"/>
          <p:nvPr>
            <p:ph idx="9" type="body"/>
          </p:nvPr>
        </p:nvSpPr>
        <p:spPr>
          <a:xfrm>
            <a:off x="2170502" y="5213883"/>
            <a:ext cx="5341922" cy="822098"/>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42" name="Shape 42"/>
        <p:cNvGrpSpPr/>
        <p:nvPr/>
      </p:nvGrpSpPr>
      <p:grpSpPr>
        <a:xfrm>
          <a:off x="0" y="0"/>
          <a:ext cx="0" cy="0"/>
          <a:chOff x="0" y="0"/>
          <a:chExt cx="0" cy="0"/>
        </a:xfrm>
      </p:grpSpPr>
      <p:sp>
        <p:nvSpPr>
          <p:cNvPr id="43" name="Google Shape;43;p4"/>
          <p:cNvSpPr txBox="1"/>
          <p:nvPr>
            <p:ph type="title"/>
          </p:nvPr>
        </p:nvSpPr>
        <p:spPr>
          <a:xfrm>
            <a:off x="374904" y="46179"/>
            <a:ext cx="8012951" cy="450663"/>
          </a:xfrm>
          <a:prstGeom prst="rect">
            <a:avLst/>
          </a:prstGeom>
          <a:noFill/>
          <a:ln>
            <a:noFill/>
          </a:ln>
        </p:spPr>
        <p:txBody>
          <a:bodyPr anchorCtr="0" anchor="t" bIns="45700" lIns="0" spcFirstLastPara="1" rIns="0" wrap="square" tIns="45700"/>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4"/>
          <p:cNvSpPr txBox="1"/>
          <p:nvPr>
            <p:ph idx="1" type="body"/>
          </p:nvPr>
        </p:nvSpPr>
        <p:spPr>
          <a:xfrm>
            <a:off x="609600" y="1470212"/>
            <a:ext cx="7907338" cy="4571813"/>
          </a:xfrm>
          <a:prstGeom prst="rect">
            <a:avLst/>
          </a:prstGeom>
          <a:noFill/>
          <a:ln>
            <a:noFill/>
          </a:ln>
        </p:spPr>
        <p:txBody>
          <a:bodyPr anchorCtr="0" anchor="t" bIns="0" lIns="0" spcFirstLastPara="1" rIns="0" wrap="square" tIns="0"/>
          <a:lstStyle>
            <a:lvl1pPr indent="-319087" lvl="0" marL="457200" marR="0" rtl="0" algn="l">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1.8" showMasterSp="0">
  <p:cSld name="Presenters Divider 1.8">
    <p:spTree>
      <p:nvGrpSpPr>
        <p:cNvPr id="428" name="Shape 428"/>
        <p:cNvGrpSpPr/>
        <p:nvPr/>
      </p:nvGrpSpPr>
      <p:grpSpPr>
        <a:xfrm>
          <a:off x="0" y="0"/>
          <a:ext cx="0" cy="0"/>
          <a:chOff x="0" y="0"/>
          <a:chExt cx="0" cy="0"/>
        </a:xfrm>
      </p:grpSpPr>
      <p:pic>
        <p:nvPicPr>
          <p:cNvPr id="429" name="Google Shape;429;p31"/>
          <p:cNvPicPr preferRelativeResize="0"/>
          <p:nvPr/>
        </p:nvPicPr>
        <p:blipFill rotWithShape="1">
          <a:blip r:embed="rId2">
            <a:alphaModFix/>
          </a:blip>
          <a:srcRect b="0" l="0" r="0" t="0"/>
          <a:stretch/>
        </p:blipFill>
        <p:spPr>
          <a:xfrm>
            <a:off x="-2" y="-1"/>
            <a:ext cx="9144000" cy="6858000"/>
          </a:xfrm>
          <a:prstGeom prst="rect">
            <a:avLst/>
          </a:prstGeom>
          <a:noFill/>
          <a:ln>
            <a:noFill/>
          </a:ln>
        </p:spPr>
      </p:pic>
      <p:sp>
        <p:nvSpPr>
          <p:cNvPr id="430" name="Google Shape;430;p31"/>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31" name="Google Shape;431;p31"/>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432" name="Google Shape;432;p31"/>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433" name="Google Shape;433;p31"/>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34" name="Google Shape;434;p31"/>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435" name="Google Shape;435;p31"/>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436" name="Google Shape;436;p31"/>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37" name="Google Shape;437;p31"/>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438" name="Google Shape;438;p31"/>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439" name="Google Shape;439;p31"/>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40" name="Google Shape;440;p31"/>
          <p:cNvSpPr/>
          <p:nvPr>
            <p:ph idx="2" type="pic"/>
          </p:nvPr>
        </p:nvSpPr>
        <p:spPr>
          <a:xfrm>
            <a:off x="663390" y="113823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1" name="Google Shape;441;p31"/>
          <p:cNvSpPr/>
          <p:nvPr>
            <p:ph idx="3" type="pic"/>
          </p:nvPr>
        </p:nvSpPr>
        <p:spPr>
          <a:xfrm>
            <a:off x="663390" y="2949104"/>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2" name="Google Shape;442;p31"/>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3" name="Google Shape;443;p31"/>
          <p:cNvSpPr txBox="1"/>
          <p:nvPr>
            <p:ph idx="1" type="body"/>
          </p:nvPr>
        </p:nvSpPr>
        <p:spPr>
          <a:xfrm>
            <a:off x="2170502" y="1189268"/>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4" name="Google Shape;444;p31"/>
          <p:cNvSpPr txBox="1"/>
          <p:nvPr>
            <p:ph idx="4" type="body"/>
          </p:nvPr>
        </p:nvSpPr>
        <p:spPr>
          <a:xfrm>
            <a:off x="2170502" y="3000135"/>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5" name="Google Shape;445;p31"/>
          <p:cNvSpPr txBox="1"/>
          <p:nvPr>
            <p:ph idx="5" type="body"/>
          </p:nvPr>
        </p:nvSpPr>
        <p:spPr>
          <a:xfrm>
            <a:off x="2170502" y="1602729"/>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6" name="Google Shape;446;p31"/>
          <p:cNvSpPr txBox="1"/>
          <p:nvPr>
            <p:ph idx="6" type="body"/>
          </p:nvPr>
        </p:nvSpPr>
        <p:spPr>
          <a:xfrm>
            <a:off x="2170502" y="3404632"/>
            <a:ext cx="5341922" cy="822098"/>
          </a:xfrm>
          <a:prstGeom prst="rect">
            <a:avLst/>
          </a:prstGeom>
          <a:noFill/>
          <a:ln>
            <a:noFill/>
          </a:ln>
        </p:spPr>
        <p:txBody>
          <a:bodyPr anchorCtr="0" anchor="t" bIns="0" lIns="91425" spcFirstLastPara="1" rIns="91425" wrap="square" tIns="0"/>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7" name="Google Shape;447;p31"/>
          <p:cNvSpPr/>
          <p:nvPr>
            <p:ph idx="7" type="pic"/>
          </p:nvPr>
        </p:nvSpPr>
        <p:spPr>
          <a:xfrm>
            <a:off x="663390" y="4758343"/>
            <a:ext cx="1290918" cy="1290917"/>
          </a:xfrm>
          <a:prstGeom prst="flowChartConnector">
            <a:avLst/>
          </a:prstGeom>
          <a:noFill/>
          <a:ln cap="flat" cmpd="sng" w="57150">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8" name="Google Shape;448;p31"/>
          <p:cNvSpPr txBox="1"/>
          <p:nvPr>
            <p:ph idx="8" type="body"/>
          </p:nvPr>
        </p:nvSpPr>
        <p:spPr>
          <a:xfrm>
            <a:off x="2170502" y="4809386"/>
            <a:ext cx="5341922" cy="394877"/>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9" name="Google Shape;449;p31"/>
          <p:cNvSpPr txBox="1"/>
          <p:nvPr>
            <p:ph idx="9" type="body"/>
          </p:nvPr>
        </p:nvSpPr>
        <p:spPr>
          <a:xfrm>
            <a:off x="2170502" y="5213883"/>
            <a:ext cx="5341922" cy="822098"/>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2.1" showMasterSp="0">
  <p:cSld name="Presenters Divider 2.1">
    <p:spTree>
      <p:nvGrpSpPr>
        <p:cNvPr id="450" name="Shape 450"/>
        <p:cNvGrpSpPr/>
        <p:nvPr/>
      </p:nvGrpSpPr>
      <p:grpSpPr>
        <a:xfrm>
          <a:off x="0" y="0"/>
          <a:ext cx="0" cy="0"/>
          <a:chOff x="0" y="0"/>
          <a:chExt cx="0" cy="0"/>
        </a:xfrm>
      </p:grpSpPr>
      <p:pic>
        <p:nvPicPr>
          <p:cNvPr id="451" name="Google Shape;451;p32"/>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452" name="Google Shape;452;p32"/>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453" name="Google Shape;453;p32"/>
          <p:cNvSpPr/>
          <p:nvPr>
            <p:ph idx="2" type="pic"/>
          </p:nvPr>
        </p:nvSpPr>
        <p:spPr>
          <a:xfrm>
            <a:off x="685304" y="2088493"/>
            <a:ext cx="950976" cy="950976"/>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4" name="Google Shape;454;p32"/>
          <p:cNvSpPr/>
          <p:nvPr>
            <p:ph idx="3" type="pic"/>
          </p:nvPr>
        </p:nvSpPr>
        <p:spPr>
          <a:xfrm>
            <a:off x="685803" y="3514161"/>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5" name="Google Shape;455;p32"/>
          <p:cNvSpPr txBox="1"/>
          <p:nvPr>
            <p:ph idx="1" type="body"/>
          </p:nvPr>
        </p:nvSpPr>
        <p:spPr>
          <a:xfrm>
            <a:off x="1811911" y="208574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6" name="Google Shape;456;p32"/>
          <p:cNvSpPr txBox="1"/>
          <p:nvPr>
            <p:ph idx="4" type="body"/>
          </p:nvPr>
        </p:nvSpPr>
        <p:spPr>
          <a:xfrm>
            <a:off x="1811911" y="352009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7" name="Google Shape;457;p32"/>
          <p:cNvSpPr txBox="1"/>
          <p:nvPr>
            <p:ph idx="5" type="body"/>
          </p:nvPr>
        </p:nvSpPr>
        <p:spPr>
          <a:xfrm>
            <a:off x="1811911" y="2499208"/>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8" name="Google Shape;458;p32"/>
          <p:cNvSpPr txBox="1"/>
          <p:nvPr>
            <p:ph idx="6" type="body"/>
          </p:nvPr>
        </p:nvSpPr>
        <p:spPr>
          <a:xfrm>
            <a:off x="1811911" y="3924594"/>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9" name="Google Shape;459;p32"/>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60" name="Google Shape;460;p32"/>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61" name="Google Shape;461;p32"/>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462" name="Google Shape;462;p32"/>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463" name="Google Shape;463;p32"/>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64" name="Google Shape;464;p32"/>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465" name="Google Shape;465;p32"/>
          <p:cNvSpPr/>
          <p:nvPr/>
        </p:nvSpPr>
        <p:spPr>
          <a:xfrm flipH="1">
            <a:off x="8705212" y="184886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66" name="Google Shape;466;p32"/>
          <p:cNvCxnSpPr>
            <a:endCxn id="467" idx="0"/>
          </p:cNvCxnSpPr>
          <p:nvPr/>
        </p:nvCxnSpPr>
        <p:spPr>
          <a:xfrm rot="10800000">
            <a:off x="418349" y="1933515"/>
            <a:ext cx="0" cy="4337100"/>
          </a:xfrm>
          <a:prstGeom prst="straightConnector1">
            <a:avLst/>
          </a:prstGeom>
          <a:noFill/>
          <a:ln cap="flat" cmpd="sng" w="12700">
            <a:solidFill>
              <a:schemeClr val="lt1"/>
            </a:solidFill>
            <a:prstDash val="solid"/>
            <a:round/>
            <a:headEnd len="sm" w="sm" type="none"/>
            <a:tailEnd len="sm" w="sm" type="none"/>
          </a:ln>
        </p:spPr>
      </p:cxnSp>
      <p:sp>
        <p:nvSpPr>
          <p:cNvPr id="467" name="Google Shape;467;p32"/>
          <p:cNvSpPr/>
          <p:nvPr/>
        </p:nvSpPr>
        <p:spPr>
          <a:xfrm rot="-5400000">
            <a:off x="418349" y="1872633"/>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468" name="Google Shape;468;p32"/>
          <p:cNvCxnSpPr/>
          <p:nvPr/>
        </p:nvCxnSpPr>
        <p:spPr>
          <a:xfrm rot="10800000">
            <a:off x="479233" y="1872633"/>
            <a:ext cx="8201217" cy="0"/>
          </a:xfrm>
          <a:prstGeom prst="straightConnector1">
            <a:avLst/>
          </a:prstGeom>
          <a:noFill/>
          <a:ln cap="flat" cmpd="sng" w="12700">
            <a:solidFill>
              <a:schemeClr val="lt1"/>
            </a:solidFill>
            <a:prstDash val="solid"/>
            <a:round/>
            <a:headEnd len="sm" w="sm" type="none"/>
            <a:tailEnd len="sm" w="sm" type="none"/>
          </a:ln>
        </p:spPr>
      </p:cxnSp>
      <p:sp>
        <p:nvSpPr>
          <p:cNvPr id="469" name="Google Shape;469;p32"/>
          <p:cNvSpPr txBox="1"/>
          <p:nvPr>
            <p:ph type="title"/>
          </p:nvPr>
        </p:nvSpPr>
        <p:spPr>
          <a:xfrm>
            <a:off x="592790" y="490635"/>
            <a:ext cx="7886700" cy="132556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0" name="Google Shape;470;p32"/>
          <p:cNvSpPr/>
          <p:nvPr>
            <p:ph idx="7" type="pic"/>
          </p:nvPr>
        </p:nvSpPr>
        <p:spPr>
          <a:xfrm>
            <a:off x="685803" y="4939549"/>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1" name="Google Shape;471;p32"/>
          <p:cNvSpPr txBox="1"/>
          <p:nvPr>
            <p:ph idx="8" type="body"/>
          </p:nvPr>
        </p:nvSpPr>
        <p:spPr>
          <a:xfrm>
            <a:off x="1811911" y="4945485"/>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2" name="Google Shape;472;p32"/>
          <p:cNvSpPr txBox="1"/>
          <p:nvPr>
            <p:ph idx="9" type="body"/>
          </p:nvPr>
        </p:nvSpPr>
        <p:spPr>
          <a:xfrm>
            <a:off x="1811911" y="5349982"/>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2.2" showMasterSp="0">
  <p:cSld name="Presenters Divider 2.2">
    <p:spTree>
      <p:nvGrpSpPr>
        <p:cNvPr id="473" name="Shape 473"/>
        <p:cNvGrpSpPr/>
        <p:nvPr/>
      </p:nvGrpSpPr>
      <p:grpSpPr>
        <a:xfrm>
          <a:off x="0" y="0"/>
          <a:ext cx="0" cy="0"/>
          <a:chOff x="0" y="0"/>
          <a:chExt cx="0" cy="0"/>
        </a:xfrm>
      </p:grpSpPr>
      <p:pic>
        <p:nvPicPr>
          <p:cNvPr id="474" name="Google Shape;474;p33"/>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475" name="Google Shape;475;p33"/>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476" name="Google Shape;476;p33"/>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77" name="Google Shape;477;p33"/>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78" name="Google Shape;478;p33"/>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479" name="Google Shape;479;p33"/>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480" name="Google Shape;480;p33"/>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481" name="Google Shape;481;p33"/>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482" name="Google Shape;482;p33"/>
          <p:cNvSpPr/>
          <p:nvPr/>
        </p:nvSpPr>
        <p:spPr>
          <a:xfrm flipH="1">
            <a:off x="8705212" y="184886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483" name="Google Shape;483;p33"/>
          <p:cNvCxnSpPr>
            <a:endCxn id="484" idx="0"/>
          </p:cNvCxnSpPr>
          <p:nvPr/>
        </p:nvCxnSpPr>
        <p:spPr>
          <a:xfrm rot="10800000">
            <a:off x="418349" y="1933515"/>
            <a:ext cx="0" cy="4337100"/>
          </a:xfrm>
          <a:prstGeom prst="straightConnector1">
            <a:avLst/>
          </a:prstGeom>
          <a:noFill/>
          <a:ln cap="flat" cmpd="sng" w="12700">
            <a:solidFill>
              <a:schemeClr val="lt1"/>
            </a:solidFill>
            <a:prstDash val="solid"/>
            <a:round/>
            <a:headEnd len="sm" w="sm" type="none"/>
            <a:tailEnd len="sm" w="sm" type="none"/>
          </a:ln>
        </p:spPr>
      </p:cxnSp>
      <p:sp>
        <p:nvSpPr>
          <p:cNvPr id="484" name="Google Shape;484;p33"/>
          <p:cNvSpPr/>
          <p:nvPr/>
        </p:nvSpPr>
        <p:spPr>
          <a:xfrm rot="-5400000">
            <a:off x="418349" y="1872633"/>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485" name="Google Shape;485;p33"/>
          <p:cNvCxnSpPr/>
          <p:nvPr/>
        </p:nvCxnSpPr>
        <p:spPr>
          <a:xfrm rot="10800000">
            <a:off x="479233" y="1872633"/>
            <a:ext cx="8201217" cy="0"/>
          </a:xfrm>
          <a:prstGeom prst="straightConnector1">
            <a:avLst/>
          </a:prstGeom>
          <a:noFill/>
          <a:ln cap="flat" cmpd="sng" w="12700">
            <a:solidFill>
              <a:schemeClr val="lt1"/>
            </a:solidFill>
            <a:prstDash val="solid"/>
            <a:round/>
            <a:headEnd len="sm" w="sm" type="none"/>
            <a:tailEnd len="sm" w="sm" type="none"/>
          </a:ln>
        </p:spPr>
      </p:cxnSp>
      <p:sp>
        <p:nvSpPr>
          <p:cNvPr id="486" name="Google Shape;486;p33"/>
          <p:cNvSpPr txBox="1"/>
          <p:nvPr>
            <p:ph type="title"/>
          </p:nvPr>
        </p:nvSpPr>
        <p:spPr>
          <a:xfrm>
            <a:off x="592790" y="490635"/>
            <a:ext cx="7886700" cy="132556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7" name="Google Shape;487;p33"/>
          <p:cNvSpPr txBox="1"/>
          <p:nvPr>
            <p:ph idx="1" type="body"/>
          </p:nvPr>
        </p:nvSpPr>
        <p:spPr>
          <a:xfrm>
            <a:off x="1811911" y="208574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8" name="Google Shape;488;p33"/>
          <p:cNvSpPr txBox="1"/>
          <p:nvPr>
            <p:ph idx="2" type="body"/>
          </p:nvPr>
        </p:nvSpPr>
        <p:spPr>
          <a:xfrm>
            <a:off x="1811911" y="352009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9" name="Google Shape;489;p33"/>
          <p:cNvSpPr txBox="1"/>
          <p:nvPr>
            <p:ph idx="3" type="body"/>
          </p:nvPr>
        </p:nvSpPr>
        <p:spPr>
          <a:xfrm>
            <a:off x="1811911" y="2499208"/>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0" name="Google Shape;490;p33"/>
          <p:cNvSpPr txBox="1"/>
          <p:nvPr>
            <p:ph idx="4" type="body"/>
          </p:nvPr>
        </p:nvSpPr>
        <p:spPr>
          <a:xfrm>
            <a:off x="1811911" y="3924594"/>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1" name="Google Shape;491;p33"/>
          <p:cNvSpPr txBox="1"/>
          <p:nvPr>
            <p:ph idx="5" type="body"/>
          </p:nvPr>
        </p:nvSpPr>
        <p:spPr>
          <a:xfrm>
            <a:off x="1811911" y="4945485"/>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2" name="Google Shape;492;p33"/>
          <p:cNvSpPr txBox="1"/>
          <p:nvPr>
            <p:ph idx="6" type="body"/>
          </p:nvPr>
        </p:nvSpPr>
        <p:spPr>
          <a:xfrm>
            <a:off x="1811911" y="5349982"/>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3" name="Google Shape;493;p33"/>
          <p:cNvSpPr/>
          <p:nvPr>
            <p:ph idx="7" type="pic"/>
          </p:nvPr>
        </p:nvSpPr>
        <p:spPr>
          <a:xfrm>
            <a:off x="685304" y="2088493"/>
            <a:ext cx="950976" cy="950976"/>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4" name="Google Shape;494;p33"/>
          <p:cNvSpPr/>
          <p:nvPr>
            <p:ph idx="8" type="pic"/>
          </p:nvPr>
        </p:nvSpPr>
        <p:spPr>
          <a:xfrm>
            <a:off x="685803" y="3514161"/>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5" name="Google Shape;495;p33"/>
          <p:cNvSpPr/>
          <p:nvPr>
            <p:ph idx="9" type="pic"/>
          </p:nvPr>
        </p:nvSpPr>
        <p:spPr>
          <a:xfrm>
            <a:off x="685803" y="4939549"/>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2.3" showMasterSp="0">
  <p:cSld name="Presenters Divider 2.3">
    <p:spTree>
      <p:nvGrpSpPr>
        <p:cNvPr id="496" name="Shape 496"/>
        <p:cNvGrpSpPr/>
        <p:nvPr/>
      </p:nvGrpSpPr>
      <p:grpSpPr>
        <a:xfrm>
          <a:off x="0" y="0"/>
          <a:ext cx="0" cy="0"/>
          <a:chOff x="0" y="0"/>
          <a:chExt cx="0" cy="0"/>
        </a:xfrm>
      </p:grpSpPr>
      <p:pic>
        <p:nvPicPr>
          <p:cNvPr id="497" name="Google Shape;497;p34"/>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498" name="Google Shape;498;p34"/>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499" name="Google Shape;499;p34"/>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00" name="Google Shape;500;p34"/>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501" name="Google Shape;501;p34"/>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502" name="Google Shape;502;p34"/>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503" name="Google Shape;503;p34"/>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504" name="Google Shape;504;p34"/>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505" name="Google Shape;505;p34"/>
          <p:cNvSpPr/>
          <p:nvPr/>
        </p:nvSpPr>
        <p:spPr>
          <a:xfrm flipH="1">
            <a:off x="8705212" y="184886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06" name="Google Shape;506;p34"/>
          <p:cNvCxnSpPr>
            <a:endCxn id="507" idx="0"/>
          </p:cNvCxnSpPr>
          <p:nvPr/>
        </p:nvCxnSpPr>
        <p:spPr>
          <a:xfrm rot="10800000">
            <a:off x="418349" y="1933515"/>
            <a:ext cx="0" cy="4337100"/>
          </a:xfrm>
          <a:prstGeom prst="straightConnector1">
            <a:avLst/>
          </a:prstGeom>
          <a:noFill/>
          <a:ln cap="flat" cmpd="sng" w="12700">
            <a:solidFill>
              <a:schemeClr val="lt1"/>
            </a:solidFill>
            <a:prstDash val="solid"/>
            <a:round/>
            <a:headEnd len="sm" w="sm" type="none"/>
            <a:tailEnd len="sm" w="sm" type="none"/>
          </a:ln>
        </p:spPr>
      </p:cxnSp>
      <p:sp>
        <p:nvSpPr>
          <p:cNvPr id="507" name="Google Shape;507;p34"/>
          <p:cNvSpPr/>
          <p:nvPr/>
        </p:nvSpPr>
        <p:spPr>
          <a:xfrm rot="-5400000">
            <a:off x="418349" y="1872633"/>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508" name="Google Shape;508;p34"/>
          <p:cNvCxnSpPr/>
          <p:nvPr/>
        </p:nvCxnSpPr>
        <p:spPr>
          <a:xfrm rot="10800000">
            <a:off x="479233" y="1872633"/>
            <a:ext cx="8201217" cy="0"/>
          </a:xfrm>
          <a:prstGeom prst="straightConnector1">
            <a:avLst/>
          </a:prstGeom>
          <a:noFill/>
          <a:ln cap="flat" cmpd="sng" w="12700">
            <a:solidFill>
              <a:schemeClr val="lt1"/>
            </a:solidFill>
            <a:prstDash val="solid"/>
            <a:round/>
            <a:headEnd len="sm" w="sm" type="none"/>
            <a:tailEnd len="sm" w="sm" type="none"/>
          </a:ln>
        </p:spPr>
      </p:cxnSp>
      <p:sp>
        <p:nvSpPr>
          <p:cNvPr id="509" name="Google Shape;509;p34"/>
          <p:cNvSpPr txBox="1"/>
          <p:nvPr>
            <p:ph type="title"/>
          </p:nvPr>
        </p:nvSpPr>
        <p:spPr>
          <a:xfrm>
            <a:off x="592790" y="490635"/>
            <a:ext cx="7886700" cy="132556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0" name="Google Shape;510;p34"/>
          <p:cNvSpPr txBox="1"/>
          <p:nvPr>
            <p:ph idx="1" type="body"/>
          </p:nvPr>
        </p:nvSpPr>
        <p:spPr>
          <a:xfrm>
            <a:off x="1811911" y="208574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1" name="Google Shape;511;p34"/>
          <p:cNvSpPr txBox="1"/>
          <p:nvPr>
            <p:ph idx="2" type="body"/>
          </p:nvPr>
        </p:nvSpPr>
        <p:spPr>
          <a:xfrm>
            <a:off x="1811911" y="352009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2" name="Google Shape;512;p34"/>
          <p:cNvSpPr txBox="1"/>
          <p:nvPr>
            <p:ph idx="3" type="body"/>
          </p:nvPr>
        </p:nvSpPr>
        <p:spPr>
          <a:xfrm>
            <a:off x="1811911" y="2499208"/>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3" name="Google Shape;513;p34"/>
          <p:cNvSpPr txBox="1"/>
          <p:nvPr>
            <p:ph idx="4" type="body"/>
          </p:nvPr>
        </p:nvSpPr>
        <p:spPr>
          <a:xfrm>
            <a:off x="1811911" y="3924594"/>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4" name="Google Shape;514;p34"/>
          <p:cNvSpPr txBox="1"/>
          <p:nvPr>
            <p:ph idx="5" type="body"/>
          </p:nvPr>
        </p:nvSpPr>
        <p:spPr>
          <a:xfrm>
            <a:off x="1811911" y="4945485"/>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5" name="Google Shape;515;p34"/>
          <p:cNvSpPr txBox="1"/>
          <p:nvPr>
            <p:ph idx="6" type="body"/>
          </p:nvPr>
        </p:nvSpPr>
        <p:spPr>
          <a:xfrm>
            <a:off x="1811911" y="5349982"/>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6" name="Google Shape;516;p34"/>
          <p:cNvSpPr/>
          <p:nvPr>
            <p:ph idx="7" type="pic"/>
          </p:nvPr>
        </p:nvSpPr>
        <p:spPr>
          <a:xfrm>
            <a:off x="685304" y="2088493"/>
            <a:ext cx="950976" cy="950976"/>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7" name="Google Shape;517;p34"/>
          <p:cNvSpPr/>
          <p:nvPr>
            <p:ph idx="8" type="pic"/>
          </p:nvPr>
        </p:nvSpPr>
        <p:spPr>
          <a:xfrm>
            <a:off x="685803" y="3514161"/>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8" name="Google Shape;518;p34"/>
          <p:cNvSpPr/>
          <p:nvPr>
            <p:ph idx="9" type="pic"/>
          </p:nvPr>
        </p:nvSpPr>
        <p:spPr>
          <a:xfrm>
            <a:off x="685803" y="4939549"/>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2.4" showMasterSp="0">
  <p:cSld name="Presenters Divider 2.4">
    <p:spTree>
      <p:nvGrpSpPr>
        <p:cNvPr id="519" name="Shape 519"/>
        <p:cNvGrpSpPr/>
        <p:nvPr/>
      </p:nvGrpSpPr>
      <p:grpSpPr>
        <a:xfrm>
          <a:off x="0" y="0"/>
          <a:ext cx="0" cy="0"/>
          <a:chOff x="0" y="0"/>
          <a:chExt cx="0" cy="0"/>
        </a:xfrm>
      </p:grpSpPr>
      <p:pic>
        <p:nvPicPr>
          <p:cNvPr id="520" name="Google Shape;520;p35"/>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521" name="Google Shape;521;p35"/>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522" name="Google Shape;522;p35"/>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23" name="Google Shape;523;p35"/>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24" name="Google Shape;524;p35"/>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525" name="Google Shape;525;p35"/>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526" name="Google Shape;526;p35"/>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27" name="Google Shape;527;p35"/>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528" name="Google Shape;528;p35"/>
          <p:cNvSpPr/>
          <p:nvPr/>
        </p:nvSpPr>
        <p:spPr>
          <a:xfrm flipH="1">
            <a:off x="8705212" y="184886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29" name="Google Shape;529;p35"/>
          <p:cNvCxnSpPr>
            <a:endCxn id="530" idx="0"/>
          </p:cNvCxnSpPr>
          <p:nvPr/>
        </p:nvCxnSpPr>
        <p:spPr>
          <a:xfrm rot="10800000">
            <a:off x="418349" y="1933515"/>
            <a:ext cx="0" cy="4337100"/>
          </a:xfrm>
          <a:prstGeom prst="straightConnector1">
            <a:avLst/>
          </a:prstGeom>
          <a:noFill/>
          <a:ln cap="flat" cmpd="sng" w="12700">
            <a:solidFill>
              <a:schemeClr val="lt1"/>
            </a:solidFill>
            <a:prstDash val="solid"/>
            <a:round/>
            <a:headEnd len="sm" w="sm" type="none"/>
            <a:tailEnd len="sm" w="sm" type="none"/>
          </a:ln>
        </p:spPr>
      </p:cxnSp>
      <p:sp>
        <p:nvSpPr>
          <p:cNvPr id="530" name="Google Shape;530;p35"/>
          <p:cNvSpPr/>
          <p:nvPr/>
        </p:nvSpPr>
        <p:spPr>
          <a:xfrm rot="-5400000">
            <a:off x="418349" y="1872633"/>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531" name="Google Shape;531;p35"/>
          <p:cNvCxnSpPr/>
          <p:nvPr/>
        </p:nvCxnSpPr>
        <p:spPr>
          <a:xfrm rot="10800000">
            <a:off x="479233" y="1872633"/>
            <a:ext cx="8201217" cy="0"/>
          </a:xfrm>
          <a:prstGeom prst="straightConnector1">
            <a:avLst/>
          </a:prstGeom>
          <a:noFill/>
          <a:ln cap="flat" cmpd="sng" w="12700">
            <a:solidFill>
              <a:schemeClr val="lt1"/>
            </a:solidFill>
            <a:prstDash val="solid"/>
            <a:round/>
            <a:headEnd len="sm" w="sm" type="none"/>
            <a:tailEnd len="sm" w="sm" type="none"/>
          </a:ln>
        </p:spPr>
      </p:cxnSp>
      <p:sp>
        <p:nvSpPr>
          <p:cNvPr id="532" name="Google Shape;532;p35"/>
          <p:cNvSpPr txBox="1"/>
          <p:nvPr>
            <p:ph type="title"/>
          </p:nvPr>
        </p:nvSpPr>
        <p:spPr>
          <a:xfrm>
            <a:off x="592790" y="490635"/>
            <a:ext cx="7886700" cy="132556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3" name="Google Shape;533;p35"/>
          <p:cNvSpPr txBox="1"/>
          <p:nvPr>
            <p:ph idx="1" type="body"/>
          </p:nvPr>
        </p:nvSpPr>
        <p:spPr>
          <a:xfrm>
            <a:off x="1811911" y="208574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4" name="Google Shape;534;p35"/>
          <p:cNvSpPr txBox="1"/>
          <p:nvPr>
            <p:ph idx="2" type="body"/>
          </p:nvPr>
        </p:nvSpPr>
        <p:spPr>
          <a:xfrm>
            <a:off x="1811911" y="352009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5" name="Google Shape;535;p35"/>
          <p:cNvSpPr txBox="1"/>
          <p:nvPr>
            <p:ph idx="3" type="body"/>
          </p:nvPr>
        </p:nvSpPr>
        <p:spPr>
          <a:xfrm>
            <a:off x="1811911" y="2499208"/>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6" name="Google Shape;536;p35"/>
          <p:cNvSpPr txBox="1"/>
          <p:nvPr>
            <p:ph idx="4" type="body"/>
          </p:nvPr>
        </p:nvSpPr>
        <p:spPr>
          <a:xfrm>
            <a:off x="1811911" y="3924594"/>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7" name="Google Shape;537;p35"/>
          <p:cNvSpPr txBox="1"/>
          <p:nvPr>
            <p:ph idx="5" type="body"/>
          </p:nvPr>
        </p:nvSpPr>
        <p:spPr>
          <a:xfrm>
            <a:off x="1811911" y="4945485"/>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8" name="Google Shape;538;p35"/>
          <p:cNvSpPr txBox="1"/>
          <p:nvPr>
            <p:ph idx="6" type="body"/>
          </p:nvPr>
        </p:nvSpPr>
        <p:spPr>
          <a:xfrm>
            <a:off x="1811911" y="5349982"/>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9" name="Google Shape;539;p35"/>
          <p:cNvSpPr/>
          <p:nvPr>
            <p:ph idx="7" type="pic"/>
          </p:nvPr>
        </p:nvSpPr>
        <p:spPr>
          <a:xfrm>
            <a:off x="685304" y="2088493"/>
            <a:ext cx="950976" cy="950976"/>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0" name="Google Shape;540;p35"/>
          <p:cNvSpPr/>
          <p:nvPr>
            <p:ph idx="8" type="pic"/>
          </p:nvPr>
        </p:nvSpPr>
        <p:spPr>
          <a:xfrm>
            <a:off x="685803" y="3514161"/>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1" name="Google Shape;541;p35"/>
          <p:cNvSpPr/>
          <p:nvPr>
            <p:ph idx="9" type="pic"/>
          </p:nvPr>
        </p:nvSpPr>
        <p:spPr>
          <a:xfrm>
            <a:off x="685803" y="4939549"/>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2.5" showMasterSp="0">
  <p:cSld name="Presenters Divider 2.5">
    <p:spTree>
      <p:nvGrpSpPr>
        <p:cNvPr id="542" name="Shape 542"/>
        <p:cNvGrpSpPr/>
        <p:nvPr/>
      </p:nvGrpSpPr>
      <p:grpSpPr>
        <a:xfrm>
          <a:off x="0" y="0"/>
          <a:ext cx="0" cy="0"/>
          <a:chOff x="0" y="0"/>
          <a:chExt cx="0" cy="0"/>
        </a:xfrm>
      </p:grpSpPr>
      <p:pic>
        <p:nvPicPr>
          <p:cNvPr id="543" name="Google Shape;543;p36"/>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544" name="Google Shape;544;p36"/>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545" name="Google Shape;545;p36"/>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46" name="Google Shape;546;p36"/>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47" name="Google Shape;547;p36"/>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548" name="Google Shape;548;p36"/>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549" name="Google Shape;549;p36"/>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50" name="Google Shape;550;p36"/>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551" name="Google Shape;551;p36"/>
          <p:cNvSpPr/>
          <p:nvPr/>
        </p:nvSpPr>
        <p:spPr>
          <a:xfrm flipH="1">
            <a:off x="8705212" y="184886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52" name="Google Shape;552;p36"/>
          <p:cNvCxnSpPr>
            <a:endCxn id="553" idx="0"/>
          </p:cNvCxnSpPr>
          <p:nvPr/>
        </p:nvCxnSpPr>
        <p:spPr>
          <a:xfrm rot="10800000">
            <a:off x="418349" y="1933515"/>
            <a:ext cx="0" cy="4337100"/>
          </a:xfrm>
          <a:prstGeom prst="straightConnector1">
            <a:avLst/>
          </a:prstGeom>
          <a:noFill/>
          <a:ln cap="flat" cmpd="sng" w="12700">
            <a:solidFill>
              <a:schemeClr val="lt1"/>
            </a:solidFill>
            <a:prstDash val="solid"/>
            <a:round/>
            <a:headEnd len="sm" w="sm" type="none"/>
            <a:tailEnd len="sm" w="sm" type="none"/>
          </a:ln>
        </p:spPr>
      </p:cxnSp>
      <p:sp>
        <p:nvSpPr>
          <p:cNvPr id="553" name="Google Shape;553;p36"/>
          <p:cNvSpPr/>
          <p:nvPr/>
        </p:nvSpPr>
        <p:spPr>
          <a:xfrm rot="-5400000">
            <a:off x="418349" y="1872633"/>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554" name="Google Shape;554;p36"/>
          <p:cNvCxnSpPr/>
          <p:nvPr/>
        </p:nvCxnSpPr>
        <p:spPr>
          <a:xfrm rot="10800000">
            <a:off x="479233" y="1872633"/>
            <a:ext cx="8201217" cy="0"/>
          </a:xfrm>
          <a:prstGeom prst="straightConnector1">
            <a:avLst/>
          </a:prstGeom>
          <a:noFill/>
          <a:ln cap="flat" cmpd="sng" w="12700">
            <a:solidFill>
              <a:schemeClr val="lt1"/>
            </a:solidFill>
            <a:prstDash val="solid"/>
            <a:round/>
            <a:headEnd len="sm" w="sm" type="none"/>
            <a:tailEnd len="sm" w="sm" type="none"/>
          </a:ln>
        </p:spPr>
      </p:cxnSp>
      <p:sp>
        <p:nvSpPr>
          <p:cNvPr id="555" name="Google Shape;555;p36"/>
          <p:cNvSpPr txBox="1"/>
          <p:nvPr>
            <p:ph type="title"/>
          </p:nvPr>
        </p:nvSpPr>
        <p:spPr>
          <a:xfrm>
            <a:off x="592790" y="490635"/>
            <a:ext cx="7886700" cy="132556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6" name="Google Shape;556;p36"/>
          <p:cNvSpPr txBox="1"/>
          <p:nvPr>
            <p:ph idx="1" type="body"/>
          </p:nvPr>
        </p:nvSpPr>
        <p:spPr>
          <a:xfrm>
            <a:off x="1811911" y="208574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7" name="Google Shape;557;p36"/>
          <p:cNvSpPr txBox="1"/>
          <p:nvPr>
            <p:ph idx="2" type="body"/>
          </p:nvPr>
        </p:nvSpPr>
        <p:spPr>
          <a:xfrm>
            <a:off x="1811911" y="352009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8" name="Google Shape;558;p36"/>
          <p:cNvSpPr txBox="1"/>
          <p:nvPr>
            <p:ph idx="3" type="body"/>
          </p:nvPr>
        </p:nvSpPr>
        <p:spPr>
          <a:xfrm>
            <a:off x="1811911" y="2499208"/>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9" name="Google Shape;559;p36"/>
          <p:cNvSpPr txBox="1"/>
          <p:nvPr>
            <p:ph idx="4" type="body"/>
          </p:nvPr>
        </p:nvSpPr>
        <p:spPr>
          <a:xfrm>
            <a:off x="1811911" y="3924594"/>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0" name="Google Shape;560;p36"/>
          <p:cNvSpPr txBox="1"/>
          <p:nvPr>
            <p:ph idx="5" type="body"/>
          </p:nvPr>
        </p:nvSpPr>
        <p:spPr>
          <a:xfrm>
            <a:off x="1811911" y="4945485"/>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1" name="Google Shape;561;p36"/>
          <p:cNvSpPr txBox="1"/>
          <p:nvPr>
            <p:ph idx="6" type="body"/>
          </p:nvPr>
        </p:nvSpPr>
        <p:spPr>
          <a:xfrm>
            <a:off x="1811911" y="5349982"/>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2" name="Google Shape;562;p36"/>
          <p:cNvSpPr/>
          <p:nvPr>
            <p:ph idx="7" type="pic"/>
          </p:nvPr>
        </p:nvSpPr>
        <p:spPr>
          <a:xfrm>
            <a:off x="685304" y="2088493"/>
            <a:ext cx="950976" cy="950976"/>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3" name="Google Shape;563;p36"/>
          <p:cNvSpPr/>
          <p:nvPr>
            <p:ph idx="8" type="pic"/>
          </p:nvPr>
        </p:nvSpPr>
        <p:spPr>
          <a:xfrm>
            <a:off x="685803" y="3514161"/>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4" name="Google Shape;564;p36"/>
          <p:cNvSpPr/>
          <p:nvPr>
            <p:ph idx="9" type="pic"/>
          </p:nvPr>
        </p:nvSpPr>
        <p:spPr>
          <a:xfrm>
            <a:off x="685803" y="4939549"/>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2.6" showMasterSp="0">
  <p:cSld name="Presenters Divider 2.6">
    <p:spTree>
      <p:nvGrpSpPr>
        <p:cNvPr id="565" name="Shape 565"/>
        <p:cNvGrpSpPr/>
        <p:nvPr/>
      </p:nvGrpSpPr>
      <p:grpSpPr>
        <a:xfrm>
          <a:off x="0" y="0"/>
          <a:ext cx="0" cy="0"/>
          <a:chOff x="0" y="0"/>
          <a:chExt cx="0" cy="0"/>
        </a:xfrm>
      </p:grpSpPr>
      <p:pic>
        <p:nvPicPr>
          <p:cNvPr id="566" name="Google Shape;566;p37"/>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567" name="Google Shape;567;p37"/>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568" name="Google Shape;568;p37"/>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69" name="Google Shape;569;p37"/>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70" name="Google Shape;570;p37"/>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571" name="Google Shape;571;p37"/>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572" name="Google Shape;572;p37"/>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573" name="Google Shape;573;p37"/>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574" name="Google Shape;574;p37"/>
          <p:cNvSpPr/>
          <p:nvPr/>
        </p:nvSpPr>
        <p:spPr>
          <a:xfrm flipH="1">
            <a:off x="8705212" y="184886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75" name="Google Shape;575;p37"/>
          <p:cNvCxnSpPr>
            <a:endCxn id="576" idx="0"/>
          </p:cNvCxnSpPr>
          <p:nvPr/>
        </p:nvCxnSpPr>
        <p:spPr>
          <a:xfrm rot="10800000">
            <a:off x="418349" y="1933515"/>
            <a:ext cx="0" cy="4337100"/>
          </a:xfrm>
          <a:prstGeom prst="straightConnector1">
            <a:avLst/>
          </a:prstGeom>
          <a:noFill/>
          <a:ln cap="flat" cmpd="sng" w="12700">
            <a:solidFill>
              <a:schemeClr val="lt1"/>
            </a:solidFill>
            <a:prstDash val="solid"/>
            <a:round/>
            <a:headEnd len="sm" w="sm" type="none"/>
            <a:tailEnd len="sm" w="sm" type="none"/>
          </a:ln>
        </p:spPr>
      </p:cxnSp>
      <p:sp>
        <p:nvSpPr>
          <p:cNvPr id="576" name="Google Shape;576;p37"/>
          <p:cNvSpPr/>
          <p:nvPr/>
        </p:nvSpPr>
        <p:spPr>
          <a:xfrm rot="-5400000">
            <a:off x="418349" y="1872633"/>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577" name="Google Shape;577;p37"/>
          <p:cNvCxnSpPr/>
          <p:nvPr/>
        </p:nvCxnSpPr>
        <p:spPr>
          <a:xfrm rot="10800000">
            <a:off x="479233" y="1872633"/>
            <a:ext cx="8201217" cy="0"/>
          </a:xfrm>
          <a:prstGeom prst="straightConnector1">
            <a:avLst/>
          </a:prstGeom>
          <a:noFill/>
          <a:ln cap="flat" cmpd="sng" w="12700">
            <a:solidFill>
              <a:schemeClr val="lt1"/>
            </a:solidFill>
            <a:prstDash val="solid"/>
            <a:round/>
            <a:headEnd len="sm" w="sm" type="none"/>
            <a:tailEnd len="sm" w="sm" type="none"/>
          </a:ln>
        </p:spPr>
      </p:cxnSp>
      <p:sp>
        <p:nvSpPr>
          <p:cNvPr id="578" name="Google Shape;578;p37"/>
          <p:cNvSpPr txBox="1"/>
          <p:nvPr>
            <p:ph type="title"/>
          </p:nvPr>
        </p:nvSpPr>
        <p:spPr>
          <a:xfrm>
            <a:off x="592790" y="490635"/>
            <a:ext cx="7886700" cy="132556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9" name="Google Shape;579;p37"/>
          <p:cNvSpPr txBox="1"/>
          <p:nvPr>
            <p:ph idx="1" type="body"/>
          </p:nvPr>
        </p:nvSpPr>
        <p:spPr>
          <a:xfrm>
            <a:off x="1811911" y="208574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0" name="Google Shape;580;p37"/>
          <p:cNvSpPr txBox="1"/>
          <p:nvPr>
            <p:ph idx="2" type="body"/>
          </p:nvPr>
        </p:nvSpPr>
        <p:spPr>
          <a:xfrm>
            <a:off x="1811911" y="352009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1" name="Google Shape;581;p37"/>
          <p:cNvSpPr txBox="1"/>
          <p:nvPr>
            <p:ph idx="3" type="body"/>
          </p:nvPr>
        </p:nvSpPr>
        <p:spPr>
          <a:xfrm>
            <a:off x="1811911" y="2499208"/>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2" name="Google Shape;582;p37"/>
          <p:cNvSpPr txBox="1"/>
          <p:nvPr>
            <p:ph idx="4" type="body"/>
          </p:nvPr>
        </p:nvSpPr>
        <p:spPr>
          <a:xfrm>
            <a:off x="1811911" y="3924594"/>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3" name="Google Shape;583;p37"/>
          <p:cNvSpPr txBox="1"/>
          <p:nvPr>
            <p:ph idx="5" type="body"/>
          </p:nvPr>
        </p:nvSpPr>
        <p:spPr>
          <a:xfrm>
            <a:off x="1811911" y="4945485"/>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4" name="Google Shape;584;p37"/>
          <p:cNvSpPr txBox="1"/>
          <p:nvPr>
            <p:ph idx="6" type="body"/>
          </p:nvPr>
        </p:nvSpPr>
        <p:spPr>
          <a:xfrm>
            <a:off x="1811911" y="5349982"/>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5" name="Google Shape;585;p37"/>
          <p:cNvSpPr/>
          <p:nvPr>
            <p:ph idx="7" type="pic"/>
          </p:nvPr>
        </p:nvSpPr>
        <p:spPr>
          <a:xfrm>
            <a:off x="685304" y="2088493"/>
            <a:ext cx="950976" cy="950976"/>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6" name="Google Shape;586;p37"/>
          <p:cNvSpPr/>
          <p:nvPr>
            <p:ph idx="8" type="pic"/>
          </p:nvPr>
        </p:nvSpPr>
        <p:spPr>
          <a:xfrm>
            <a:off x="685803" y="3514161"/>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7" name="Google Shape;587;p37"/>
          <p:cNvSpPr/>
          <p:nvPr>
            <p:ph idx="9" type="pic"/>
          </p:nvPr>
        </p:nvSpPr>
        <p:spPr>
          <a:xfrm>
            <a:off x="685803" y="4939549"/>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2.7" showMasterSp="0">
  <p:cSld name="Presenters Divider 2.7">
    <p:spTree>
      <p:nvGrpSpPr>
        <p:cNvPr id="588" name="Shape 588"/>
        <p:cNvGrpSpPr/>
        <p:nvPr/>
      </p:nvGrpSpPr>
      <p:grpSpPr>
        <a:xfrm>
          <a:off x="0" y="0"/>
          <a:ext cx="0" cy="0"/>
          <a:chOff x="0" y="0"/>
          <a:chExt cx="0" cy="0"/>
        </a:xfrm>
      </p:grpSpPr>
      <p:pic>
        <p:nvPicPr>
          <p:cNvPr id="589" name="Google Shape;589;p38"/>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590" name="Google Shape;590;p38"/>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591" name="Google Shape;591;p38"/>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92" name="Google Shape;592;p38"/>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93" name="Google Shape;593;p38"/>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594" name="Google Shape;594;p38"/>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595" name="Google Shape;595;p38"/>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96" name="Google Shape;596;p38"/>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597" name="Google Shape;597;p38"/>
          <p:cNvSpPr/>
          <p:nvPr/>
        </p:nvSpPr>
        <p:spPr>
          <a:xfrm flipH="1">
            <a:off x="8705212" y="184886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598" name="Google Shape;598;p38"/>
          <p:cNvCxnSpPr/>
          <p:nvPr/>
        </p:nvCxnSpPr>
        <p:spPr>
          <a:xfrm rot="10800000">
            <a:off x="418349" y="1933515"/>
            <a:ext cx="0" cy="4337110"/>
          </a:xfrm>
          <a:prstGeom prst="straightConnector1">
            <a:avLst/>
          </a:prstGeom>
          <a:noFill/>
          <a:ln cap="flat" cmpd="sng" w="12700">
            <a:solidFill>
              <a:schemeClr val="lt1"/>
            </a:solidFill>
            <a:prstDash val="solid"/>
            <a:round/>
            <a:headEnd len="sm" w="sm" type="none"/>
            <a:tailEnd len="sm" w="sm" type="none"/>
          </a:ln>
        </p:spPr>
      </p:cxnSp>
      <p:sp>
        <p:nvSpPr>
          <p:cNvPr id="599" name="Google Shape;599;p38"/>
          <p:cNvSpPr txBox="1"/>
          <p:nvPr>
            <p:ph type="title"/>
          </p:nvPr>
        </p:nvSpPr>
        <p:spPr>
          <a:xfrm>
            <a:off x="592790" y="490635"/>
            <a:ext cx="7886700" cy="132556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600" name="Google Shape;600;p38"/>
          <p:cNvCxnSpPr/>
          <p:nvPr/>
        </p:nvCxnSpPr>
        <p:spPr>
          <a:xfrm rot="10800000">
            <a:off x="479233" y="1872633"/>
            <a:ext cx="8201217" cy="0"/>
          </a:xfrm>
          <a:prstGeom prst="straightConnector1">
            <a:avLst/>
          </a:prstGeom>
          <a:noFill/>
          <a:ln cap="flat" cmpd="sng" w="12700">
            <a:solidFill>
              <a:schemeClr val="lt1"/>
            </a:solidFill>
            <a:prstDash val="solid"/>
            <a:round/>
            <a:headEnd len="sm" w="sm" type="none"/>
            <a:tailEnd len="sm" w="sm" type="none"/>
          </a:ln>
        </p:spPr>
      </p:cxnSp>
      <p:sp>
        <p:nvSpPr>
          <p:cNvPr id="601" name="Google Shape;601;p38"/>
          <p:cNvSpPr/>
          <p:nvPr/>
        </p:nvSpPr>
        <p:spPr>
          <a:xfrm rot="-5400000">
            <a:off x="418349" y="1872633"/>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sp>
        <p:nvSpPr>
          <p:cNvPr id="602" name="Google Shape;602;p38"/>
          <p:cNvSpPr txBox="1"/>
          <p:nvPr>
            <p:ph idx="1" type="body"/>
          </p:nvPr>
        </p:nvSpPr>
        <p:spPr>
          <a:xfrm>
            <a:off x="1811911" y="208574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3" name="Google Shape;603;p38"/>
          <p:cNvSpPr txBox="1"/>
          <p:nvPr>
            <p:ph idx="2" type="body"/>
          </p:nvPr>
        </p:nvSpPr>
        <p:spPr>
          <a:xfrm>
            <a:off x="1811911" y="352009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4" name="Google Shape;604;p38"/>
          <p:cNvSpPr txBox="1"/>
          <p:nvPr>
            <p:ph idx="3" type="body"/>
          </p:nvPr>
        </p:nvSpPr>
        <p:spPr>
          <a:xfrm>
            <a:off x="1811911" y="2499208"/>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5" name="Google Shape;605;p38"/>
          <p:cNvSpPr txBox="1"/>
          <p:nvPr>
            <p:ph idx="4" type="body"/>
          </p:nvPr>
        </p:nvSpPr>
        <p:spPr>
          <a:xfrm>
            <a:off x="1811911" y="3924594"/>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6" name="Google Shape;606;p38"/>
          <p:cNvSpPr txBox="1"/>
          <p:nvPr>
            <p:ph idx="5" type="body"/>
          </p:nvPr>
        </p:nvSpPr>
        <p:spPr>
          <a:xfrm>
            <a:off x="1811911" y="4945485"/>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7" name="Google Shape;607;p38"/>
          <p:cNvSpPr txBox="1"/>
          <p:nvPr>
            <p:ph idx="6" type="body"/>
          </p:nvPr>
        </p:nvSpPr>
        <p:spPr>
          <a:xfrm>
            <a:off x="1811911" y="5349982"/>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8" name="Google Shape;608;p38"/>
          <p:cNvSpPr/>
          <p:nvPr>
            <p:ph idx="7" type="pic"/>
          </p:nvPr>
        </p:nvSpPr>
        <p:spPr>
          <a:xfrm>
            <a:off x="685304" y="2088493"/>
            <a:ext cx="950976" cy="950976"/>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9" name="Google Shape;609;p38"/>
          <p:cNvSpPr/>
          <p:nvPr>
            <p:ph idx="8" type="pic"/>
          </p:nvPr>
        </p:nvSpPr>
        <p:spPr>
          <a:xfrm>
            <a:off x="685803" y="3514161"/>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0" name="Google Shape;610;p38"/>
          <p:cNvSpPr/>
          <p:nvPr>
            <p:ph idx="9" type="pic"/>
          </p:nvPr>
        </p:nvSpPr>
        <p:spPr>
          <a:xfrm>
            <a:off x="685803" y="4939549"/>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2.8" showMasterSp="0">
  <p:cSld name="Presenters Divider 2.8">
    <p:spTree>
      <p:nvGrpSpPr>
        <p:cNvPr id="611" name="Shape 611"/>
        <p:cNvGrpSpPr/>
        <p:nvPr/>
      </p:nvGrpSpPr>
      <p:grpSpPr>
        <a:xfrm>
          <a:off x="0" y="0"/>
          <a:ext cx="0" cy="0"/>
          <a:chOff x="0" y="0"/>
          <a:chExt cx="0" cy="0"/>
        </a:xfrm>
      </p:grpSpPr>
      <p:pic>
        <p:nvPicPr>
          <p:cNvPr id="612" name="Google Shape;612;p39"/>
          <p:cNvPicPr preferRelativeResize="0"/>
          <p:nvPr/>
        </p:nvPicPr>
        <p:blipFill rotWithShape="1">
          <a:blip r:embed="rId2">
            <a:alphaModFix/>
          </a:blip>
          <a:srcRect b="0" l="0" r="0" t="0"/>
          <a:stretch/>
        </p:blipFill>
        <p:spPr>
          <a:xfrm>
            <a:off x="-2" y="-1"/>
            <a:ext cx="9144000" cy="6858000"/>
          </a:xfrm>
          <a:prstGeom prst="rect">
            <a:avLst/>
          </a:prstGeom>
          <a:noFill/>
          <a:ln>
            <a:noFill/>
          </a:ln>
        </p:spPr>
      </p:pic>
      <p:pic>
        <p:nvPicPr>
          <p:cNvPr id="613" name="Google Shape;613;p39"/>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614" name="Google Shape;614;p39"/>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15" name="Google Shape;615;p39"/>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616" name="Google Shape;616;p39"/>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617" name="Google Shape;617;p39"/>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618" name="Google Shape;618;p39"/>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619" name="Google Shape;619;p39"/>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sp>
        <p:nvSpPr>
          <p:cNvPr id="620" name="Google Shape;620;p39"/>
          <p:cNvSpPr/>
          <p:nvPr/>
        </p:nvSpPr>
        <p:spPr>
          <a:xfrm flipH="1">
            <a:off x="8705212" y="184886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621" name="Google Shape;621;p39"/>
          <p:cNvCxnSpPr>
            <a:endCxn id="622" idx="0"/>
          </p:cNvCxnSpPr>
          <p:nvPr/>
        </p:nvCxnSpPr>
        <p:spPr>
          <a:xfrm rot="10800000">
            <a:off x="418349" y="1933515"/>
            <a:ext cx="0" cy="4337100"/>
          </a:xfrm>
          <a:prstGeom prst="straightConnector1">
            <a:avLst/>
          </a:prstGeom>
          <a:noFill/>
          <a:ln cap="flat" cmpd="sng" w="12700">
            <a:solidFill>
              <a:schemeClr val="lt1"/>
            </a:solidFill>
            <a:prstDash val="solid"/>
            <a:round/>
            <a:headEnd len="sm" w="sm" type="none"/>
            <a:tailEnd len="sm" w="sm" type="none"/>
          </a:ln>
        </p:spPr>
      </p:cxnSp>
      <p:sp>
        <p:nvSpPr>
          <p:cNvPr id="622" name="Google Shape;622;p39"/>
          <p:cNvSpPr/>
          <p:nvPr/>
        </p:nvSpPr>
        <p:spPr>
          <a:xfrm rot="-5400000">
            <a:off x="418349" y="1872633"/>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623" name="Google Shape;623;p39"/>
          <p:cNvCxnSpPr/>
          <p:nvPr/>
        </p:nvCxnSpPr>
        <p:spPr>
          <a:xfrm rot="10800000">
            <a:off x="479233" y="1872633"/>
            <a:ext cx="8201217" cy="0"/>
          </a:xfrm>
          <a:prstGeom prst="straightConnector1">
            <a:avLst/>
          </a:prstGeom>
          <a:noFill/>
          <a:ln cap="flat" cmpd="sng" w="12700">
            <a:solidFill>
              <a:schemeClr val="lt1"/>
            </a:solidFill>
            <a:prstDash val="solid"/>
            <a:round/>
            <a:headEnd len="sm" w="sm" type="none"/>
            <a:tailEnd len="sm" w="sm" type="none"/>
          </a:ln>
        </p:spPr>
      </p:cxnSp>
      <p:sp>
        <p:nvSpPr>
          <p:cNvPr id="624" name="Google Shape;624;p39"/>
          <p:cNvSpPr txBox="1"/>
          <p:nvPr>
            <p:ph type="title"/>
          </p:nvPr>
        </p:nvSpPr>
        <p:spPr>
          <a:xfrm>
            <a:off x="592790" y="490635"/>
            <a:ext cx="7886700" cy="132556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5" name="Google Shape;625;p39"/>
          <p:cNvSpPr txBox="1"/>
          <p:nvPr>
            <p:ph idx="1" type="body"/>
          </p:nvPr>
        </p:nvSpPr>
        <p:spPr>
          <a:xfrm>
            <a:off x="1811911" y="208574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6" name="Google Shape;626;p39"/>
          <p:cNvSpPr txBox="1"/>
          <p:nvPr>
            <p:ph idx="2" type="body"/>
          </p:nvPr>
        </p:nvSpPr>
        <p:spPr>
          <a:xfrm>
            <a:off x="1811911" y="3520097"/>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7" name="Google Shape;627;p39"/>
          <p:cNvSpPr txBox="1"/>
          <p:nvPr>
            <p:ph idx="3" type="body"/>
          </p:nvPr>
        </p:nvSpPr>
        <p:spPr>
          <a:xfrm>
            <a:off x="1811911" y="2499208"/>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8" name="Google Shape;628;p39"/>
          <p:cNvSpPr txBox="1"/>
          <p:nvPr>
            <p:ph idx="4" type="body"/>
          </p:nvPr>
        </p:nvSpPr>
        <p:spPr>
          <a:xfrm>
            <a:off x="1811911" y="3924594"/>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9" name="Google Shape;629;p39"/>
          <p:cNvSpPr txBox="1"/>
          <p:nvPr>
            <p:ph idx="5" type="body"/>
          </p:nvPr>
        </p:nvSpPr>
        <p:spPr>
          <a:xfrm>
            <a:off x="1811911" y="4945485"/>
            <a:ext cx="534192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0" name="Google Shape;630;p39"/>
          <p:cNvSpPr txBox="1"/>
          <p:nvPr>
            <p:ph idx="6" type="body"/>
          </p:nvPr>
        </p:nvSpPr>
        <p:spPr>
          <a:xfrm>
            <a:off x="1811911" y="5349982"/>
            <a:ext cx="534192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1" name="Google Shape;631;p39"/>
          <p:cNvSpPr/>
          <p:nvPr>
            <p:ph idx="7" type="pic"/>
          </p:nvPr>
        </p:nvSpPr>
        <p:spPr>
          <a:xfrm>
            <a:off x="685304" y="2088493"/>
            <a:ext cx="950976" cy="950976"/>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2" name="Google Shape;632;p39"/>
          <p:cNvSpPr/>
          <p:nvPr>
            <p:ph idx="8" type="pic"/>
          </p:nvPr>
        </p:nvSpPr>
        <p:spPr>
          <a:xfrm>
            <a:off x="685803" y="3514161"/>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3" name="Google Shape;633;p39"/>
          <p:cNvSpPr/>
          <p:nvPr>
            <p:ph idx="9" type="pic"/>
          </p:nvPr>
        </p:nvSpPr>
        <p:spPr>
          <a:xfrm>
            <a:off x="685803" y="4939549"/>
            <a:ext cx="949979" cy="949978"/>
          </a:xfrm>
          <a:prstGeom prst="flowChartConnector">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5.1" showMasterSp="0">
  <p:cSld name="Presenters Divider 5.1">
    <p:spTree>
      <p:nvGrpSpPr>
        <p:cNvPr id="634" name="Shape 634"/>
        <p:cNvGrpSpPr/>
        <p:nvPr/>
      </p:nvGrpSpPr>
      <p:grpSpPr>
        <a:xfrm>
          <a:off x="0" y="0"/>
          <a:ext cx="0" cy="0"/>
          <a:chOff x="0" y="0"/>
          <a:chExt cx="0" cy="0"/>
        </a:xfrm>
      </p:grpSpPr>
      <p:pic>
        <p:nvPicPr>
          <p:cNvPr id="635" name="Google Shape;635;p4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36" name="Google Shape;636;p40"/>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637" name="Google Shape;637;p40"/>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638" name="Google Shape;638;p40"/>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639" name="Google Shape;639;p40"/>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640" name="Google Shape;640;p40"/>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641" name="Google Shape;641;p40"/>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642" name="Google Shape;642;p40"/>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643" name="Google Shape;643;p40"/>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644" name="Google Shape;644;p40"/>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645" name="Google Shape;645;p40"/>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6" name="Google Shape;646;p40"/>
          <p:cNvSpPr txBox="1"/>
          <p:nvPr>
            <p:ph idx="1" type="body"/>
          </p:nvPr>
        </p:nvSpPr>
        <p:spPr>
          <a:xfrm>
            <a:off x="417667" y="131478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7" name="Google Shape;647;p40"/>
          <p:cNvSpPr txBox="1"/>
          <p:nvPr>
            <p:ph idx="2" type="body"/>
          </p:nvPr>
        </p:nvSpPr>
        <p:spPr>
          <a:xfrm>
            <a:off x="417667" y="2784994"/>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8" name="Google Shape;648;p40"/>
          <p:cNvSpPr txBox="1"/>
          <p:nvPr>
            <p:ph idx="3" type="body"/>
          </p:nvPr>
        </p:nvSpPr>
        <p:spPr>
          <a:xfrm>
            <a:off x="417667" y="1728243"/>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9" name="Google Shape;649;p40"/>
          <p:cNvSpPr txBox="1"/>
          <p:nvPr>
            <p:ph idx="4" type="body"/>
          </p:nvPr>
        </p:nvSpPr>
        <p:spPr>
          <a:xfrm>
            <a:off x="417667" y="3189491"/>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0" name="Google Shape;650;p40"/>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51" name="Google Shape;651;p40"/>
          <p:cNvSpPr txBox="1"/>
          <p:nvPr>
            <p:ph idx="5" type="body"/>
          </p:nvPr>
        </p:nvSpPr>
        <p:spPr>
          <a:xfrm>
            <a:off x="417667" y="422831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2" name="Google Shape;652;p40"/>
          <p:cNvSpPr txBox="1"/>
          <p:nvPr>
            <p:ph idx="6" type="body"/>
          </p:nvPr>
        </p:nvSpPr>
        <p:spPr>
          <a:xfrm>
            <a:off x="417667" y="4632809"/>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1 White" showMasterSp="0">
  <p:cSld name="Cover 1 White">
    <p:spTree>
      <p:nvGrpSpPr>
        <p:cNvPr id="45" name="Shape 45"/>
        <p:cNvGrpSpPr/>
        <p:nvPr/>
      </p:nvGrpSpPr>
      <p:grpSpPr>
        <a:xfrm>
          <a:off x="0" y="0"/>
          <a:ext cx="0" cy="0"/>
          <a:chOff x="0" y="0"/>
          <a:chExt cx="0" cy="0"/>
        </a:xfrm>
      </p:grpSpPr>
      <p:sp>
        <p:nvSpPr>
          <p:cNvPr id="46" name="Google Shape;46;p5"/>
          <p:cNvSpPr txBox="1"/>
          <p:nvPr>
            <p:ph type="title"/>
          </p:nvPr>
        </p:nvSpPr>
        <p:spPr>
          <a:xfrm>
            <a:off x="610726" y="0"/>
            <a:ext cx="7744845" cy="2533369"/>
          </a:xfrm>
          <a:prstGeom prst="rect">
            <a:avLst/>
          </a:prstGeom>
          <a:noFill/>
          <a:ln>
            <a:noFill/>
          </a:ln>
        </p:spPr>
        <p:txBody>
          <a:bodyPr anchorCtr="0" anchor="b" bIns="0" lIns="0" spcFirstLastPara="1" rIns="0" wrap="square" tIns="0"/>
          <a:lstStyle>
            <a:lvl1pPr lvl="0" marR="0" rtl="0" algn="l">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5"/>
          <p:cNvSpPr txBox="1"/>
          <p:nvPr>
            <p:ph idx="1" type="body"/>
          </p:nvPr>
        </p:nvSpPr>
        <p:spPr>
          <a:xfrm>
            <a:off x="610726" y="3562904"/>
            <a:ext cx="7744845" cy="716808"/>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5"/>
          <p:cNvSpPr txBox="1"/>
          <p:nvPr>
            <p:ph idx="2" type="body"/>
          </p:nvPr>
        </p:nvSpPr>
        <p:spPr>
          <a:xfrm>
            <a:off x="610726" y="4252817"/>
            <a:ext cx="7744845" cy="273605"/>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5"/>
          <p:cNvSpPr txBox="1"/>
          <p:nvPr>
            <p:ph idx="3" type="body"/>
          </p:nvPr>
        </p:nvSpPr>
        <p:spPr>
          <a:xfrm>
            <a:off x="610726" y="4553317"/>
            <a:ext cx="7744845" cy="403785"/>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50" name="Google Shape;50;p5"/>
          <p:cNvPicPr preferRelativeResize="0"/>
          <p:nvPr/>
        </p:nvPicPr>
        <p:blipFill rotWithShape="1">
          <a:blip r:embed="rId2">
            <a:alphaModFix/>
          </a:blip>
          <a:srcRect b="0" l="0" r="0" t="0"/>
          <a:stretch/>
        </p:blipFill>
        <p:spPr>
          <a:xfrm>
            <a:off x="636999" y="5507609"/>
            <a:ext cx="1189827" cy="949200"/>
          </a:xfrm>
          <a:prstGeom prst="rect">
            <a:avLst/>
          </a:prstGeom>
          <a:noFill/>
          <a:ln>
            <a:noFill/>
          </a:ln>
        </p:spPr>
      </p:pic>
      <p:sp>
        <p:nvSpPr>
          <p:cNvPr id="51" name="Google Shape;51;p5"/>
          <p:cNvSpPr txBox="1"/>
          <p:nvPr>
            <p:ph idx="4" type="body"/>
          </p:nvPr>
        </p:nvSpPr>
        <p:spPr>
          <a:xfrm>
            <a:off x="610726" y="2854692"/>
            <a:ext cx="7744845" cy="716808"/>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5.2" showMasterSp="0">
  <p:cSld name="Presenters Divider 5.2">
    <p:spTree>
      <p:nvGrpSpPr>
        <p:cNvPr id="653" name="Shape 653"/>
        <p:cNvGrpSpPr/>
        <p:nvPr/>
      </p:nvGrpSpPr>
      <p:grpSpPr>
        <a:xfrm>
          <a:off x="0" y="0"/>
          <a:ext cx="0" cy="0"/>
          <a:chOff x="0" y="0"/>
          <a:chExt cx="0" cy="0"/>
        </a:xfrm>
      </p:grpSpPr>
      <p:pic>
        <p:nvPicPr>
          <p:cNvPr id="654" name="Google Shape;654;p4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55" name="Google Shape;655;p41"/>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656" name="Google Shape;656;p41"/>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657" name="Google Shape;657;p41"/>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658" name="Google Shape;658;p41"/>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659" name="Google Shape;659;p41"/>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660" name="Google Shape;660;p41"/>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661" name="Google Shape;661;p41"/>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662" name="Google Shape;662;p41"/>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663" name="Google Shape;663;p41"/>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664" name="Google Shape;664;p41"/>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5" name="Google Shape;665;p41"/>
          <p:cNvSpPr txBox="1"/>
          <p:nvPr>
            <p:ph idx="1" type="body"/>
          </p:nvPr>
        </p:nvSpPr>
        <p:spPr>
          <a:xfrm>
            <a:off x="417667" y="131478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6" name="Google Shape;666;p41"/>
          <p:cNvSpPr txBox="1"/>
          <p:nvPr>
            <p:ph idx="2" type="body"/>
          </p:nvPr>
        </p:nvSpPr>
        <p:spPr>
          <a:xfrm>
            <a:off x="417667" y="2784994"/>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7" name="Google Shape;667;p41"/>
          <p:cNvSpPr txBox="1"/>
          <p:nvPr>
            <p:ph idx="3" type="body"/>
          </p:nvPr>
        </p:nvSpPr>
        <p:spPr>
          <a:xfrm>
            <a:off x="417667" y="1728243"/>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8" name="Google Shape;668;p41"/>
          <p:cNvSpPr txBox="1"/>
          <p:nvPr>
            <p:ph idx="4" type="body"/>
          </p:nvPr>
        </p:nvSpPr>
        <p:spPr>
          <a:xfrm>
            <a:off x="417667" y="3189491"/>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9" name="Google Shape;669;p41"/>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70" name="Google Shape;670;p41"/>
          <p:cNvSpPr txBox="1"/>
          <p:nvPr>
            <p:ph idx="5" type="body"/>
          </p:nvPr>
        </p:nvSpPr>
        <p:spPr>
          <a:xfrm>
            <a:off x="417667" y="422831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1" name="Google Shape;671;p41"/>
          <p:cNvSpPr txBox="1"/>
          <p:nvPr>
            <p:ph idx="6" type="body"/>
          </p:nvPr>
        </p:nvSpPr>
        <p:spPr>
          <a:xfrm>
            <a:off x="417667" y="4632809"/>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5.3" showMasterSp="0">
  <p:cSld name="Presenters Divider 5.3">
    <p:spTree>
      <p:nvGrpSpPr>
        <p:cNvPr id="672" name="Shape 672"/>
        <p:cNvGrpSpPr/>
        <p:nvPr/>
      </p:nvGrpSpPr>
      <p:grpSpPr>
        <a:xfrm>
          <a:off x="0" y="0"/>
          <a:ext cx="0" cy="0"/>
          <a:chOff x="0" y="0"/>
          <a:chExt cx="0" cy="0"/>
        </a:xfrm>
      </p:grpSpPr>
      <p:pic>
        <p:nvPicPr>
          <p:cNvPr id="673" name="Google Shape;673;p4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74" name="Google Shape;674;p42"/>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675" name="Google Shape;675;p42"/>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676" name="Google Shape;676;p42"/>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677" name="Google Shape;677;p42"/>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678" name="Google Shape;678;p42"/>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679" name="Google Shape;679;p42"/>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680" name="Google Shape;680;p42"/>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681" name="Google Shape;681;p42"/>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682" name="Google Shape;682;p42"/>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683" name="Google Shape;683;p42"/>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4" name="Google Shape;684;p42"/>
          <p:cNvSpPr txBox="1"/>
          <p:nvPr>
            <p:ph idx="1" type="body"/>
          </p:nvPr>
        </p:nvSpPr>
        <p:spPr>
          <a:xfrm>
            <a:off x="417667" y="131478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5" name="Google Shape;685;p42"/>
          <p:cNvSpPr txBox="1"/>
          <p:nvPr>
            <p:ph idx="2" type="body"/>
          </p:nvPr>
        </p:nvSpPr>
        <p:spPr>
          <a:xfrm>
            <a:off x="417667" y="2784994"/>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6" name="Google Shape;686;p42"/>
          <p:cNvSpPr txBox="1"/>
          <p:nvPr>
            <p:ph idx="3" type="body"/>
          </p:nvPr>
        </p:nvSpPr>
        <p:spPr>
          <a:xfrm>
            <a:off x="417667" y="1728243"/>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7" name="Google Shape;687;p42"/>
          <p:cNvSpPr txBox="1"/>
          <p:nvPr>
            <p:ph idx="4" type="body"/>
          </p:nvPr>
        </p:nvSpPr>
        <p:spPr>
          <a:xfrm>
            <a:off x="417667" y="3189491"/>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8" name="Google Shape;688;p42"/>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89" name="Google Shape;689;p42"/>
          <p:cNvSpPr txBox="1"/>
          <p:nvPr>
            <p:ph idx="5" type="body"/>
          </p:nvPr>
        </p:nvSpPr>
        <p:spPr>
          <a:xfrm>
            <a:off x="417667" y="422831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0" name="Google Shape;690;p42"/>
          <p:cNvSpPr txBox="1"/>
          <p:nvPr>
            <p:ph idx="6" type="body"/>
          </p:nvPr>
        </p:nvSpPr>
        <p:spPr>
          <a:xfrm>
            <a:off x="417667" y="4632809"/>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5.4" showMasterSp="0">
  <p:cSld name="Presenters Divider 5.4">
    <p:spTree>
      <p:nvGrpSpPr>
        <p:cNvPr id="691" name="Shape 691"/>
        <p:cNvGrpSpPr/>
        <p:nvPr/>
      </p:nvGrpSpPr>
      <p:grpSpPr>
        <a:xfrm>
          <a:off x="0" y="0"/>
          <a:ext cx="0" cy="0"/>
          <a:chOff x="0" y="0"/>
          <a:chExt cx="0" cy="0"/>
        </a:xfrm>
      </p:grpSpPr>
      <p:pic>
        <p:nvPicPr>
          <p:cNvPr id="692" name="Google Shape;692;p4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93" name="Google Shape;693;p43"/>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694" name="Google Shape;694;p43"/>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695" name="Google Shape;695;p43"/>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696" name="Google Shape;696;p43"/>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697" name="Google Shape;697;p43"/>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698" name="Google Shape;698;p43"/>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699" name="Google Shape;699;p43"/>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00" name="Google Shape;700;p43"/>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701" name="Google Shape;701;p43"/>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702" name="Google Shape;702;p43"/>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3" name="Google Shape;703;p43"/>
          <p:cNvSpPr txBox="1"/>
          <p:nvPr>
            <p:ph idx="1" type="body"/>
          </p:nvPr>
        </p:nvSpPr>
        <p:spPr>
          <a:xfrm>
            <a:off x="417667" y="131478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4" name="Google Shape;704;p43"/>
          <p:cNvSpPr txBox="1"/>
          <p:nvPr>
            <p:ph idx="2" type="body"/>
          </p:nvPr>
        </p:nvSpPr>
        <p:spPr>
          <a:xfrm>
            <a:off x="417667" y="2784994"/>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5" name="Google Shape;705;p43"/>
          <p:cNvSpPr txBox="1"/>
          <p:nvPr>
            <p:ph idx="3" type="body"/>
          </p:nvPr>
        </p:nvSpPr>
        <p:spPr>
          <a:xfrm>
            <a:off x="417667" y="1728243"/>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6" name="Google Shape;706;p43"/>
          <p:cNvSpPr txBox="1"/>
          <p:nvPr>
            <p:ph idx="4" type="body"/>
          </p:nvPr>
        </p:nvSpPr>
        <p:spPr>
          <a:xfrm>
            <a:off x="417667" y="3189491"/>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7" name="Google Shape;707;p43"/>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08" name="Google Shape;708;p43"/>
          <p:cNvSpPr txBox="1"/>
          <p:nvPr>
            <p:ph idx="5" type="body"/>
          </p:nvPr>
        </p:nvSpPr>
        <p:spPr>
          <a:xfrm>
            <a:off x="417667" y="422831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9" name="Google Shape;709;p43"/>
          <p:cNvSpPr txBox="1"/>
          <p:nvPr>
            <p:ph idx="6" type="body"/>
          </p:nvPr>
        </p:nvSpPr>
        <p:spPr>
          <a:xfrm>
            <a:off x="417667" y="4632809"/>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5.5" showMasterSp="0">
  <p:cSld name="Presenters Divider 5.5">
    <p:spTree>
      <p:nvGrpSpPr>
        <p:cNvPr id="710" name="Shape 710"/>
        <p:cNvGrpSpPr/>
        <p:nvPr/>
      </p:nvGrpSpPr>
      <p:grpSpPr>
        <a:xfrm>
          <a:off x="0" y="0"/>
          <a:ext cx="0" cy="0"/>
          <a:chOff x="0" y="0"/>
          <a:chExt cx="0" cy="0"/>
        </a:xfrm>
      </p:grpSpPr>
      <p:pic>
        <p:nvPicPr>
          <p:cNvPr id="711" name="Google Shape;711;p4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12" name="Google Shape;712;p44"/>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713" name="Google Shape;713;p44"/>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714" name="Google Shape;714;p44"/>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715" name="Google Shape;715;p44"/>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16" name="Google Shape;716;p44"/>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717" name="Google Shape;717;p44"/>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718" name="Google Shape;718;p44"/>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19" name="Google Shape;719;p44"/>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720" name="Google Shape;720;p44"/>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721" name="Google Shape;721;p44"/>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2" name="Google Shape;722;p44"/>
          <p:cNvSpPr txBox="1"/>
          <p:nvPr>
            <p:ph idx="1" type="body"/>
          </p:nvPr>
        </p:nvSpPr>
        <p:spPr>
          <a:xfrm>
            <a:off x="417667" y="131478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3" name="Google Shape;723;p44"/>
          <p:cNvSpPr txBox="1"/>
          <p:nvPr>
            <p:ph idx="2" type="body"/>
          </p:nvPr>
        </p:nvSpPr>
        <p:spPr>
          <a:xfrm>
            <a:off x="417667" y="2784994"/>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4" name="Google Shape;724;p44"/>
          <p:cNvSpPr txBox="1"/>
          <p:nvPr>
            <p:ph idx="3" type="body"/>
          </p:nvPr>
        </p:nvSpPr>
        <p:spPr>
          <a:xfrm>
            <a:off x="417667" y="1728243"/>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5" name="Google Shape;725;p44"/>
          <p:cNvSpPr txBox="1"/>
          <p:nvPr>
            <p:ph idx="4" type="body"/>
          </p:nvPr>
        </p:nvSpPr>
        <p:spPr>
          <a:xfrm>
            <a:off x="417667" y="3189491"/>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6" name="Google Shape;726;p44"/>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27" name="Google Shape;727;p44"/>
          <p:cNvSpPr txBox="1"/>
          <p:nvPr>
            <p:ph idx="5" type="body"/>
          </p:nvPr>
        </p:nvSpPr>
        <p:spPr>
          <a:xfrm>
            <a:off x="417667" y="422831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8" name="Google Shape;728;p44"/>
          <p:cNvSpPr txBox="1"/>
          <p:nvPr>
            <p:ph idx="6" type="body"/>
          </p:nvPr>
        </p:nvSpPr>
        <p:spPr>
          <a:xfrm>
            <a:off x="417667" y="4632809"/>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5.6" showMasterSp="0">
  <p:cSld name="Presenters Divider 5.6">
    <p:spTree>
      <p:nvGrpSpPr>
        <p:cNvPr id="729" name="Shape 729"/>
        <p:cNvGrpSpPr/>
        <p:nvPr/>
      </p:nvGrpSpPr>
      <p:grpSpPr>
        <a:xfrm>
          <a:off x="0" y="0"/>
          <a:ext cx="0" cy="0"/>
          <a:chOff x="0" y="0"/>
          <a:chExt cx="0" cy="0"/>
        </a:xfrm>
      </p:grpSpPr>
      <p:pic>
        <p:nvPicPr>
          <p:cNvPr id="730" name="Google Shape;730;p4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31" name="Google Shape;731;p45"/>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732" name="Google Shape;732;p45"/>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733" name="Google Shape;733;p45"/>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734" name="Google Shape;734;p45"/>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35" name="Google Shape;735;p45"/>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736" name="Google Shape;736;p45"/>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737" name="Google Shape;737;p45"/>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38" name="Google Shape;738;p45"/>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739" name="Google Shape;739;p45"/>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740" name="Google Shape;740;p45"/>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1" name="Google Shape;741;p45"/>
          <p:cNvSpPr txBox="1"/>
          <p:nvPr>
            <p:ph idx="1" type="body"/>
          </p:nvPr>
        </p:nvSpPr>
        <p:spPr>
          <a:xfrm>
            <a:off x="417667" y="131478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2" name="Google Shape;742;p45"/>
          <p:cNvSpPr txBox="1"/>
          <p:nvPr>
            <p:ph idx="2" type="body"/>
          </p:nvPr>
        </p:nvSpPr>
        <p:spPr>
          <a:xfrm>
            <a:off x="417667" y="2784994"/>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3" name="Google Shape;743;p45"/>
          <p:cNvSpPr txBox="1"/>
          <p:nvPr>
            <p:ph idx="3" type="body"/>
          </p:nvPr>
        </p:nvSpPr>
        <p:spPr>
          <a:xfrm>
            <a:off x="417667" y="1728243"/>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4" name="Google Shape;744;p45"/>
          <p:cNvSpPr txBox="1"/>
          <p:nvPr>
            <p:ph idx="4" type="body"/>
          </p:nvPr>
        </p:nvSpPr>
        <p:spPr>
          <a:xfrm>
            <a:off x="417667" y="3189491"/>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5" name="Google Shape;745;p45"/>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46" name="Google Shape;746;p45"/>
          <p:cNvSpPr txBox="1"/>
          <p:nvPr>
            <p:ph idx="5" type="body"/>
          </p:nvPr>
        </p:nvSpPr>
        <p:spPr>
          <a:xfrm>
            <a:off x="417667" y="422831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7" name="Google Shape;747;p45"/>
          <p:cNvSpPr txBox="1"/>
          <p:nvPr>
            <p:ph idx="6" type="body"/>
          </p:nvPr>
        </p:nvSpPr>
        <p:spPr>
          <a:xfrm>
            <a:off x="417667" y="4632809"/>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5.7" showMasterSp="0">
  <p:cSld name="Presenters Divider 5.7">
    <p:spTree>
      <p:nvGrpSpPr>
        <p:cNvPr id="748" name="Shape 748"/>
        <p:cNvGrpSpPr/>
        <p:nvPr/>
      </p:nvGrpSpPr>
      <p:grpSpPr>
        <a:xfrm>
          <a:off x="0" y="0"/>
          <a:ext cx="0" cy="0"/>
          <a:chOff x="0" y="0"/>
          <a:chExt cx="0" cy="0"/>
        </a:xfrm>
      </p:grpSpPr>
      <p:pic>
        <p:nvPicPr>
          <p:cNvPr id="749" name="Google Shape;749;p4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50" name="Google Shape;750;p46"/>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751" name="Google Shape;751;p46"/>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752" name="Google Shape;752;p46"/>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753" name="Google Shape;753;p46"/>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54" name="Google Shape;754;p46"/>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755" name="Google Shape;755;p46"/>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756" name="Google Shape;756;p46"/>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57" name="Google Shape;757;p46"/>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758" name="Google Shape;758;p46"/>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759" name="Google Shape;759;p46"/>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0" name="Google Shape;760;p46"/>
          <p:cNvSpPr txBox="1"/>
          <p:nvPr>
            <p:ph idx="1" type="body"/>
          </p:nvPr>
        </p:nvSpPr>
        <p:spPr>
          <a:xfrm>
            <a:off x="417667" y="131478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1" name="Google Shape;761;p46"/>
          <p:cNvSpPr txBox="1"/>
          <p:nvPr>
            <p:ph idx="2" type="body"/>
          </p:nvPr>
        </p:nvSpPr>
        <p:spPr>
          <a:xfrm>
            <a:off x="417667" y="2784994"/>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2" name="Google Shape;762;p46"/>
          <p:cNvSpPr txBox="1"/>
          <p:nvPr>
            <p:ph idx="3" type="body"/>
          </p:nvPr>
        </p:nvSpPr>
        <p:spPr>
          <a:xfrm>
            <a:off x="417667" y="1728243"/>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3" name="Google Shape;763;p46"/>
          <p:cNvSpPr txBox="1"/>
          <p:nvPr>
            <p:ph idx="4" type="body"/>
          </p:nvPr>
        </p:nvSpPr>
        <p:spPr>
          <a:xfrm>
            <a:off x="417667" y="3189491"/>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4" name="Google Shape;764;p46"/>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65" name="Google Shape;765;p46"/>
          <p:cNvSpPr txBox="1"/>
          <p:nvPr>
            <p:ph idx="5" type="body"/>
          </p:nvPr>
        </p:nvSpPr>
        <p:spPr>
          <a:xfrm>
            <a:off x="417667" y="422831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6" name="Google Shape;766;p46"/>
          <p:cNvSpPr txBox="1"/>
          <p:nvPr>
            <p:ph idx="6" type="body"/>
          </p:nvPr>
        </p:nvSpPr>
        <p:spPr>
          <a:xfrm>
            <a:off x="417667" y="4632809"/>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ers Divider 5.8" showMasterSp="0">
  <p:cSld name="Presenters Divider 5.8">
    <p:spTree>
      <p:nvGrpSpPr>
        <p:cNvPr id="767" name="Shape 767"/>
        <p:cNvGrpSpPr/>
        <p:nvPr/>
      </p:nvGrpSpPr>
      <p:grpSpPr>
        <a:xfrm>
          <a:off x="0" y="0"/>
          <a:ext cx="0" cy="0"/>
          <a:chOff x="0" y="0"/>
          <a:chExt cx="0" cy="0"/>
        </a:xfrm>
      </p:grpSpPr>
      <p:pic>
        <p:nvPicPr>
          <p:cNvPr id="768" name="Google Shape;768;p47"/>
          <p:cNvPicPr preferRelativeResize="0"/>
          <p:nvPr/>
        </p:nvPicPr>
        <p:blipFill rotWithShape="1">
          <a:blip r:embed="rId2">
            <a:alphaModFix/>
          </a:blip>
          <a:srcRect b="0" l="0" r="0" t="0"/>
          <a:stretch/>
        </p:blipFill>
        <p:spPr>
          <a:xfrm>
            <a:off x="-2" y="-1"/>
            <a:ext cx="9144000" cy="6858000"/>
          </a:xfrm>
          <a:prstGeom prst="rect">
            <a:avLst/>
          </a:prstGeom>
          <a:noFill/>
          <a:ln>
            <a:noFill/>
          </a:ln>
        </p:spPr>
      </p:pic>
      <p:sp>
        <p:nvSpPr>
          <p:cNvPr id="769" name="Google Shape;769;p47"/>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770" name="Google Shape;770;p47"/>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771" name="Google Shape;771;p47"/>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sp>
        <p:nvSpPr>
          <p:cNvPr id="772" name="Google Shape;772;p47"/>
          <p:cNvSpPr/>
          <p:nvPr/>
        </p:nvSpPr>
        <p:spPr>
          <a:xfrm>
            <a:off x="395490"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73" name="Google Shape;773;p47"/>
          <p:cNvCxnSpPr/>
          <p:nvPr/>
        </p:nvCxnSpPr>
        <p:spPr>
          <a:xfrm rot="10800000">
            <a:off x="2422" y="6320547"/>
            <a:ext cx="371789" cy="0"/>
          </a:xfrm>
          <a:prstGeom prst="straightConnector1">
            <a:avLst/>
          </a:prstGeom>
          <a:noFill/>
          <a:ln cap="flat" cmpd="sng" w="12700">
            <a:solidFill>
              <a:schemeClr val="lt1"/>
            </a:solidFill>
            <a:prstDash val="solid"/>
            <a:round/>
            <a:headEnd len="sm" w="sm" type="none"/>
            <a:tailEnd len="sm" w="sm" type="none"/>
          </a:ln>
        </p:spPr>
      </p:cxnSp>
      <p:cxnSp>
        <p:nvCxnSpPr>
          <p:cNvPr id="774" name="Google Shape;774;p47"/>
          <p:cNvCxnSpPr/>
          <p:nvPr/>
        </p:nvCxnSpPr>
        <p:spPr>
          <a:xfrm rot="10800000">
            <a:off x="462491" y="6320547"/>
            <a:ext cx="8217959" cy="0"/>
          </a:xfrm>
          <a:prstGeom prst="straightConnector1">
            <a:avLst/>
          </a:prstGeom>
          <a:noFill/>
          <a:ln cap="flat" cmpd="sng" w="12700">
            <a:solidFill>
              <a:schemeClr val="lt1"/>
            </a:solidFill>
            <a:prstDash val="solid"/>
            <a:round/>
            <a:headEnd len="sm" w="sm" type="none"/>
            <a:tailEnd len="sm" w="sm" type="none"/>
          </a:ln>
        </p:spPr>
      </p:cxnSp>
      <p:sp>
        <p:nvSpPr>
          <p:cNvPr id="775" name="Google Shape;775;p47"/>
          <p:cNvSpPr/>
          <p:nvPr/>
        </p:nvSpPr>
        <p:spPr>
          <a:xfrm flipH="1">
            <a:off x="8705212"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76" name="Google Shape;776;p47"/>
          <p:cNvCxnSpPr/>
          <p:nvPr/>
        </p:nvCxnSpPr>
        <p:spPr>
          <a:xfrm>
            <a:off x="8772211" y="6320547"/>
            <a:ext cx="371789" cy="0"/>
          </a:xfrm>
          <a:prstGeom prst="straightConnector1">
            <a:avLst/>
          </a:prstGeom>
          <a:noFill/>
          <a:ln cap="flat" cmpd="sng" w="12700">
            <a:solidFill>
              <a:schemeClr val="lt1"/>
            </a:solidFill>
            <a:prstDash val="solid"/>
            <a:round/>
            <a:headEnd len="sm" w="sm" type="none"/>
            <a:tailEnd len="sm" w="sm" type="none"/>
          </a:ln>
        </p:spPr>
      </p:cxnSp>
      <p:pic>
        <p:nvPicPr>
          <p:cNvPr id="777" name="Google Shape;777;p47"/>
          <p:cNvPicPr preferRelativeResize="0"/>
          <p:nvPr/>
        </p:nvPicPr>
        <p:blipFill rotWithShape="1">
          <a:blip r:embed="rId3">
            <a:alphaModFix/>
          </a:blip>
          <a:srcRect b="0" l="0" r="0" t="0"/>
          <a:stretch/>
        </p:blipFill>
        <p:spPr>
          <a:xfrm>
            <a:off x="233675" y="6462763"/>
            <a:ext cx="365760" cy="291830"/>
          </a:xfrm>
          <a:prstGeom prst="rect">
            <a:avLst/>
          </a:prstGeom>
          <a:noFill/>
          <a:ln>
            <a:noFill/>
          </a:ln>
        </p:spPr>
      </p:pic>
      <p:sp>
        <p:nvSpPr>
          <p:cNvPr id="778" name="Google Shape;778;p47"/>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9" name="Google Shape;779;p47"/>
          <p:cNvSpPr txBox="1"/>
          <p:nvPr>
            <p:ph idx="1" type="body"/>
          </p:nvPr>
        </p:nvSpPr>
        <p:spPr>
          <a:xfrm>
            <a:off x="417667" y="131478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0" name="Google Shape;780;p47"/>
          <p:cNvSpPr txBox="1"/>
          <p:nvPr>
            <p:ph idx="2" type="body"/>
          </p:nvPr>
        </p:nvSpPr>
        <p:spPr>
          <a:xfrm>
            <a:off x="417667" y="2784994"/>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1" name="Google Shape;781;p47"/>
          <p:cNvSpPr txBox="1"/>
          <p:nvPr>
            <p:ph idx="3" type="body"/>
          </p:nvPr>
        </p:nvSpPr>
        <p:spPr>
          <a:xfrm>
            <a:off x="417667" y="1728243"/>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2" name="Google Shape;782;p47"/>
          <p:cNvSpPr txBox="1"/>
          <p:nvPr>
            <p:ph idx="4" type="body"/>
          </p:nvPr>
        </p:nvSpPr>
        <p:spPr>
          <a:xfrm>
            <a:off x="417667" y="3189491"/>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3" name="Google Shape;783;p47"/>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84" name="Google Shape;784;p47"/>
          <p:cNvSpPr txBox="1"/>
          <p:nvPr>
            <p:ph idx="5" type="body"/>
          </p:nvPr>
        </p:nvSpPr>
        <p:spPr>
          <a:xfrm>
            <a:off x="417667" y="4228312"/>
            <a:ext cx="7049932" cy="3948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5" name="Google Shape;785;p47"/>
          <p:cNvSpPr txBox="1"/>
          <p:nvPr>
            <p:ph idx="6" type="body"/>
          </p:nvPr>
        </p:nvSpPr>
        <p:spPr>
          <a:xfrm>
            <a:off x="417667" y="4632809"/>
            <a:ext cx="7049932" cy="914400"/>
          </a:xfrm>
          <a:prstGeom prst="rect">
            <a:avLst/>
          </a:prstGeom>
          <a:noFill/>
          <a:ln>
            <a:noFill/>
          </a:ln>
        </p:spPr>
        <p:txBody>
          <a:bodyPr anchorCtr="0" anchor="t" bIns="0" lIns="91425" spcFirstLastPara="1" rIns="91425" wrap="square" tIns="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Engage with ICANN White">
  <p:cSld name="2_Engage with ICANN White">
    <p:spTree>
      <p:nvGrpSpPr>
        <p:cNvPr id="786" name="Shape 786"/>
        <p:cNvGrpSpPr/>
        <p:nvPr/>
      </p:nvGrpSpPr>
      <p:grpSpPr>
        <a:xfrm>
          <a:off x="0" y="0"/>
          <a:ext cx="0" cy="0"/>
          <a:chOff x="0" y="0"/>
          <a:chExt cx="0" cy="0"/>
        </a:xfrm>
      </p:grpSpPr>
      <p:sp>
        <p:nvSpPr>
          <p:cNvPr id="787" name="Google Shape;787;p48"/>
          <p:cNvSpPr/>
          <p:nvPr/>
        </p:nvSpPr>
        <p:spPr>
          <a:xfrm>
            <a:off x="2313656" y="685224"/>
            <a:ext cx="6830343" cy="186493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788" name="Google Shape;788;p48"/>
          <p:cNvSpPr txBox="1"/>
          <p:nvPr/>
        </p:nvSpPr>
        <p:spPr>
          <a:xfrm>
            <a:off x="2543489" y="1552703"/>
            <a:ext cx="6600509" cy="32988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000" u="none" cap="none" strike="noStrike">
                <a:solidFill>
                  <a:schemeClr val="lt1"/>
                </a:solidFill>
                <a:latin typeface="Arial"/>
                <a:ea typeface="Arial"/>
                <a:cs typeface="Arial"/>
                <a:sym typeface="Arial"/>
              </a:rPr>
              <a:t>Visit us at </a:t>
            </a:r>
            <a:r>
              <a:rPr b="1" i="0" lang="en-US" sz="2000" u="none" cap="none" strike="noStrike">
                <a:solidFill>
                  <a:schemeClr val="lt1"/>
                </a:solidFill>
                <a:latin typeface="Arial"/>
                <a:ea typeface="Arial"/>
                <a:cs typeface="Arial"/>
                <a:sym typeface="Arial"/>
              </a:rPr>
              <a:t>icann.org</a:t>
            </a:r>
            <a:endParaRPr b="1" i="0" sz="2000" u="none" cap="none" strike="noStrike">
              <a:solidFill>
                <a:schemeClr val="lt1"/>
              </a:solidFill>
              <a:latin typeface="Arial"/>
              <a:ea typeface="Arial"/>
              <a:cs typeface="Arial"/>
              <a:sym typeface="Arial"/>
            </a:endParaRPr>
          </a:p>
        </p:txBody>
      </p:sp>
      <p:sp>
        <p:nvSpPr>
          <p:cNvPr id="789" name="Google Shape;789;p48"/>
          <p:cNvSpPr txBox="1"/>
          <p:nvPr/>
        </p:nvSpPr>
        <p:spPr>
          <a:xfrm>
            <a:off x="2543489" y="1049144"/>
            <a:ext cx="5230690" cy="325949"/>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None/>
            </a:pPr>
            <a:r>
              <a:rPr b="1" i="0" lang="en-US" sz="2497" u="none" cap="none" strike="noStrike">
                <a:solidFill>
                  <a:schemeClr val="lt1"/>
                </a:solidFill>
                <a:latin typeface="Arial"/>
                <a:ea typeface="Arial"/>
                <a:cs typeface="Arial"/>
                <a:sym typeface="Arial"/>
              </a:rPr>
              <a:t>Thank You and Questions</a:t>
            </a:r>
            <a:endParaRPr/>
          </a:p>
        </p:txBody>
      </p:sp>
      <p:sp>
        <p:nvSpPr>
          <p:cNvPr id="790" name="Google Shape;790;p48"/>
          <p:cNvSpPr/>
          <p:nvPr/>
        </p:nvSpPr>
        <p:spPr>
          <a:xfrm>
            <a:off x="1" y="685224"/>
            <a:ext cx="2232955" cy="186493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pic>
        <p:nvPicPr>
          <p:cNvPr descr="ICANN_Logo_W.eps" id="791" name="Google Shape;791;p48"/>
          <p:cNvPicPr preferRelativeResize="0"/>
          <p:nvPr/>
        </p:nvPicPr>
        <p:blipFill rotWithShape="1">
          <a:blip r:embed="rId2">
            <a:alphaModFix/>
          </a:blip>
          <a:srcRect b="0" l="0" r="0" t="0"/>
          <a:stretch/>
        </p:blipFill>
        <p:spPr>
          <a:xfrm>
            <a:off x="161982" y="871077"/>
            <a:ext cx="1962493" cy="1523172"/>
          </a:xfrm>
          <a:prstGeom prst="rect">
            <a:avLst/>
          </a:prstGeom>
          <a:noFill/>
          <a:ln>
            <a:noFill/>
          </a:ln>
        </p:spPr>
      </p:pic>
      <p:sp>
        <p:nvSpPr>
          <p:cNvPr id="792" name="Google Shape;792;p48"/>
          <p:cNvSpPr txBox="1"/>
          <p:nvPr>
            <p:ph idx="1" type="body"/>
          </p:nvPr>
        </p:nvSpPr>
        <p:spPr>
          <a:xfrm>
            <a:off x="2543489" y="1865312"/>
            <a:ext cx="5973449" cy="346541"/>
          </a:xfrm>
          <a:prstGeom prst="rect">
            <a:avLst/>
          </a:prstGeom>
          <a:noFill/>
          <a:ln>
            <a:noFill/>
          </a:ln>
        </p:spPr>
        <p:txBody>
          <a:bodyPr anchorCtr="0" anchor="t" bIns="0" lIns="0" spcFirstLastPara="1" rIns="0" wrap="square" tIns="0"/>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93" name="Google Shape;793;p48"/>
          <p:cNvSpPr txBox="1"/>
          <p:nvPr>
            <p:ph type="title"/>
          </p:nvPr>
        </p:nvSpPr>
        <p:spPr>
          <a:xfrm>
            <a:off x="374904" y="42394"/>
            <a:ext cx="788670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794" name="Google Shape;794;p48"/>
          <p:cNvGrpSpPr/>
          <p:nvPr/>
        </p:nvGrpSpPr>
        <p:grpSpPr>
          <a:xfrm>
            <a:off x="2543489" y="3169143"/>
            <a:ext cx="6809361" cy="2600048"/>
            <a:chOff x="2543489" y="3169143"/>
            <a:chExt cx="6809361" cy="2600048"/>
          </a:xfrm>
        </p:grpSpPr>
        <p:grpSp>
          <p:nvGrpSpPr>
            <p:cNvPr id="795" name="Google Shape;795;p48"/>
            <p:cNvGrpSpPr/>
            <p:nvPr/>
          </p:nvGrpSpPr>
          <p:grpSpPr>
            <a:xfrm>
              <a:off x="2543489" y="5403431"/>
              <a:ext cx="3416667" cy="365760"/>
              <a:chOff x="5325979" y="4715893"/>
              <a:chExt cx="3416667" cy="365760"/>
            </a:xfrm>
          </p:grpSpPr>
          <p:sp>
            <p:nvSpPr>
              <p:cNvPr id="796" name="Google Shape;796;p48"/>
              <p:cNvSpPr txBox="1"/>
              <p:nvPr/>
            </p:nvSpPr>
            <p:spPr>
              <a:xfrm>
                <a:off x="5793339" y="4734885"/>
                <a:ext cx="29493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3"/>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97" name="Google Shape;797;p48">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98" name="Google Shape;798;p48"/>
            <p:cNvGrpSpPr/>
            <p:nvPr/>
          </p:nvGrpSpPr>
          <p:grpSpPr>
            <a:xfrm>
              <a:off x="5716248" y="3169143"/>
              <a:ext cx="3636602" cy="365760"/>
              <a:chOff x="1235726" y="5571713"/>
              <a:chExt cx="3636602" cy="365760"/>
            </a:xfrm>
          </p:grpSpPr>
          <p:sp>
            <p:nvSpPr>
              <p:cNvPr id="799" name="Google Shape;799;p48"/>
              <p:cNvSpPr txBox="1"/>
              <p:nvPr/>
            </p:nvSpPr>
            <p:spPr>
              <a:xfrm>
                <a:off x="1703086" y="5592033"/>
                <a:ext cx="3169242"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6"/>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800" name="Google Shape;800;p48">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801" name="Google Shape;801;p48"/>
            <p:cNvGrpSpPr/>
            <p:nvPr/>
          </p:nvGrpSpPr>
          <p:grpSpPr>
            <a:xfrm>
              <a:off x="2543489" y="3169143"/>
              <a:ext cx="2809587" cy="365760"/>
              <a:chOff x="1235726" y="3073176"/>
              <a:chExt cx="2809587" cy="365760"/>
            </a:xfrm>
          </p:grpSpPr>
          <p:sp>
            <p:nvSpPr>
              <p:cNvPr id="802" name="Google Shape;802;p48"/>
              <p:cNvSpPr txBox="1"/>
              <p:nvPr/>
            </p:nvSpPr>
            <p:spPr>
              <a:xfrm>
                <a:off x="1703087" y="3093496"/>
                <a:ext cx="2342226"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9"/>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803" name="Google Shape;803;p48">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804" name="Google Shape;804;p48"/>
            <p:cNvGrpSpPr/>
            <p:nvPr/>
          </p:nvGrpSpPr>
          <p:grpSpPr>
            <a:xfrm>
              <a:off x="2543489" y="3913906"/>
              <a:ext cx="3730320" cy="365760"/>
              <a:chOff x="1235727" y="3892739"/>
              <a:chExt cx="3730320" cy="365760"/>
            </a:xfrm>
          </p:grpSpPr>
          <p:sp>
            <p:nvSpPr>
              <p:cNvPr id="805" name="Google Shape;805;p48"/>
              <p:cNvSpPr txBox="1"/>
              <p:nvPr/>
            </p:nvSpPr>
            <p:spPr>
              <a:xfrm>
                <a:off x="1703086" y="3913059"/>
                <a:ext cx="3262961"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12"/>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806" name="Google Shape;806;p48">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807" name="Google Shape;807;p48"/>
            <p:cNvGrpSpPr/>
            <p:nvPr/>
          </p:nvGrpSpPr>
          <p:grpSpPr>
            <a:xfrm>
              <a:off x="2543489" y="4658669"/>
              <a:ext cx="3636602" cy="365760"/>
              <a:chOff x="1235726" y="4721075"/>
              <a:chExt cx="3636602" cy="365760"/>
            </a:xfrm>
          </p:grpSpPr>
          <p:pic>
            <p:nvPicPr>
              <p:cNvPr descr="1420948149_social_style_3_youtube-128.png" id="808" name="Google Shape;808;p48">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809" name="Google Shape;809;p48"/>
              <p:cNvSpPr txBox="1"/>
              <p:nvPr/>
            </p:nvSpPr>
            <p:spPr>
              <a:xfrm>
                <a:off x="1703086" y="4734885"/>
                <a:ext cx="3169242"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17"/>
                  </a:rPr>
                  <a:t>youtube.com/icannnews</a:t>
                </a:r>
                <a:endParaRPr b="0" i="0" sz="1400" u="none" cap="none" strike="noStrike">
                  <a:solidFill>
                    <a:srgbClr val="0A304B"/>
                  </a:solidFill>
                  <a:latin typeface="Arial"/>
                  <a:ea typeface="Arial"/>
                  <a:cs typeface="Arial"/>
                  <a:sym typeface="Arial"/>
                </a:endParaRPr>
              </a:p>
            </p:txBody>
          </p:sp>
        </p:grpSp>
        <p:grpSp>
          <p:nvGrpSpPr>
            <p:cNvPr id="810" name="Google Shape;810;p48"/>
            <p:cNvGrpSpPr/>
            <p:nvPr/>
          </p:nvGrpSpPr>
          <p:grpSpPr>
            <a:xfrm>
              <a:off x="5716248" y="4658669"/>
              <a:ext cx="2586167" cy="365760"/>
              <a:chOff x="5325979" y="3073176"/>
              <a:chExt cx="2586167" cy="365760"/>
            </a:xfrm>
          </p:grpSpPr>
          <p:sp>
            <p:nvSpPr>
              <p:cNvPr id="811" name="Google Shape;811;p48"/>
              <p:cNvSpPr txBox="1"/>
              <p:nvPr/>
            </p:nvSpPr>
            <p:spPr>
              <a:xfrm>
                <a:off x="5793339" y="3093496"/>
                <a:ext cx="21188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18"/>
                  </a:rPr>
                  <a:t>soundcloud/icann</a:t>
                </a:r>
                <a:endParaRPr b="0" i="0" sz="1400" u="none" cap="none" strike="noStrike">
                  <a:solidFill>
                    <a:srgbClr val="0A304B"/>
                  </a:solidFill>
                  <a:latin typeface="Arial"/>
                  <a:ea typeface="Arial"/>
                  <a:cs typeface="Arial"/>
                  <a:sym typeface="Arial"/>
                </a:endParaRPr>
              </a:p>
            </p:txBody>
          </p:sp>
          <p:pic>
            <p:nvPicPr>
              <p:cNvPr id="812" name="Google Shape;812;p48"/>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813" name="Google Shape;813;p48"/>
            <p:cNvGrpSpPr/>
            <p:nvPr/>
          </p:nvGrpSpPr>
          <p:grpSpPr>
            <a:xfrm>
              <a:off x="5716248" y="3913906"/>
              <a:ext cx="3416667" cy="365760"/>
              <a:chOff x="5325979" y="5571713"/>
              <a:chExt cx="3416667" cy="365760"/>
            </a:xfrm>
          </p:grpSpPr>
          <p:sp>
            <p:nvSpPr>
              <p:cNvPr id="814" name="Google Shape;814;p48"/>
              <p:cNvSpPr txBox="1"/>
              <p:nvPr/>
            </p:nvSpPr>
            <p:spPr>
              <a:xfrm>
                <a:off x="5793339" y="5592033"/>
                <a:ext cx="29493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20"/>
                  </a:rPr>
                  <a:t>slideshare/icannpresentations</a:t>
                </a:r>
                <a:endParaRPr b="0" i="0" sz="1400" u="none" cap="none" strike="noStrike">
                  <a:solidFill>
                    <a:srgbClr val="0A304B"/>
                  </a:solidFill>
                  <a:latin typeface="Arial"/>
                  <a:ea typeface="Arial"/>
                  <a:cs typeface="Arial"/>
                  <a:sym typeface="Arial"/>
                </a:endParaRPr>
              </a:p>
            </p:txBody>
          </p:sp>
          <p:pic>
            <p:nvPicPr>
              <p:cNvPr descr="1420948164_social_style_3_in-128.png" id="815" name="Google Shape;815;p48">
                <a:hlinkClick r:id="rId21"/>
              </p:cNvPr>
              <p:cNvPicPr preferRelativeResize="0"/>
              <p:nvPr/>
            </p:nvPicPr>
            <p:blipFill rotWithShape="1">
              <a:blip r:embed="rId8">
                <a:alphaModFix/>
              </a:blip>
              <a:srcRect b="0" l="0" r="0" t="0"/>
              <a:stretch/>
            </p:blipFill>
            <p:spPr>
              <a:xfrm>
                <a:off x="5325979" y="5571713"/>
                <a:ext cx="365760" cy="365760"/>
              </a:xfrm>
              <a:prstGeom prst="rect">
                <a:avLst/>
              </a:prstGeom>
              <a:noFill/>
              <a:ln>
                <a:noFill/>
              </a:ln>
            </p:spPr>
          </p:pic>
        </p:grpSp>
        <p:grpSp>
          <p:nvGrpSpPr>
            <p:cNvPr id="816" name="Google Shape;816;p48"/>
            <p:cNvGrpSpPr/>
            <p:nvPr/>
          </p:nvGrpSpPr>
          <p:grpSpPr>
            <a:xfrm>
              <a:off x="5716248" y="5403431"/>
              <a:ext cx="3416667" cy="358717"/>
              <a:chOff x="6434703" y="4228306"/>
              <a:chExt cx="3416667" cy="358717"/>
            </a:xfrm>
          </p:grpSpPr>
          <p:sp>
            <p:nvSpPr>
              <p:cNvPr id="817" name="Google Shape;817;p48"/>
              <p:cNvSpPr txBox="1"/>
              <p:nvPr/>
            </p:nvSpPr>
            <p:spPr>
              <a:xfrm>
                <a:off x="6902063" y="4247298"/>
                <a:ext cx="29493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22"/>
                  </a:rPr>
                  <a:t>instagram.com/icannorg</a:t>
                </a:r>
                <a:endParaRPr b="0" i="0" sz="1400" u="none" cap="none" strike="noStrike">
                  <a:solidFill>
                    <a:srgbClr val="0A304B"/>
                  </a:solidFill>
                  <a:latin typeface="Arial"/>
                  <a:ea typeface="Arial"/>
                  <a:cs typeface="Arial"/>
                  <a:sym typeface="Arial"/>
                </a:endParaRPr>
              </a:p>
            </p:txBody>
          </p:sp>
          <p:pic>
            <p:nvPicPr>
              <p:cNvPr id="818" name="Google Shape;818;p48"/>
              <p:cNvPicPr preferRelativeResize="0"/>
              <p:nvPr/>
            </p:nvPicPr>
            <p:blipFill/>
            <p:spPr>
              <a:xfrm>
                <a:off x="6434703" y="4228306"/>
                <a:ext cx="358717" cy="358717"/>
              </a:xfrm>
              <a:prstGeom prst="rect">
                <a:avLst/>
              </a:prstGeom>
              <a:solidFill>
                <a:srgbClr val="FFFFFF"/>
              </a:solidFill>
              <a:ln>
                <a:noFill/>
              </a:ln>
            </p:spPr>
          </p:pic>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gage with ICANN Blue" showMasterSp="0">
  <p:cSld name="Engage with ICANN Blue">
    <p:spTree>
      <p:nvGrpSpPr>
        <p:cNvPr id="819" name="Shape 819"/>
        <p:cNvGrpSpPr/>
        <p:nvPr/>
      </p:nvGrpSpPr>
      <p:grpSpPr>
        <a:xfrm>
          <a:off x="0" y="0"/>
          <a:ext cx="0" cy="0"/>
          <a:chOff x="0" y="0"/>
          <a:chExt cx="0" cy="0"/>
        </a:xfrm>
      </p:grpSpPr>
      <p:sp>
        <p:nvSpPr>
          <p:cNvPr id="820" name="Google Shape;820;p49"/>
          <p:cNvSpPr/>
          <p:nvPr/>
        </p:nvSpPr>
        <p:spPr>
          <a:xfrm>
            <a:off x="0" y="0"/>
            <a:ext cx="9144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21" name="Google Shape;821;p49"/>
          <p:cNvSpPr txBox="1"/>
          <p:nvPr/>
        </p:nvSpPr>
        <p:spPr>
          <a:xfrm>
            <a:off x="2191310" y="2425013"/>
            <a:ext cx="6330715" cy="34706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500" u="none" cap="none" strike="noStrike">
                <a:solidFill>
                  <a:schemeClr val="lt1"/>
                </a:solidFill>
                <a:latin typeface="Arial"/>
                <a:ea typeface="Arial"/>
                <a:cs typeface="Arial"/>
                <a:sym typeface="Arial"/>
              </a:rPr>
              <a:t>Visit us at </a:t>
            </a:r>
            <a:r>
              <a:rPr b="1" i="0" lang="en-US" sz="1500" u="none" cap="none" strike="noStrike">
                <a:solidFill>
                  <a:schemeClr val="lt1"/>
                </a:solidFill>
                <a:latin typeface="Arial"/>
                <a:ea typeface="Arial"/>
                <a:cs typeface="Arial"/>
                <a:sym typeface="Arial"/>
              </a:rPr>
              <a:t>icann.org</a:t>
            </a:r>
            <a:endParaRPr b="1" i="0" sz="1500" u="none" cap="none" strike="noStrike">
              <a:solidFill>
                <a:schemeClr val="lt1"/>
              </a:solidFill>
              <a:latin typeface="Arial"/>
              <a:ea typeface="Arial"/>
              <a:cs typeface="Arial"/>
              <a:sym typeface="Arial"/>
            </a:endParaRPr>
          </a:p>
        </p:txBody>
      </p:sp>
      <p:sp>
        <p:nvSpPr>
          <p:cNvPr id="822" name="Google Shape;822;p49"/>
          <p:cNvSpPr txBox="1"/>
          <p:nvPr/>
        </p:nvSpPr>
        <p:spPr>
          <a:xfrm>
            <a:off x="374212" y="862601"/>
            <a:ext cx="7403218"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1" i="0" sz="2700" u="none" cap="none" strike="noStrike">
              <a:solidFill>
                <a:schemeClr val="lt1"/>
              </a:solidFill>
              <a:latin typeface="Arial"/>
              <a:ea typeface="Arial"/>
              <a:cs typeface="Arial"/>
              <a:sym typeface="Arial"/>
            </a:endParaRPr>
          </a:p>
        </p:txBody>
      </p:sp>
      <p:sp>
        <p:nvSpPr>
          <p:cNvPr id="823" name="Google Shape;823;p49"/>
          <p:cNvSpPr/>
          <p:nvPr/>
        </p:nvSpPr>
        <p:spPr>
          <a:xfrm>
            <a:off x="39549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824" name="Google Shape;824;p49"/>
          <p:cNvCxnSpPr/>
          <p:nvPr/>
        </p:nvCxnSpPr>
        <p:spPr>
          <a:xfrm rot="10800000">
            <a:off x="2422" y="608083"/>
            <a:ext cx="371789" cy="0"/>
          </a:xfrm>
          <a:prstGeom prst="straightConnector1">
            <a:avLst/>
          </a:prstGeom>
          <a:noFill/>
          <a:ln cap="flat" cmpd="sng" w="12700">
            <a:solidFill>
              <a:schemeClr val="lt1"/>
            </a:solidFill>
            <a:prstDash val="solid"/>
            <a:round/>
            <a:headEnd len="sm" w="sm" type="none"/>
            <a:tailEnd len="sm" w="sm" type="none"/>
          </a:ln>
        </p:spPr>
      </p:cxnSp>
      <p:cxnSp>
        <p:nvCxnSpPr>
          <p:cNvPr id="825" name="Google Shape;825;p49"/>
          <p:cNvCxnSpPr/>
          <p:nvPr/>
        </p:nvCxnSpPr>
        <p:spPr>
          <a:xfrm rot="10800000">
            <a:off x="462492" y="608083"/>
            <a:ext cx="8681508" cy="0"/>
          </a:xfrm>
          <a:prstGeom prst="straightConnector1">
            <a:avLst/>
          </a:prstGeom>
          <a:noFill/>
          <a:ln cap="flat" cmpd="sng" w="12700">
            <a:solidFill>
              <a:schemeClr val="lt1"/>
            </a:solidFill>
            <a:prstDash val="solid"/>
            <a:round/>
            <a:headEnd len="sm" w="sm" type="none"/>
            <a:tailEnd len="sm" w="sm" type="none"/>
          </a:ln>
        </p:spPr>
      </p:cxnSp>
      <p:pic>
        <p:nvPicPr>
          <p:cNvPr id="826" name="Google Shape;826;p49"/>
          <p:cNvPicPr preferRelativeResize="0"/>
          <p:nvPr/>
        </p:nvPicPr>
        <p:blipFill rotWithShape="1">
          <a:blip r:embed="rId2">
            <a:alphaModFix/>
          </a:blip>
          <a:srcRect b="0" l="0" r="0" t="0"/>
          <a:stretch/>
        </p:blipFill>
        <p:spPr>
          <a:xfrm>
            <a:off x="2079799" y="1039938"/>
            <a:ext cx="4287549" cy="760694"/>
          </a:xfrm>
          <a:prstGeom prst="rect">
            <a:avLst/>
          </a:prstGeom>
          <a:noFill/>
          <a:ln>
            <a:noFill/>
          </a:ln>
        </p:spPr>
      </p:pic>
      <p:sp>
        <p:nvSpPr>
          <p:cNvPr id="827" name="Google Shape;827;p49"/>
          <p:cNvSpPr/>
          <p:nvPr/>
        </p:nvSpPr>
        <p:spPr>
          <a:xfrm>
            <a:off x="1811695" y="629759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828" name="Google Shape;828;p49"/>
          <p:cNvCxnSpPr/>
          <p:nvPr/>
        </p:nvCxnSpPr>
        <p:spPr>
          <a:xfrm rot="10800000">
            <a:off x="0" y="6320453"/>
            <a:ext cx="1790417" cy="0"/>
          </a:xfrm>
          <a:prstGeom prst="straightConnector1">
            <a:avLst/>
          </a:prstGeom>
          <a:noFill/>
          <a:ln cap="flat" cmpd="sng" w="12700">
            <a:solidFill>
              <a:schemeClr val="lt1"/>
            </a:solidFill>
            <a:prstDash val="solid"/>
            <a:round/>
            <a:headEnd len="sm" w="sm" type="none"/>
            <a:tailEnd len="sm" w="sm" type="none"/>
          </a:ln>
        </p:spPr>
      </p:cxnSp>
      <p:cxnSp>
        <p:nvCxnSpPr>
          <p:cNvPr id="829" name="Google Shape;829;p49"/>
          <p:cNvCxnSpPr/>
          <p:nvPr/>
        </p:nvCxnSpPr>
        <p:spPr>
          <a:xfrm rot="10800000">
            <a:off x="1878696" y="6320453"/>
            <a:ext cx="6693408" cy="0"/>
          </a:xfrm>
          <a:prstGeom prst="straightConnector1">
            <a:avLst/>
          </a:prstGeom>
          <a:noFill/>
          <a:ln cap="flat" cmpd="sng" w="12700">
            <a:solidFill>
              <a:schemeClr val="lt1"/>
            </a:solidFill>
            <a:prstDash val="solid"/>
            <a:round/>
            <a:headEnd len="sm" w="sm" type="none"/>
            <a:tailEnd len="sm" w="sm" type="none"/>
          </a:ln>
        </p:spPr>
      </p:cxnSp>
      <p:sp>
        <p:nvSpPr>
          <p:cNvPr id="830" name="Google Shape;830;p49"/>
          <p:cNvSpPr/>
          <p:nvPr/>
        </p:nvSpPr>
        <p:spPr>
          <a:xfrm flipH="1">
            <a:off x="8610117" y="629759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31" name="Google Shape;831;p49"/>
          <p:cNvSpPr/>
          <p:nvPr/>
        </p:nvSpPr>
        <p:spPr>
          <a:xfrm flipH="1">
            <a:off x="8610117" y="2196678"/>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832" name="Google Shape;832;p49"/>
          <p:cNvCxnSpPr>
            <a:endCxn id="833" idx="0"/>
          </p:cNvCxnSpPr>
          <p:nvPr/>
        </p:nvCxnSpPr>
        <p:spPr>
          <a:xfrm rot="10800000">
            <a:off x="1834554" y="2281331"/>
            <a:ext cx="0" cy="3997500"/>
          </a:xfrm>
          <a:prstGeom prst="straightConnector1">
            <a:avLst/>
          </a:prstGeom>
          <a:noFill/>
          <a:ln cap="flat" cmpd="sng" w="12700">
            <a:solidFill>
              <a:schemeClr val="lt1"/>
            </a:solidFill>
            <a:prstDash val="solid"/>
            <a:round/>
            <a:headEnd len="sm" w="sm" type="none"/>
            <a:tailEnd len="sm" w="sm" type="none"/>
          </a:ln>
        </p:spPr>
      </p:cxnSp>
      <p:sp>
        <p:nvSpPr>
          <p:cNvPr id="833" name="Google Shape;833;p49"/>
          <p:cNvSpPr/>
          <p:nvPr/>
        </p:nvSpPr>
        <p:spPr>
          <a:xfrm rot="-5400000">
            <a:off x="1834554" y="2220449"/>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834" name="Google Shape;834;p49"/>
          <p:cNvCxnSpPr/>
          <p:nvPr/>
        </p:nvCxnSpPr>
        <p:spPr>
          <a:xfrm rot="10800000">
            <a:off x="1895439" y="2220449"/>
            <a:ext cx="6691671" cy="0"/>
          </a:xfrm>
          <a:prstGeom prst="straightConnector1">
            <a:avLst/>
          </a:prstGeom>
          <a:noFill/>
          <a:ln cap="flat" cmpd="sng" w="12700">
            <a:solidFill>
              <a:schemeClr val="lt1"/>
            </a:solidFill>
            <a:prstDash val="solid"/>
            <a:round/>
            <a:headEnd len="sm" w="sm" type="none"/>
            <a:tailEnd len="sm" w="sm" type="none"/>
          </a:ln>
        </p:spPr>
      </p:cxnSp>
      <p:cxnSp>
        <p:nvCxnSpPr>
          <p:cNvPr id="835" name="Google Shape;835;p49"/>
          <p:cNvCxnSpPr/>
          <p:nvPr/>
        </p:nvCxnSpPr>
        <p:spPr>
          <a:xfrm rot="10800000">
            <a:off x="8686803" y="6320453"/>
            <a:ext cx="457197" cy="0"/>
          </a:xfrm>
          <a:prstGeom prst="straightConnector1">
            <a:avLst/>
          </a:prstGeom>
          <a:noFill/>
          <a:ln cap="flat" cmpd="sng" w="12700">
            <a:solidFill>
              <a:schemeClr val="lt1"/>
            </a:solidFill>
            <a:prstDash val="solid"/>
            <a:round/>
            <a:headEnd len="sm" w="sm" type="none"/>
            <a:tailEnd len="sm" w="sm" type="none"/>
          </a:ln>
        </p:spPr>
      </p:cxnSp>
      <p:cxnSp>
        <p:nvCxnSpPr>
          <p:cNvPr id="836" name="Google Shape;836;p49"/>
          <p:cNvCxnSpPr/>
          <p:nvPr/>
        </p:nvCxnSpPr>
        <p:spPr>
          <a:xfrm rot="10800000">
            <a:off x="8678063" y="2219538"/>
            <a:ext cx="465937" cy="0"/>
          </a:xfrm>
          <a:prstGeom prst="straightConnector1">
            <a:avLst/>
          </a:prstGeom>
          <a:noFill/>
          <a:ln cap="flat" cmpd="sng" w="12700">
            <a:solidFill>
              <a:schemeClr val="lt1"/>
            </a:solidFill>
            <a:prstDash val="solid"/>
            <a:round/>
            <a:headEnd len="sm" w="sm" type="none"/>
            <a:tailEnd len="sm" w="sm" type="none"/>
          </a:ln>
        </p:spPr>
      </p:cxnSp>
      <p:sp>
        <p:nvSpPr>
          <p:cNvPr id="837" name="Google Shape;837;p49"/>
          <p:cNvSpPr txBox="1"/>
          <p:nvPr>
            <p:ph type="title"/>
          </p:nvPr>
        </p:nvSpPr>
        <p:spPr>
          <a:xfrm>
            <a:off x="374904" y="42394"/>
            <a:ext cx="8856010" cy="531346"/>
          </a:xfrm>
          <a:prstGeom prst="rect">
            <a:avLst/>
          </a:prstGeom>
          <a:noFill/>
          <a:ln>
            <a:noFill/>
          </a:ln>
        </p:spPr>
        <p:txBody>
          <a:bodyPr anchorCtr="0" anchor="t" bIns="45700" lIns="0" spcFirstLastPara="1" rIns="0" wrap="square" tIns="45700"/>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38" name="Google Shape;838;p49"/>
          <p:cNvGrpSpPr/>
          <p:nvPr/>
        </p:nvGrpSpPr>
        <p:grpSpPr>
          <a:xfrm>
            <a:off x="2188569" y="3214997"/>
            <a:ext cx="6160437" cy="2426437"/>
            <a:chOff x="2188569" y="3214997"/>
            <a:chExt cx="6160437" cy="2426437"/>
          </a:xfrm>
        </p:grpSpPr>
        <p:pic>
          <p:nvPicPr>
            <p:cNvPr id="839" name="Google Shape;839;p49"/>
            <p:cNvPicPr preferRelativeResize="0"/>
            <p:nvPr/>
          </p:nvPicPr>
          <p:blipFill rotWithShape="1">
            <a:blip r:embed="rId3">
              <a:alphaModFix/>
            </a:blip>
            <a:srcRect b="0" l="0" r="0" t="0"/>
            <a:stretch/>
          </p:blipFill>
          <p:spPr>
            <a:xfrm>
              <a:off x="5562183" y="5245434"/>
              <a:ext cx="2365413" cy="396000"/>
            </a:xfrm>
            <a:prstGeom prst="rect">
              <a:avLst/>
            </a:prstGeom>
            <a:noFill/>
            <a:ln>
              <a:noFill/>
            </a:ln>
          </p:spPr>
        </p:pic>
        <p:pic>
          <p:nvPicPr>
            <p:cNvPr id="840" name="Google Shape;840;p49"/>
            <p:cNvPicPr preferRelativeResize="0"/>
            <p:nvPr/>
          </p:nvPicPr>
          <p:blipFill rotWithShape="1">
            <a:blip r:embed="rId4">
              <a:alphaModFix/>
            </a:blip>
            <a:srcRect b="0" l="0" r="0" t="0"/>
            <a:stretch/>
          </p:blipFill>
          <p:spPr>
            <a:xfrm>
              <a:off x="5562183" y="3216852"/>
              <a:ext cx="2310353" cy="396000"/>
            </a:xfrm>
            <a:prstGeom prst="rect">
              <a:avLst/>
            </a:prstGeom>
            <a:noFill/>
            <a:ln>
              <a:noFill/>
            </a:ln>
          </p:spPr>
        </p:pic>
        <p:pic>
          <p:nvPicPr>
            <p:cNvPr id="841" name="Google Shape;841;p49"/>
            <p:cNvPicPr preferRelativeResize="0"/>
            <p:nvPr/>
          </p:nvPicPr>
          <p:blipFill rotWithShape="1">
            <a:blip r:embed="rId5">
              <a:alphaModFix/>
            </a:blip>
            <a:srcRect b="0" l="0" r="0" t="0"/>
            <a:stretch/>
          </p:blipFill>
          <p:spPr>
            <a:xfrm>
              <a:off x="5562183" y="3893046"/>
              <a:ext cx="2786823" cy="396000"/>
            </a:xfrm>
            <a:prstGeom prst="rect">
              <a:avLst/>
            </a:prstGeom>
            <a:noFill/>
            <a:ln>
              <a:noFill/>
            </a:ln>
          </p:spPr>
        </p:pic>
        <p:pic>
          <p:nvPicPr>
            <p:cNvPr id="842" name="Google Shape;842;p49"/>
            <p:cNvPicPr preferRelativeResize="0"/>
            <p:nvPr/>
          </p:nvPicPr>
          <p:blipFill rotWithShape="1">
            <a:blip r:embed="rId6">
              <a:alphaModFix/>
            </a:blip>
            <a:srcRect b="0" l="0" r="0" t="0"/>
            <a:stretch/>
          </p:blipFill>
          <p:spPr>
            <a:xfrm>
              <a:off x="5562183" y="4569240"/>
              <a:ext cx="1893176" cy="396000"/>
            </a:xfrm>
            <a:prstGeom prst="rect">
              <a:avLst/>
            </a:prstGeom>
            <a:noFill/>
            <a:ln>
              <a:noFill/>
            </a:ln>
          </p:spPr>
        </p:pic>
        <p:pic>
          <p:nvPicPr>
            <p:cNvPr id="843" name="Google Shape;843;p49"/>
            <p:cNvPicPr preferRelativeResize="0"/>
            <p:nvPr/>
          </p:nvPicPr>
          <p:blipFill rotWithShape="1">
            <a:blip r:embed="rId7">
              <a:alphaModFix/>
            </a:blip>
            <a:srcRect b="0" l="0" r="0" t="0"/>
            <a:stretch/>
          </p:blipFill>
          <p:spPr>
            <a:xfrm>
              <a:off x="2191308" y="3891809"/>
              <a:ext cx="2291295" cy="396000"/>
            </a:xfrm>
            <a:prstGeom prst="rect">
              <a:avLst/>
            </a:prstGeom>
            <a:noFill/>
            <a:ln>
              <a:noFill/>
            </a:ln>
          </p:spPr>
        </p:pic>
        <p:pic>
          <p:nvPicPr>
            <p:cNvPr id="844" name="Google Shape;844;p49"/>
            <p:cNvPicPr preferRelativeResize="0"/>
            <p:nvPr/>
          </p:nvPicPr>
          <p:blipFill rotWithShape="1">
            <a:blip r:embed="rId8">
              <a:alphaModFix/>
            </a:blip>
            <a:srcRect b="0" l="0" r="0" t="0"/>
            <a:stretch/>
          </p:blipFill>
          <p:spPr>
            <a:xfrm>
              <a:off x="2188569" y="4568621"/>
              <a:ext cx="2344236" cy="396000"/>
            </a:xfrm>
            <a:prstGeom prst="rect">
              <a:avLst/>
            </a:prstGeom>
            <a:noFill/>
            <a:ln>
              <a:noFill/>
            </a:ln>
          </p:spPr>
        </p:pic>
        <p:pic>
          <p:nvPicPr>
            <p:cNvPr id="845" name="Google Shape;845;p49"/>
            <p:cNvPicPr preferRelativeResize="0"/>
            <p:nvPr/>
          </p:nvPicPr>
          <p:blipFill rotWithShape="1">
            <a:blip r:embed="rId9">
              <a:alphaModFix/>
            </a:blip>
            <a:srcRect b="0" l="0" r="0" t="0"/>
            <a:stretch/>
          </p:blipFill>
          <p:spPr>
            <a:xfrm>
              <a:off x="2188569" y="5245434"/>
              <a:ext cx="1717413" cy="396000"/>
            </a:xfrm>
            <a:prstGeom prst="rect">
              <a:avLst/>
            </a:prstGeom>
            <a:noFill/>
            <a:ln>
              <a:noFill/>
            </a:ln>
          </p:spPr>
        </p:pic>
        <p:pic>
          <p:nvPicPr>
            <p:cNvPr id="846" name="Google Shape;846;p49"/>
            <p:cNvPicPr preferRelativeResize="0"/>
            <p:nvPr/>
          </p:nvPicPr>
          <p:blipFill rotWithShape="1">
            <a:blip r:embed="rId10">
              <a:alphaModFix/>
            </a:blip>
            <a:srcRect b="0" l="0" r="0" t="0"/>
            <a:stretch/>
          </p:blipFill>
          <p:spPr>
            <a:xfrm>
              <a:off x="2191310" y="3214997"/>
              <a:ext cx="1145646" cy="39600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1 Blue" showMasterSp="0">
  <p:cSld name="Cover 1 Blue">
    <p:spTree>
      <p:nvGrpSpPr>
        <p:cNvPr id="52" name="Shape 52"/>
        <p:cNvGrpSpPr/>
        <p:nvPr/>
      </p:nvGrpSpPr>
      <p:grpSpPr>
        <a:xfrm>
          <a:off x="0" y="0"/>
          <a:ext cx="0" cy="0"/>
          <a:chOff x="0" y="0"/>
          <a:chExt cx="0" cy="0"/>
        </a:xfrm>
      </p:grpSpPr>
      <p:sp>
        <p:nvSpPr>
          <p:cNvPr id="53" name="Google Shape;53;p6"/>
          <p:cNvSpPr/>
          <p:nvPr/>
        </p:nvSpPr>
        <p:spPr>
          <a:xfrm>
            <a:off x="0" y="0"/>
            <a:ext cx="9144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4" name="Google Shape;54;p6"/>
          <p:cNvSpPr txBox="1"/>
          <p:nvPr>
            <p:ph type="title"/>
          </p:nvPr>
        </p:nvSpPr>
        <p:spPr>
          <a:xfrm>
            <a:off x="610724" y="0"/>
            <a:ext cx="7744845" cy="2533369"/>
          </a:xfrm>
          <a:prstGeom prst="rect">
            <a:avLst/>
          </a:prstGeom>
          <a:noFill/>
          <a:ln>
            <a:noFill/>
          </a:ln>
        </p:spPr>
        <p:txBody>
          <a:bodyPr anchorCtr="0" anchor="b" bIns="0" lIns="0" spcFirstLastPara="1" rIns="0" wrap="square" tIns="0"/>
          <a:lstStyle>
            <a:lvl1pPr lvl="0" marR="0" rtl="0" algn="l">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6"/>
          <p:cNvSpPr txBox="1"/>
          <p:nvPr>
            <p:ph idx="1" type="body"/>
          </p:nvPr>
        </p:nvSpPr>
        <p:spPr>
          <a:xfrm>
            <a:off x="610724" y="3562904"/>
            <a:ext cx="7744845" cy="716808"/>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 name="Google Shape;56;p6"/>
          <p:cNvSpPr txBox="1"/>
          <p:nvPr>
            <p:ph idx="2" type="body"/>
          </p:nvPr>
        </p:nvSpPr>
        <p:spPr>
          <a:xfrm>
            <a:off x="610724" y="4252817"/>
            <a:ext cx="7744845" cy="273605"/>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6"/>
          <p:cNvSpPr txBox="1"/>
          <p:nvPr>
            <p:ph idx="3" type="body"/>
          </p:nvPr>
        </p:nvSpPr>
        <p:spPr>
          <a:xfrm>
            <a:off x="610724" y="4544352"/>
            <a:ext cx="7744845" cy="403785"/>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58" name="Google Shape;58;p6"/>
          <p:cNvPicPr preferRelativeResize="0"/>
          <p:nvPr/>
        </p:nvPicPr>
        <p:blipFill rotWithShape="1">
          <a:blip r:embed="rId2">
            <a:alphaModFix/>
          </a:blip>
          <a:srcRect b="0" l="0" r="0" t="0"/>
          <a:stretch/>
        </p:blipFill>
        <p:spPr>
          <a:xfrm>
            <a:off x="641992" y="5512926"/>
            <a:ext cx="1193800" cy="952500"/>
          </a:xfrm>
          <a:prstGeom prst="rect">
            <a:avLst/>
          </a:prstGeom>
          <a:noFill/>
          <a:ln>
            <a:noFill/>
          </a:ln>
        </p:spPr>
      </p:pic>
      <p:sp>
        <p:nvSpPr>
          <p:cNvPr id="59" name="Google Shape;59;p6"/>
          <p:cNvSpPr txBox="1"/>
          <p:nvPr>
            <p:ph idx="4" type="body"/>
          </p:nvPr>
        </p:nvSpPr>
        <p:spPr>
          <a:xfrm>
            <a:off x="610724" y="2854692"/>
            <a:ext cx="7744845" cy="716808"/>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2 White" showMasterSp="0">
  <p:cSld name="Cover 2 White">
    <p:spTree>
      <p:nvGrpSpPr>
        <p:cNvPr id="60" name="Shape 60"/>
        <p:cNvGrpSpPr/>
        <p:nvPr/>
      </p:nvGrpSpPr>
      <p:grpSpPr>
        <a:xfrm>
          <a:off x="0" y="0"/>
          <a:ext cx="0" cy="0"/>
          <a:chOff x="0" y="0"/>
          <a:chExt cx="0" cy="0"/>
        </a:xfrm>
      </p:grpSpPr>
      <p:sp>
        <p:nvSpPr>
          <p:cNvPr id="61" name="Google Shape;61;p7"/>
          <p:cNvSpPr/>
          <p:nvPr/>
        </p:nvSpPr>
        <p:spPr>
          <a:xfrm>
            <a:off x="1811695" y="6101651"/>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62" name="Google Shape;62;p7"/>
          <p:cNvCxnSpPr/>
          <p:nvPr/>
        </p:nvCxnSpPr>
        <p:spPr>
          <a:xfrm rot="10800000">
            <a:off x="0" y="6124511"/>
            <a:ext cx="1790417" cy="0"/>
          </a:xfrm>
          <a:prstGeom prst="straightConnector1">
            <a:avLst/>
          </a:prstGeom>
          <a:noFill/>
          <a:ln cap="flat" cmpd="sng" w="12700">
            <a:solidFill>
              <a:srgbClr val="0B3458"/>
            </a:solidFill>
            <a:prstDash val="solid"/>
            <a:round/>
            <a:headEnd len="sm" w="sm" type="none"/>
            <a:tailEnd len="sm" w="sm" type="none"/>
          </a:ln>
        </p:spPr>
      </p:cxnSp>
      <p:cxnSp>
        <p:nvCxnSpPr>
          <p:cNvPr id="63" name="Google Shape;63;p7"/>
          <p:cNvCxnSpPr/>
          <p:nvPr/>
        </p:nvCxnSpPr>
        <p:spPr>
          <a:xfrm rot="10800000">
            <a:off x="1878696" y="6124511"/>
            <a:ext cx="6693408" cy="0"/>
          </a:xfrm>
          <a:prstGeom prst="straightConnector1">
            <a:avLst/>
          </a:prstGeom>
          <a:noFill/>
          <a:ln cap="flat" cmpd="sng" w="12700">
            <a:solidFill>
              <a:srgbClr val="0B3458"/>
            </a:solidFill>
            <a:prstDash val="solid"/>
            <a:round/>
            <a:headEnd len="sm" w="sm" type="none"/>
            <a:tailEnd len="sm" w="sm" type="none"/>
          </a:ln>
        </p:spPr>
      </p:cxnSp>
      <p:sp>
        <p:nvSpPr>
          <p:cNvPr id="64" name="Google Shape;64;p7"/>
          <p:cNvSpPr/>
          <p:nvPr/>
        </p:nvSpPr>
        <p:spPr>
          <a:xfrm flipH="1">
            <a:off x="8610117" y="6101651"/>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sp>
        <p:nvSpPr>
          <p:cNvPr id="65" name="Google Shape;65;p7"/>
          <p:cNvSpPr/>
          <p:nvPr/>
        </p:nvSpPr>
        <p:spPr>
          <a:xfrm flipH="1">
            <a:off x="8610117" y="347037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cxnSp>
        <p:nvCxnSpPr>
          <p:cNvPr id="66" name="Google Shape;66;p7"/>
          <p:cNvCxnSpPr/>
          <p:nvPr/>
        </p:nvCxnSpPr>
        <p:spPr>
          <a:xfrm rot="10800000">
            <a:off x="1834554" y="3552825"/>
            <a:ext cx="0" cy="2529961"/>
          </a:xfrm>
          <a:prstGeom prst="straightConnector1">
            <a:avLst/>
          </a:prstGeom>
          <a:noFill/>
          <a:ln cap="flat" cmpd="sng" w="12700">
            <a:solidFill>
              <a:srgbClr val="0B3458"/>
            </a:solidFill>
            <a:prstDash val="solid"/>
            <a:round/>
            <a:headEnd len="sm" w="sm" type="none"/>
            <a:tailEnd len="sm" w="sm" type="none"/>
          </a:ln>
        </p:spPr>
      </p:cxnSp>
      <p:sp>
        <p:nvSpPr>
          <p:cNvPr id="67" name="Google Shape;67;p7"/>
          <p:cNvSpPr/>
          <p:nvPr/>
        </p:nvSpPr>
        <p:spPr>
          <a:xfrm rot="-5400000">
            <a:off x="1834554" y="3494144"/>
            <a:ext cx="121764" cy="121764"/>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dk1"/>
              </a:solidFill>
              <a:latin typeface="Arial"/>
              <a:ea typeface="Arial"/>
              <a:cs typeface="Arial"/>
              <a:sym typeface="Arial"/>
            </a:endParaRPr>
          </a:p>
        </p:txBody>
      </p:sp>
      <p:cxnSp>
        <p:nvCxnSpPr>
          <p:cNvPr id="68" name="Google Shape;68;p7"/>
          <p:cNvCxnSpPr/>
          <p:nvPr/>
        </p:nvCxnSpPr>
        <p:spPr>
          <a:xfrm rot="10800000">
            <a:off x="1895439" y="3494144"/>
            <a:ext cx="6691671" cy="0"/>
          </a:xfrm>
          <a:prstGeom prst="straightConnector1">
            <a:avLst/>
          </a:prstGeom>
          <a:noFill/>
          <a:ln cap="flat" cmpd="sng" w="12700">
            <a:solidFill>
              <a:srgbClr val="0B3458"/>
            </a:solidFill>
            <a:prstDash val="solid"/>
            <a:round/>
            <a:headEnd len="sm" w="sm" type="none"/>
            <a:tailEnd len="sm" w="sm" type="none"/>
          </a:ln>
        </p:spPr>
      </p:cxnSp>
      <p:pic>
        <p:nvPicPr>
          <p:cNvPr id="69" name="Google Shape;69;p7"/>
          <p:cNvPicPr preferRelativeResize="0"/>
          <p:nvPr/>
        </p:nvPicPr>
        <p:blipFill rotWithShape="1">
          <a:blip r:embed="rId2">
            <a:alphaModFix/>
          </a:blip>
          <a:srcRect b="0" l="0" r="0" t="0"/>
          <a:stretch/>
        </p:blipFill>
        <p:spPr>
          <a:xfrm>
            <a:off x="352076" y="4878249"/>
            <a:ext cx="1189829" cy="949200"/>
          </a:xfrm>
          <a:prstGeom prst="rect">
            <a:avLst/>
          </a:prstGeom>
          <a:noFill/>
          <a:ln>
            <a:noFill/>
          </a:ln>
        </p:spPr>
      </p:pic>
      <p:sp>
        <p:nvSpPr>
          <p:cNvPr id="70" name="Google Shape;70;p7"/>
          <p:cNvSpPr txBox="1"/>
          <p:nvPr>
            <p:ph type="title"/>
          </p:nvPr>
        </p:nvSpPr>
        <p:spPr>
          <a:xfrm>
            <a:off x="2061883" y="761997"/>
            <a:ext cx="6382512" cy="2533369"/>
          </a:xfrm>
          <a:prstGeom prst="rect">
            <a:avLst/>
          </a:prstGeom>
          <a:noFill/>
          <a:ln>
            <a:noFill/>
          </a:ln>
        </p:spPr>
        <p:txBody>
          <a:bodyPr anchorCtr="0" anchor="b" bIns="0" lIns="0" spcFirstLastPara="1" rIns="0" wrap="square" tIns="0"/>
          <a:lstStyle>
            <a:lvl1pPr lvl="0" marR="0" rtl="0" algn="l">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7"/>
          <p:cNvSpPr txBox="1"/>
          <p:nvPr>
            <p:ph idx="1" type="body"/>
          </p:nvPr>
        </p:nvSpPr>
        <p:spPr>
          <a:xfrm>
            <a:off x="2070848" y="4593844"/>
            <a:ext cx="6382512" cy="716808"/>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 name="Google Shape;72;p7"/>
          <p:cNvSpPr txBox="1"/>
          <p:nvPr>
            <p:ph idx="2" type="body"/>
          </p:nvPr>
        </p:nvSpPr>
        <p:spPr>
          <a:xfrm>
            <a:off x="2070848" y="5301687"/>
            <a:ext cx="6382512" cy="273605"/>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7"/>
          <p:cNvSpPr txBox="1"/>
          <p:nvPr>
            <p:ph idx="3" type="body"/>
          </p:nvPr>
        </p:nvSpPr>
        <p:spPr>
          <a:xfrm>
            <a:off x="2070848" y="5584257"/>
            <a:ext cx="6382512" cy="403785"/>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 name="Google Shape;74;p7"/>
          <p:cNvSpPr txBox="1"/>
          <p:nvPr>
            <p:ph idx="4" type="body"/>
          </p:nvPr>
        </p:nvSpPr>
        <p:spPr>
          <a:xfrm>
            <a:off x="2070848" y="3652549"/>
            <a:ext cx="6382512" cy="716808"/>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2 Decorative">
  <p:cSld name="Cover 2 Decorative">
    <p:spTree>
      <p:nvGrpSpPr>
        <p:cNvPr id="75" name="Shape 75"/>
        <p:cNvGrpSpPr/>
        <p:nvPr/>
      </p:nvGrpSpPr>
      <p:grpSpPr>
        <a:xfrm>
          <a:off x="0" y="0"/>
          <a:ext cx="0" cy="0"/>
          <a:chOff x="0" y="0"/>
          <a:chExt cx="0" cy="0"/>
        </a:xfrm>
      </p:grpSpPr>
      <p:pic>
        <p:nvPicPr>
          <p:cNvPr id="76" name="Google Shape;76;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7" name="Google Shape;77;p8"/>
          <p:cNvSpPr/>
          <p:nvPr/>
        </p:nvSpPr>
        <p:spPr>
          <a:xfrm>
            <a:off x="1811695" y="6101651"/>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8" name="Google Shape;78;p8"/>
          <p:cNvCxnSpPr/>
          <p:nvPr/>
        </p:nvCxnSpPr>
        <p:spPr>
          <a:xfrm rot="10800000">
            <a:off x="0" y="6124511"/>
            <a:ext cx="1790417" cy="0"/>
          </a:xfrm>
          <a:prstGeom prst="straightConnector1">
            <a:avLst/>
          </a:prstGeom>
          <a:noFill/>
          <a:ln cap="flat" cmpd="sng" w="12700">
            <a:solidFill>
              <a:schemeClr val="lt1"/>
            </a:solidFill>
            <a:prstDash val="solid"/>
            <a:round/>
            <a:headEnd len="sm" w="sm" type="none"/>
            <a:tailEnd len="sm" w="sm" type="none"/>
          </a:ln>
        </p:spPr>
      </p:cxnSp>
      <p:cxnSp>
        <p:nvCxnSpPr>
          <p:cNvPr id="79" name="Google Shape;79;p8"/>
          <p:cNvCxnSpPr/>
          <p:nvPr/>
        </p:nvCxnSpPr>
        <p:spPr>
          <a:xfrm rot="10800000">
            <a:off x="1878696" y="6124511"/>
            <a:ext cx="6693408" cy="0"/>
          </a:xfrm>
          <a:prstGeom prst="straightConnector1">
            <a:avLst/>
          </a:prstGeom>
          <a:noFill/>
          <a:ln cap="flat" cmpd="sng" w="12700">
            <a:solidFill>
              <a:schemeClr val="lt1"/>
            </a:solidFill>
            <a:prstDash val="solid"/>
            <a:round/>
            <a:headEnd len="sm" w="sm" type="none"/>
            <a:tailEnd len="sm" w="sm" type="none"/>
          </a:ln>
        </p:spPr>
      </p:cxnSp>
      <p:sp>
        <p:nvSpPr>
          <p:cNvPr id="80" name="Google Shape;80;p8"/>
          <p:cNvSpPr/>
          <p:nvPr/>
        </p:nvSpPr>
        <p:spPr>
          <a:xfrm flipH="1">
            <a:off x="8610117" y="6101651"/>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1" name="Google Shape;81;p8"/>
          <p:cNvSpPr/>
          <p:nvPr/>
        </p:nvSpPr>
        <p:spPr>
          <a:xfrm flipH="1">
            <a:off x="8610117" y="347037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82" name="Google Shape;82;p8"/>
          <p:cNvCxnSpPr/>
          <p:nvPr/>
        </p:nvCxnSpPr>
        <p:spPr>
          <a:xfrm rot="10800000">
            <a:off x="1834554" y="3552825"/>
            <a:ext cx="0" cy="2529961"/>
          </a:xfrm>
          <a:prstGeom prst="straightConnector1">
            <a:avLst/>
          </a:prstGeom>
          <a:noFill/>
          <a:ln cap="flat" cmpd="sng" w="12700">
            <a:solidFill>
              <a:schemeClr val="lt1"/>
            </a:solidFill>
            <a:prstDash val="solid"/>
            <a:round/>
            <a:headEnd len="sm" w="sm" type="none"/>
            <a:tailEnd len="sm" w="sm" type="none"/>
          </a:ln>
        </p:spPr>
      </p:cxnSp>
      <p:sp>
        <p:nvSpPr>
          <p:cNvPr id="83" name="Google Shape;83;p8"/>
          <p:cNvSpPr/>
          <p:nvPr/>
        </p:nvSpPr>
        <p:spPr>
          <a:xfrm rot="-5400000">
            <a:off x="1834554" y="3494144"/>
            <a:ext cx="121764"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84" name="Google Shape;84;p8"/>
          <p:cNvCxnSpPr/>
          <p:nvPr/>
        </p:nvCxnSpPr>
        <p:spPr>
          <a:xfrm rot="10800000">
            <a:off x="1895439" y="3494144"/>
            <a:ext cx="6691671" cy="0"/>
          </a:xfrm>
          <a:prstGeom prst="straightConnector1">
            <a:avLst/>
          </a:prstGeom>
          <a:noFill/>
          <a:ln cap="flat" cmpd="sng" w="12700">
            <a:solidFill>
              <a:schemeClr val="lt1"/>
            </a:solidFill>
            <a:prstDash val="solid"/>
            <a:round/>
            <a:headEnd len="sm" w="sm" type="none"/>
            <a:tailEnd len="sm" w="sm" type="none"/>
          </a:ln>
        </p:spPr>
      </p:cxnSp>
      <p:pic>
        <p:nvPicPr>
          <p:cNvPr id="85" name="Google Shape;85;p8"/>
          <p:cNvPicPr preferRelativeResize="0"/>
          <p:nvPr/>
        </p:nvPicPr>
        <p:blipFill rotWithShape="1">
          <a:blip r:embed="rId3">
            <a:alphaModFix/>
          </a:blip>
          <a:srcRect b="0" l="0" r="0" t="0"/>
          <a:stretch/>
        </p:blipFill>
        <p:spPr>
          <a:xfrm>
            <a:off x="348105" y="4878249"/>
            <a:ext cx="1193800" cy="952500"/>
          </a:xfrm>
          <a:prstGeom prst="rect">
            <a:avLst/>
          </a:prstGeom>
          <a:noFill/>
          <a:ln>
            <a:noFill/>
          </a:ln>
        </p:spPr>
      </p:pic>
      <p:sp>
        <p:nvSpPr>
          <p:cNvPr id="86" name="Google Shape;86;p8"/>
          <p:cNvSpPr txBox="1"/>
          <p:nvPr>
            <p:ph type="title"/>
          </p:nvPr>
        </p:nvSpPr>
        <p:spPr>
          <a:xfrm>
            <a:off x="2061883" y="761997"/>
            <a:ext cx="6382512" cy="2533369"/>
          </a:xfrm>
          <a:prstGeom prst="rect">
            <a:avLst/>
          </a:prstGeom>
          <a:noFill/>
          <a:ln>
            <a:noFill/>
          </a:ln>
        </p:spPr>
        <p:txBody>
          <a:bodyPr anchorCtr="0" anchor="b" bIns="0" lIns="0" spcFirstLastPara="1" rIns="0" wrap="square" tIns="0"/>
          <a:lstStyle>
            <a:lvl1pPr lvl="0" marR="0" rtl="0" algn="l">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8"/>
          <p:cNvSpPr txBox="1"/>
          <p:nvPr>
            <p:ph idx="1" type="body"/>
          </p:nvPr>
        </p:nvSpPr>
        <p:spPr>
          <a:xfrm>
            <a:off x="2070848" y="4593844"/>
            <a:ext cx="6382512" cy="716808"/>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Google Shape;88;p8"/>
          <p:cNvSpPr txBox="1"/>
          <p:nvPr>
            <p:ph idx="2" type="body"/>
          </p:nvPr>
        </p:nvSpPr>
        <p:spPr>
          <a:xfrm>
            <a:off x="2070848" y="5301687"/>
            <a:ext cx="6382512" cy="273605"/>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9" name="Google Shape;89;p8"/>
          <p:cNvSpPr txBox="1"/>
          <p:nvPr>
            <p:ph idx="3" type="body"/>
          </p:nvPr>
        </p:nvSpPr>
        <p:spPr>
          <a:xfrm>
            <a:off x="2070848" y="5584257"/>
            <a:ext cx="6382512" cy="403785"/>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0" name="Google Shape;90;p8"/>
          <p:cNvSpPr txBox="1"/>
          <p:nvPr>
            <p:ph idx="4" type="body"/>
          </p:nvPr>
        </p:nvSpPr>
        <p:spPr>
          <a:xfrm>
            <a:off x="2070848" y="3652549"/>
            <a:ext cx="6382512" cy="716808"/>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Width Photo" showMasterSp="0">
  <p:cSld name="Full-Width Photo">
    <p:spTree>
      <p:nvGrpSpPr>
        <p:cNvPr id="91" name="Shape 91"/>
        <p:cNvGrpSpPr/>
        <p:nvPr/>
      </p:nvGrpSpPr>
      <p:grpSpPr>
        <a:xfrm>
          <a:off x="0" y="0"/>
          <a:ext cx="0" cy="0"/>
          <a:chOff x="0" y="0"/>
          <a:chExt cx="0" cy="0"/>
        </a:xfrm>
      </p:grpSpPr>
      <p:sp>
        <p:nvSpPr>
          <p:cNvPr id="92" name="Google Shape;92;p9"/>
          <p:cNvSpPr/>
          <p:nvPr>
            <p:ph idx="2" type="pic"/>
          </p:nvPr>
        </p:nvSpPr>
        <p:spPr>
          <a:xfrm>
            <a:off x="-18288" y="615707"/>
            <a:ext cx="9180576" cy="5705856"/>
          </a:xfrm>
          <a:prstGeom prst="rect">
            <a:avLst/>
          </a:prstGeom>
          <a:noFill/>
          <a:ln cap="flat" cmpd="sng" w="19050">
            <a:solidFill>
              <a:srgbClr val="0B3458"/>
            </a:solidFill>
            <a:prstDash val="solid"/>
            <a:round/>
            <a:headEnd len="sm" w="sm" type="none"/>
            <a:tailEnd len="sm" w="sm" type="none"/>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93" name="Google Shape;93;p9"/>
          <p:cNvPicPr preferRelativeResize="0"/>
          <p:nvPr/>
        </p:nvPicPr>
        <p:blipFill rotWithShape="1">
          <a:blip r:embed="rId2">
            <a:alphaModFix/>
          </a:blip>
          <a:srcRect b="0" l="0" r="0" t="0"/>
          <a:stretch/>
        </p:blipFill>
        <p:spPr>
          <a:xfrm>
            <a:off x="237744" y="6460580"/>
            <a:ext cx="368521" cy="293992"/>
          </a:xfrm>
          <a:prstGeom prst="rect">
            <a:avLst/>
          </a:prstGeom>
          <a:noFill/>
          <a:ln>
            <a:noFill/>
          </a:ln>
        </p:spPr>
      </p:pic>
      <p:sp>
        <p:nvSpPr>
          <p:cNvPr id="94" name="Google Shape;94;p9"/>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95" name="Google Shape;95;p9"/>
          <p:cNvSpPr txBox="1"/>
          <p:nvPr>
            <p:ph type="title"/>
          </p:nvPr>
        </p:nvSpPr>
        <p:spPr>
          <a:xfrm>
            <a:off x="374904" y="46179"/>
            <a:ext cx="8012951" cy="450663"/>
          </a:xfrm>
          <a:prstGeom prst="rect">
            <a:avLst/>
          </a:prstGeom>
          <a:noFill/>
          <a:ln>
            <a:noFill/>
          </a:ln>
        </p:spPr>
        <p:txBody>
          <a:bodyPr anchorCtr="0" anchor="t" bIns="45700" lIns="0" spcFirstLastPara="1" rIns="0" wrap="square" tIns="45700"/>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No Header/Footer)" showMasterSp="0">
  <p:cSld name="Blank (No Header/Footer)">
    <p:spTree>
      <p:nvGrpSpPr>
        <p:cNvPr id="96" name="Shape 96"/>
        <p:cNvGrpSpPr/>
        <p:nvPr/>
      </p:nvGrpSpPr>
      <p:grpSpPr>
        <a:xfrm>
          <a:off x="0" y="0"/>
          <a:ext cx="0" cy="0"/>
          <a:chOff x="0" y="0"/>
          <a:chExt cx="0" cy="0"/>
        </a:xfrm>
      </p:grpSpPr>
      <p:pic>
        <p:nvPicPr>
          <p:cNvPr id="97" name="Google Shape;97;p10"/>
          <p:cNvPicPr preferRelativeResize="0"/>
          <p:nvPr/>
        </p:nvPicPr>
        <p:blipFill rotWithShape="1">
          <a:blip r:embed="rId2">
            <a:alphaModFix/>
          </a:blip>
          <a:srcRect b="0" l="0" r="0" t="0"/>
          <a:stretch/>
        </p:blipFill>
        <p:spPr>
          <a:xfrm>
            <a:off x="237744" y="6460580"/>
            <a:ext cx="368521" cy="293992"/>
          </a:xfrm>
          <a:prstGeom prst="rect">
            <a:avLst/>
          </a:prstGeom>
          <a:noFill/>
          <a:ln>
            <a:noFill/>
          </a:ln>
        </p:spPr>
      </p:pic>
      <p:sp>
        <p:nvSpPr>
          <p:cNvPr id="98" name="Google Shape;98;p10"/>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99" name="Google Shape;99;p10"/>
          <p:cNvSpPr txBox="1"/>
          <p:nvPr>
            <p:ph type="title"/>
          </p:nvPr>
        </p:nvSpPr>
        <p:spPr>
          <a:xfrm>
            <a:off x="374904" y="46179"/>
            <a:ext cx="8012951" cy="450663"/>
          </a:xfrm>
          <a:prstGeom prst="rect">
            <a:avLst/>
          </a:prstGeom>
          <a:noFill/>
          <a:ln>
            <a:noFill/>
          </a:ln>
        </p:spPr>
        <p:txBody>
          <a:bodyPr anchorCtr="0" anchor="t" bIns="45700" lIns="0" spcFirstLastPara="1" rIns="0" wrap="square" tIns="45700"/>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395490" y="58522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1" name="Google Shape;11;p1"/>
          <p:cNvCxnSpPr/>
          <p:nvPr/>
        </p:nvCxnSpPr>
        <p:spPr>
          <a:xfrm rot="10800000">
            <a:off x="2422" y="608083"/>
            <a:ext cx="371789" cy="0"/>
          </a:xfrm>
          <a:prstGeom prst="straightConnector1">
            <a:avLst/>
          </a:prstGeom>
          <a:noFill/>
          <a:ln cap="flat" cmpd="sng" w="12700">
            <a:solidFill>
              <a:srgbClr val="0B3458"/>
            </a:solidFill>
            <a:prstDash val="solid"/>
            <a:round/>
            <a:headEnd len="sm" w="sm" type="none"/>
            <a:tailEnd len="sm" w="sm" type="none"/>
          </a:ln>
        </p:spPr>
      </p:cxnSp>
      <p:cxnSp>
        <p:nvCxnSpPr>
          <p:cNvPr id="12" name="Google Shape;12;p1"/>
          <p:cNvCxnSpPr/>
          <p:nvPr/>
        </p:nvCxnSpPr>
        <p:spPr>
          <a:xfrm rot="10800000">
            <a:off x="462492" y="608083"/>
            <a:ext cx="8681508" cy="0"/>
          </a:xfrm>
          <a:prstGeom prst="straightConnector1">
            <a:avLst/>
          </a:prstGeom>
          <a:noFill/>
          <a:ln cap="flat" cmpd="sng" w="12700">
            <a:solidFill>
              <a:srgbClr val="0B3458"/>
            </a:solidFill>
            <a:prstDash val="solid"/>
            <a:round/>
            <a:headEnd len="sm" w="sm" type="none"/>
            <a:tailEnd len="sm" w="sm" type="none"/>
          </a:ln>
        </p:spPr>
      </p:cxnSp>
      <p:pic>
        <p:nvPicPr>
          <p:cNvPr id="13" name="Google Shape;13;p1"/>
          <p:cNvPicPr preferRelativeResize="0"/>
          <p:nvPr/>
        </p:nvPicPr>
        <p:blipFill rotWithShape="1">
          <a:blip r:embed="rId1">
            <a:alphaModFix/>
          </a:blip>
          <a:srcRect b="0" l="0" r="0" t="0"/>
          <a:stretch/>
        </p:blipFill>
        <p:spPr>
          <a:xfrm>
            <a:off x="237744" y="6460580"/>
            <a:ext cx="368520" cy="293992"/>
          </a:xfrm>
          <a:prstGeom prst="rect">
            <a:avLst/>
          </a:prstGeom>
          <a:noFill/>
          <a:ln>
            <a:noFill/>
          </a:ln>
        </p:spPr>
      </p:pic>
      <p:sp>
        <p:nvSpPr>
          <p:cNvPr id="14" name="Google Shape;14;p1"/>
          <p:cNvSpPr/>
          <p:nvPr/>
        </p:nvSpPr>
        <p:spPr>
          <a:xfrm>
            <a:off x="39549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5" name="Google Shape;15;p1"/>
          <p:cNvCxnSpPr/>
          <p:nvPr/>
        </p:nvCxnSpPr>
        <p:spPr>
          <a:xfrm rot="10800000">
            <a:off x="2422" y="6320547"/>
            <a:ext cx="371789" cy="0"/>
          </a:xfrm>
          <a:prstGeom prst="straightConnector1">
            <a:avLst/>
          </a:prstGeom>
          <a:noFill/>
          <a:ln cap="flat" cmpd="sng" w="12700">
            <a:solidFill>
              <a:srgbClr val="0B3458"/>
            </a:solidFill>
            <a:prstDash val="solid"/>
            <a:round/>
            <a:headEnd len="sm" w="sm" type="none"/>
            <a:tailEnd len="sm" w="sm" type="none"/>
          </a:ln>
        </p:spPr>
      </p:cxnSp>
      <p:cxnSp>
        <p:nvCxnSpPr>
          <p:cNvPr id="16" name="Google Shape;16;p1"/>
          <p:cNvCxnSpPr/>
          <p:nvPr/>
        </p:nvCxnSpPr>
        <p:spPr>
          <a:xfrm rot="10800000">
            <a:off x="462491" y="6320547"/>
            <a:ext cx="8217959" cy="0"/>
          </a:xfrm>
          <a:prstGeom prst="straightConnector1">
            <a:avLst/>
          </a:prstGeom>
          <a:noFill/>
          <a:ln cap="flat" cmpd="sng" w="12700">
            <a:solidFill>
              <a:srgbClr val="0B3458"/>
            </a:solidFill>
            <a:prstDash val="solid"/>
            <a:round/>
            <a:headEnd len="sm" w="sm" type="none"/>
            <a:tailEnd len="sm" w="sm" type="none"/>
          </a:ln>
        </p:spPr>
      </p:cxnSp>
      <p:sp>
        <p:nvSpPr>
          <p:cNvPr id="17" name="Google Shape;17;p1"/>
          <p:cNvSpPr/>
          <p:nvPr/>
        </p:nvSpPr>
        <p:spPr>
          <a:xfrm flipH="1">
            <a:off x="8705212"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8" name="Google Shape;18;p1"/>
          <p:cNvCxnSpPr/>
          <p:nvPr/>
        </p:nvCxnSpPr>
        <p:spPr>
          <a:xfrm>
            <a:off x="8772211" y="6320547"/>
            <a:ext cx="371789" cy="0"/>
          </a:xfrm>
          <a:prstGeom prst="straightConnector1">
            <a:avLst/>
          </a:prstGeom>
          <a:noFill/>
          <a:ln cap="flat" cmpd="sng" w="12700">
            <a:solidFill>
              <a:srgbClr val="0B3458"/>
            </a:solidFill>
            <a:prstDash val="solid"/>
            <a:round/>
            <a:headEnd len="sm" w="sm" type="none"/>
            <a:tailEnd len="sm" w="sm" type="none"/>
          </a:ln>
        </p:spPr>
      </p:cxnSp>
      <p:sp>
        <p:nvSpPr>
          <p:cNvPr id="19" name="Google Shape;19;p1"/>
          <p:cNvSpPr txBox="1"/>
          <p:nvPr/>
        </p:nvSpPr>
        <p:spPr>
          <a:xfrm>
            <a:off x="8493978" y="6445465"/>
            <a:ext cx="794877"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0" name="Shape 850"/>
        <p:cNvGrpSpPr/>
        <p:nvPr/>
      </p:nvGrpSpPr>
      <p:grpSpPr>
        <a:xfrm>
          <a:off x="0" y="0"/>
          <a:ext cx="0" cy="0"/>
          <a:chOff x="0" y="0"/>
          <a:chExt cx="0" cy="0"/>
        </a:xfrm>
      </p:grpSpPr>
      <p:sp>
        <p:nvSpPr>
          <p:cNvPr id="851" name="Google Shape;851;p50"/>
          <p:cNvSpPr txBox="1"/>
          <p:nvPr>
            <p:ph type="title"/>
          </p:nvPr>
        </p:nvSpPr>
        <p:spPr>
          <a:xfrm>
            <a:off x="584938" y="824754"/>
            <a:ext cx="7932000" cy="1768314"/>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Latin Generation Panel (Latin GP) and Integration Panel Discussion</a:t>
            </a:r>
            <a:endParaRPr/>
          </a:p>
        </p:txBody>
      </p:sp>
      <p:sp>
        <p:nvSpPr>
          <p:cNvPr id="852" name="Google Shape;852;p50"/>
          <p:cNvSpPr txBox="1"/>
          <p:nvPr>
            <p:ph idx="1" type="body"/>
          </p:nvPr>
        </p:nvSpPr>
        <p:spPr>
          <a:xfrm>
            <a:off x="600074" y="2765533"/>
            <a:ext cx="7907338" cy="13555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220"/>
              <a:buFont typeface="Arial"/>
              <a:buNone/>
            </a:pPr>
            <a:r>
              <a:rPr b="0" i="0" lang="en-US" sz="2220" u="none" cap="none" strike="noStrike">
                <a:solidFill>
                  <a:schemeClr val="lt1"/>
                </a:solidFill>
                <a:latin typeface="Arial"/>
                <a:ea typeface="Arial"/>
                <a:cs typeface="Arial"/>
                <a:sym typeface="Arial"/>
              </a:rPr>
              <a:t>Mats Dufberg</a:t>
            </a:r>
            <a:endParaRPr/>
          </a:p>
          <a:p>
            <a:pPr indent="0" lvl="0" marL="0" marR="0" rtl="0" algn="l">
              <a:lnSpc>
                <a:spcPct val="90000"/>
              </a:lnSpc>
              <a:spcBef>
                <a:spcPts val="0"/>
              </a:spcBef>
              <a:spcAft>
                <a:spcPts val="0"/>
              </a:spcAft>
              <a:buClr>
                <a:schemeClr val="lt1"/>
              </a:buClr>
              <a:buSzPts val="2220"/>
              <a:buFont typeface="Arial"/>
              <a:buNone/>
            </a:pPr>
            <a:r>
              <a:rPr b="0" i="0" lang="en-US" sz="2220" u="none" cap="none" strike="noStrike">
                <a:solidFill>
                  <a:schemeClr val="lt1"/>
                </a:solidFill>
                <a:latin typeface="Arial"/>
                <a:ea typeface="Arial"/>
                <a:cs typeface="Arial"/>
                <a:sym typeface="Arial"/>
              </a:rPr>
              <a:t>Michael B</a:t>
            </a:r>
            <a:r>
              <a:rPr lang="en-US" sz="2220"/>
              <a:t>a</a:t>
            </a:r>
            <a:r>
              <a:rPr b="0" i="0" lang="en-US" sz="2220" u="none" cap="none" strike="noStrike">
                <a:solidFill>
                  <a:schemeClr val="lt1"/>
                </a:solidFill>
                <a:latin typeface="Arial"/>
                <a:ea typeface="Arial"/>
                <a:cs typeface="Arial"/>
                <a:sym typeface="Arial"/>
              </a:rPr>
              <a:t>uland</a:t>
            </a:r>
            <a:endParaRPr/>
          </a:p>
          <a:p>
            <a:pPr indent="0" lvl="0" marL="0" marR="0" rtl="0" algn="l">
              <a:lnSpc>
                <a:spcPct val="90000"/>
              </a:lnSpc>
              <a:spcBef>
                <a:spcPts val="0"/>
              </a:spcBef>
              <a:spcAft>
                <a:spcPts val="0"/>
              </a:spcAft>
              <a:buClr>
                <a:schemeClr val="lt1"/>
              </a:buClr>
              <a:buSzPts val="2220"/>
              <a:buFont typeface="Arial"/>
              <a:buNone/>
            </a:pPr>
            <a:r>
              <a:rPr b="0" i="0" lang="en-US" sz="2220" u="none" cap="none" strike="noStrike">
                <a:solidFill>
                  <a:schemeClr val="lt1"/>
                </a:solidFill>
                <a:latin typeface="Arial"/>
                <a:ea typeface="Arial"/>
                <a:cs typeface="Arial"/>
                <a:sym typeface="Arial"/>
              </a:rPr>
              <a:t>Mirjana Tasić</a:t>
            </a:r>
            <a:endParaRPr/>
          </a:p>
          <a:p>
            <a:pPr indent="0" lvl="0" marL="0" marR="0" rtl="0" algn="l">
              <a:lnSpc>
                <a:spcPct val="90000"/>
              </a:lnSpc>
              <a:spcBef>
                <a:spcPts val="0"/>
              </a:spcBef>
              <a:spcAft>
                <a:spcPts val="0"/>
              </a:spcAft>
              <a:buClr>
                <a:schemeClr val="lt1"/>
              </a:buClr>
              <a:buSzPts val="2220"/>
              <a:buFont typeface="Arial"/>
              <a:buNone/>
            </a:pPr>
            <a:r>
              <a:rPr b="0" i="0" lang="en-US" sz="2220" u="none" cap="none" strike="noStrike">
                <a:solidFill>
                  <a:schemeClr val="lt1"/>
                </a:solidFill>
                <a:latin typeface="Arial"/>
                <a:ea typeface="Arial"/>
                <a:cs typeface="Arial"/>
                <a:sym typeface="Arial"/>
              </a:rPr>
              <a:t>Latin GP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6" name="Shape 936"/>
        <p:cNvGrpSpPr/>
        <p:nvPr/>
      </p:nvGrpSpPr>
      <p:grpSpPr>
        <a:xfrm>
          <a:off x="0" y="0"/>
          <a:ext cx="0" cy="0"/>
          <a:chOff x="0" y="0"/>
          <a:chExt cx="0" cy="0"/>
        </a:xfrm>
      </p:grpSpPr>
      <p:sp>
        <p:nvSpPr>
          <p:cNvPr id="937" name="Google Shape;937;p59"/>
          <p:cNvSpPr txBox="1"/>
          <p:nvPr>
            <p:ph type="title"/>
          </p:nvPr>
        </p:nvSpPr>
        <p:spPr>
          <a:xfrm>
            <a:off x="374904" y="46179"/>
            <a:ext cx="8013000" cy="4506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38" name="Google Shape;938;p59"/>
          <p:cNvSpPr txBox="1"/>
          <p:nvPr>
            <p:ph idx="1" type="body"/>
          </p:nvPr>
        </p:nvSpPr>
        <p:spPr>
          <a:xfrm>
            <a:off x="609600" y="1470197"/>
            <a:ext cx="7907400" cy="2536800"/>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2000"/>
              </a:spcBef>
              <a:spcAft>
                <a:spcPts val="0"/>
              </a:spcAft>
              <a:buClr>
                <a:srgbClr val="000000"/>
              </a:buClr>
              <a:buSzPts val="1425"/>
              <a:buFont typeface="Noto Sans Symbols"/>
              <a:buChar char="◉"/>
            </a:pPr>
            <a:r>
              <a:rPr lang="en-US"/>
              <a:t>Outside Repertoire</a:t>
            </a:r>
            <a:endParaRPr/>
          </a:p>
          <a:p>
            <a:pPr indent="-341312" lvl="1" marL="798512" marR="0" rtl="0" algn="l">
              <a:lnSpc>
                <a:spcPct val="115000"/>
              </a:lnSpc>
              <a:spcBef>
                <a:spcPts val="0"/>
              </a:spcBef>
              <a:spcAft>
                <a:spcPts val="0"/>
              </a:spcAft>
              <a:buClr>
                <a:srgbClr val="000000"/>
              </a:buClr>
              <a:buSzPts val="1425"/>
              <a:buFont typeface="Noto Sans Symbols"/>
              <a:buChar char="○"/>
            </a:pPr>
            <a:r>
              <a:rPr lang="en-US"/>
              <a:t>Some languages use code points that cannot be accepted for the root zone, e.g. </a:t>
            </a:r>
            <a:r>
              <a:rPr lang="en-US"/>
              <a:t>apostrophe</a:t>
            </a:r>
            <a:r>
              <a:rPr lang="en-US"/>
              <a:t> like characters. E.g.:</a:t>
            </a:r>
            <a:endParaRPr/>
          </a:p>
          <a:p>
            <a:pPr indent="0" lvl="0" marL="0" marR="0" rtl="0" algn="l">
              <a:lnSpc>
                <a:spcPct val="115000"/>
              </a:lnSpc>
              <a:spcBef>
                <a:spcPts val="500"/>
              </a:spcBef>
              <a:spcAft>
                <a:spcPts val="0"/>
              </a:spcAft>
              <a:buNone/>
            </a:pPr>
            <a:r>
              <a:t/>
            </a:r>
            <a:endParaRPr/>
          </a:p>
          <a:p>
            <a:pPr indent="0" lvl="0" marL="0" marR="0" rtl="0" algn="l">
              <a:lnSpc>
                <a:spcPct val="115000"/>
              </a:lnSpc>
              <a:spcBef>
                <a:spcPts val="500"/>
              </a:spcBef>
              <a:spcAft>
                <a:spcPts val="0"/>
              </a:spcAft>
              <a:buNone/>
            </a:pPr>
            <a:r>
              <a:t/>
            </a:r>
            <a:endParaRPr/>
          </a:p>
          <a:p>
            <a:pPr indent="-341312" lvl="1" marL="798512" rtl="0" algn="l">
              <a:lnSpc>
                <a:spcPct val="115000"/>
              </a:lnSpc>
              <a:spcBef>
                <a:spcPts val="2000"/>
              </a:spcBef>
              <a:spcAft>
                <a:spcPts val="0"/>
              </a:spcAft>
              <a:buClr>
                <a:srgbClr val="000000"/>
              </a:buClr>
              <a:buSzPts val="1425"/>
              <a:buFont typeface="Noto Sans Symbols"/>
              <a:buChar char="○"/>
            </a:pPr>
            <a:r>
              <a:rPr lang="en-US"/>
              <a:t>Latin GP rejected a code point that is very similar to exclamation mark, but used in one of the investigated languages.</a:t>
            </a:r>
            <a:endParaRPr/>
          </a:p>
          <a:p>
            <a:pPr indent="0" lvl="0" marL="798512" marR="0" rtl="0" algn="l">
              <a:lnSpc>
                <a:spcPct val="115000"/>
              </a:lnSpc>
              <a:spcBef>
                <a:spcPts val="500"/>
              </a:spcBef>
              <a:spcAft>
                <a:spcPts val="0"/>
              </a:spcAft>
              <a:buNone/>
            </a:pPr>
            <a:r>
              <a:t/>
            </a:r>
            <a:endParaRPr/>
          </a:p>
          <a:p>
            <a:pPr indent="0" lvl="0" marL="342900" marR="0" rtl="0" algn="l">
              <a:lnSpc>
                <a:spcPct val="100000"/>
              </a:lnSpc>
              <a:spcBef>
                <a:spcPts val="0"/>
              </a:spcBef>
              <a:spcAft>
                <a:spcPts val="0"/>
              </a:spcAft>
              <a:buNone/>
            </a:pPr>
            <a:r>
              <a:t/>
            </a:r>
            <a:endParaRPr/>
          </a:p>
          <a:p>
            <a:pPr indent="0" lvl="1" marL="0" marR="0" rtl="0" algn="l">
              <a:spcBef>
                <a:spcPts val="500"/>
              </a:spcBef>
              <a:spcAft>
                <a:spcPts val="0"/>
              </a:spcAft>
              <a:buClr>
                <a:srgbClr val="000000"/>
              </a:buClr>
              <a:buSzPts val="1425"/>
              <a:buFont typeface="Noto Sans Symbols"/>
              <a:buNone/>
            </a:pPr>
            <a:r>
              <a:t/>
            </a:r>
            <a:endParaRPr b="0" i="0" sz="1900" u="none" cap="none" strike="noStrike">
              <a:solidFill>
                <a:srgbClr val="000000"/>
              </a:solidFill>
              <a:latin typeface="Arial"/>
              <a:ea typeface="Arial"/>
              <a:cs typeface="Arial"/>
              <a:sym typeface="Arial"/>
            </a:endParaRPr>
          </a:p>
        </p:txBody>
      </p:sp>
      <p:graphicFrame>
        <p:nvGraphicFramePr>
          <p:cNvPr id="939" name="Google Shape;939;p59"/>
          <p:cNvGraphicFramePr/>
          <p:nvPr/>
        </p:nvGraphicFramePr>
        <p:xfrm>
          <a:off x="609600" y="2941350"/>
          <a:ext cx="3000000" cy="3000000"/>
        </p:xfrm>
        <a:graphic>
          <a:graphicData uri="http://schemas.openxmlformats.org/drawingml/2006/table">
            <a:tbl>
              <a:tblPr>
                <a:noFill/>
                <a:tableStyleId>{F54359EF-68EA-4672-9A61-F8313F3E3C7D}</a:tableStyleId>
              </a:tblPr>
              <a:tblGrid>
                <a:gridCol w="468925"/>
                <a:gridCol w="898375"/>
                <a:gridCol w="6588975"/>
              </a:tblGrid>
              <a:tr h="381000">
                <a:tc>
                  <a:txBody>
                    <a:bodyPr>
                      <a:noAutofit/>
                    </a:bodyPr>
                    <a:lstStyle/>
                    <a:p>
                      <a:pPr indent="0" lvl="0" marL="0" rtl="0" algn="just">
                        <a:spcBef>
                          <a:spcPts val="0"/>
                        </a:spcBef>
                        <a:spcAft>
                          <a:spcPts val="0"/>
                        </a:spcAft>
                        <a:buNone/>
                      </a:pPr>
                      <a:r>
                        <a:rPr b="1" lang="en-US" sz="1900"/>
                        <a:t>ʼ</a:t>
                      </a:r>
                      <a:endParaRPr sz="1900"/>
                    </a:p>
                  </a:txBody>
                  <a:tcPr marT="91425" marB="91425" marR="91425" marL="91425"/>
                </a:tc>
                <a:tc>
                  <a:txBody>
                    <a:bodyPr>
                      <a:noAutofit/>
                    </a:bodyPr>
                    <a:lstStyle/>
                    <a:p>
                      <a:pPr indent="0" lvl="0" marL="0" rtl="0" algn="l">
                        <a:spcBef>
                          <a:spcPts val="0"/>
                        </a:spcBef>
                        <a:spcAft>
                          <a:spcPts val="0"/>
                        </a:spcAft>
                        <a:buNone/>
                      </a:pPr>
                      <a:r>
                        <a:rPr lang="en-US" sz="1900"/>
                        <a:t>02BC</a:t>
                      </a:r>
                      <a:endParaRPr sz="1900"/>
                    </a:p>
                  </a:txBody>
                  <a:tcPr marT="91425" marB="91425" marR="91425" marL="91425"/>
                </a:tc>
                <a:tc>
                  <a:txBody>
                    <a:bodyPr>
                      <a:noAutofit/>
                    </a:bodyPr>
                    <a:lstStyle/>
                    <a:p>
                      <a:pPr indent="0" lvl="0" marL="0" rtl="0" algn="l">
                        <a:spcBef>
                          <a:spcPts val="0"/>
                        </a:spcBef>
                        <a:spcAft>
                          <a:spcPts val="0"/>
                        </a:spcAft>
                        <a:buNone/>
                      </a:pPr>
                      <a:r>
                        <a:rPr lang="en-US" sz="1900"/>
                        <a:t>LATIN MODIFIER LETTER APOSTROPHE</a:t>
                      </a:r>
                      <a:endParaRPr sz="1900"/>
                    </a:p>
                  </a:txBody>
                  <a:tcPr marT="91425" marB="91425" marR="91425" marL="91425"/>
                </a:tc>
              </a:tr>
            </a:tbl>
          </a:graphicData>
        </a:graphic>
      </p:graphicFrame>
      <p:graphicFrame>
        <p:nvGraphicFramePr>
          <p:cNvPr id="940" name="Google Shape;940;p59"/>
          <p:cNvGraphicFramePr/>
          <p:nvPr/>
        </p:nvGraphicFramePr>
        <p:xfrm>
          <a:off x="609600" y="4686250"/>
          <a:ext cx="3000000" cy="3000000"/>
        </p:xfrm>
        <a:graphic>
          <a:graphicData uri="http://schemas.openxmlformats.org/drawingml/2006/table">
            <a:tbl>
              <a:tblPr>
                <a:noFill/>
                <a:tableStyleId>{F54359EF-68EA-4672-9A61-F8313F3E3C7D}</a:tableStyleId>
              </a:tblPr>
              <a:tblGrid>
                <a:gridCol w="515400"/>
                <a:gridCol w="987400"/>
                <a:gridCol w="6453475"/>
              </a:tblGrid>
              <a:tr h="381000">
                <a:tc>
                  <a:txBody>
                    <a:bodyPr>
                      <a:noAutofit/>
                    </a:bodyPr>
                    <a:lstStyle/>
                    <a:p>
                      <a:pPr indent="0" lvl="0" marL="0" rtl="0" algn="just">
                        <a:spcBef>
                          <a:spcPts val="0"/>
                        </a:spcBef>
                        <a:spcAft>
                          <a:spcPts val="0"/>
                        </a:spcAft>
                        <a:buNone/>
                      </a:pPr>
                      <a:r>
                        <a:rPr b="1" lang="en-US" sz="1900"/>
                        <a:t>!</a:t>
                      </a:r>
                      <a:endParaRPr sz="1900"/>
                    </a:p>
                  </a:txBody>
                  <a:tcPr marT="91425" marB="91425" marR="91425" marL="91425"/>
                </a:tc>
                <a:tc>
                  <a:txBody>
                    <a:bodyPr>
                      <a:noAutofit/>
                    </a:bodyPr>
                    <a:lstStyle/>
                    <a:p>
                      <a:pPr indent="0" lvl="0" marL="0" rtl="0" algn="l">
                        <a:spcBef>
                          <a:spcPts val="0"/>
                        </a:spcBef>
                        <a:spcAft>
                          <a:spcPts val="0"/>
                        </a:spcAft>
                        <a:buNone/>
                      </a:pPr>
                      <a:r>
                        <a:rPr lang="en-US" sz="1900"/>
                        <a:t>01C3</a:t>
                      </a:r>
                      <a:endParaRPr sz="1900"/>
                    </a:p>
                  </a:txBody>
                  <a:tcPr marT="91425" marB="91425" marR="91425" marL="91425"/>
                </a:tc>
                <a:tc>
                  <a:txBody>
                    <a:bodyPr>
                      <a:noAutofit/>
                    </a:bodyPr>
                    <a:lstStyle/>
                    <a:p>
                      <a:pPr indent="0" lvl="0" marL="0" rtl="0" algn="l">
                        <a:spcBef>
                          <a:spcPts val="0"/>
                        </a:spcBef>
                        <a:spcAft>
                          <a:spcPts val="0"/>
                        </a:spcAft>
                        <a:buNone/>
                      </a:pPr>
                      <a:r>
                        <a:rPr lang="en-US" sz="1900"/>
                        <a:t>LATIN LETTER RETROFLEX CLICK</a:t>
                      </a:r>
                      <a:endParaRPr sz="1900"/>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60"/>
          <p:cNvSpPr txBox="1"/>
          <p:nvPr>
            <p:ph type="title"/>
          </p:nvPr>
        </p:nvSpPr>
        <p:spPr>
          <a:xfrm>
            <a:off x="374904" y="46179"/>
            <a:ext cx="8013000" cy="4506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46" name="Google Shape;946;p60"/>
          <p:cNvSpPr txBox="1"/>
          <p:nvPr>
            <p:ph idx="1" type="body"/>
          </p:nvPr>
        </p:nvSpPr>
        <p:spPr>
          <a:xfrm>
            <a:off x="609600" y="1470201"/>
            <a:ext cx="7907400" cy="2057100"/>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2000"/>
              </a:spcBef>
              <a:spcAft>
                <a:spcPts val="0"/>
              </a:spcAft>
              <a:buClr>
                <a:srgbClr val="000000"/>
              </a:buClr>
              <a:buSzPts val="1425"/>
              <a:buFont typeface="Noto Sans Symbols"/>
              <a:buChar char="◉"/>
            </a:pPr>
            <a:r>
              <a:rPr lang="en-US"/>
              <a:t>Outside Repertoire</a:t>
            </a:r>
            <a:endParaRPr/>
          </a:p>
          <a:p>
            <a:pPr indent="-341312" lvl="1" marL="798512" rtl="0" algn="l">
              <a:lnSpc>
                <a:spcPct val="115000"/>
              </a:lnSpc>
              <a:spcBef>
                <a:spcPts val="0"/>
              </a:spcBef>
              <a:spcAft>
                <a:spcPts val="0"/>
              </a:spcAft>
              <a:buClr>
                <a:srgbClr val="000000"/>
              </a:buClr>
              <a:buSzPts val="1425"/>
              <a:buFont typeface="Noto Sans Symbols"/>
              <a:buChar char="○"/>
            </a:pPr>
            <a:r>
              <a:rPr lang="en-US"/>
              <a:t>Latin GP proposed 3 code points used for click sounds for inclusion in MSR 3, but IP did not accept them on the grounds that they are visually too similar to code points disallowed in IDNA 2008.</a:t>
            </a:r>
            <a:endParaRPr/>
          </a:p>
          <a:p>
            <a:pPr indent="0" lvl="0" marL="342900" marR="0" rtl="0" algn="l">
              <a:lnSpc>
                <a:spcPct val="100000"/>
              </a:lnSpc>
              <a:spcBef>
                <a:spcPts val="0"/>
              </a:spcBef>
              <a:spcAft>
                <a:spcPts val="0"/>
              </a:spcAft>
              <a:buNone/>
            </a:pPr>
            <a:r>
              <a:t/>
            </a:r>
            <a:endParaRPr/>
          </a:p>
          <a:p>
            <a:pPr indent="0" lvl="1" marL="0" marR="0" rtl="0" algn="l">
              <a:spcBef>
                <a:spcPts val="500"/>
              </a:spcBef>
              <a:spcAft>
                <a:spcPts val="0"/>
              </a:spcAft>
              <a:buClr>
                <a:srgbClr val="000000"/>
              </a:buClr>
              <a:buSzPts val="1425"/>
              <a:buFont typeface="Noto Sans Symbols"/>
              <a:buNone/>
            </a:pPr>
            <a:r>
              <a:t/>
            </a:r>
            <a:endParaRPr b="0" i="0" sz="1900" u="none" cap="none" strike="noStrike">
              <a:solidFill>
                <a:srgbClr val="000000"/>
              </a:solidFill>
              <a:latin typeface="Arial"/>
              <a:ea typeface="Arial"/>
              <a:cs typeface="Arial"/>
              <a:sym typeface="Arial"/>
            </a:endParaRPr>
          </a:p>
        </p:txBody>
      </p:sp>
      <p:graphicFrame>
        <p:nvGraphicFramePr>
          <p:cNvPr id="947" name="Google Shape;947;p60"/>
          <p:cNvGraphicFramePr/>
          <p:nvPr/>
        </p:nvGraphicFramePr>
        <p:xfrm>
          <a:off x="609600" y="3679425"/>
          <a:ext cx="3000000" cy="3000000"/>
        </p:xfrm>
        <a:graphic>
          <a:graphicData uri="http://schemas.openxmlformats.org/drawingml/2006/table">
            <a:tbl>
              <a:tblPr>
                <a:noFill/>
                <a:tableStyleId>{F54359EF-68EA-4672-9A61-F8313F3E3C7D}</a:tableStyleId>
              </a:tblPr>
              <a:tblGrid>
                <a:gridCol w="382850"/>
                <a:gridCol w="693075"/>
                <a:gridCol w="6163075"/>
              </a:tblGrid>
              <a:tr h="381000">
                <a:tc>
                  <a:txBody>
                    <a:bodyPr>
                      <a:noAutofit/>
                    </a:bodyPr>
                    <a:lstStyle/>
                    <a:p>
                      <a:pPr indent="0" lvl="0" marL="0" rtl="0" algn="l">
                        <a:spcBef>
                          <a:spcPts val="0"/>
                        </a:spcBef>
                        <a:spcAft>
                          <a:spcPts val="0"/>
                        </a:spcAft>
                        <a:buNone/>
                      </a:pPr>
                      <a:r>
                        <a:rPr lang="en-US"/>
                        <a:t>ǀ</a:t>
                      </a:r>
                      <a:endParaRPr/>
                    </a:p>
                  </a:txBody>
                  <a:tcPr marT="91425" marB="91425" marR="91425" marL="91425"/>
                </a:tc>
                <a:tc>
                  <a:txBody>
                    <a:bodyPr>
                      <a:noAutofit/>
                    </a:bodyPr>
                    <a:lstStyle/>
                    <a:p>
                      <a:pPr indent="0" lvl="0" marL="0" rtl="0" algn="l">
                        <a:spcBef>
                          <a:spcPts val="0"/>
                        </a:spcBef>
                        <a:spcAft>
                          <a:spcPts val="0"/>
                        </a:spcAft>
                        <a:buNone/>
                      </a:pPr>
                      <a:r>
                        <a:rPr lang="en-US"/>
                        <a:t>01C0</a:t>
                      </a:r>
                      <a:endParaRPr/>
                    </a:p>
                  </a:txBody>
                  <a:tcPr marT="91425" marB="91425" marR="91425" marL="91425"/>
                </a:tc>
                <a:tc>
                  <a:txBody>
                    <a:bodyPr>
                      <a:noAutofit/>
                    </a:bodyPr>
                    <a:lstStyle/>
                    <a:p>
                      <a:pPr indent="0" lvl="0" marL="0" rtl="0" algn="l">
                        <a:spcBef>
                          <a:spcPts val="0"/>
                        </a:spcBef>
                        <a:spcAft>
                          <a:spcPts val="0"/>
                        </a:spcAft>
                        <a:buNone/>
                      </a:pPr>
                      <a:r>
                        <a:rPr lang="en-US"/>
                        <a:t>LATIN LETTER DENTAL CLICK</a:t>
                      </a:r>
                      <a:endParaRPr/>
                    </a:p>
                  </a:txBody>
                  <a:tcPr marT="91425" marB="91425" marR="91425" marL="91425"/>
                </a:tc>
              </a:tr>
              <a:tr h="381000">
                <a:tc>
                  <a:txBody>
                    <a:bodyPr>
                      <a:noAutofit/>
                    </a:bodyPr>
                    <a:lstStyle/>
                    <a:p>
                      <a:pPr indent="0" lvl="0" marL="0" rtl="0" algn="l">
                        <a:spcBef>
                          <a:spcPts val="0"/>
                        </a:spcBef>
                        <a:spcAft>
                          <a:spcPts val="0"/>
                        </a:spcAft>
                        <a:buNone/>
                      </a:pPr>
                      <a:r>
                        <a:rPr lang="en-US"/>
                        <a:t>ǁ</a:t>
                      </a:r>
                      <a:endParaRPr/>
                    </a:p>
                  </a:txBody>
                  <a:tcPr marT="91425" marB="91425" marR="91425" marL="91425"/>
                </a:tc>
                <a:tc>
                  <a:txBody>
                    <a:bodyPr>
                      <a:noAutofit/>
                    </a:bodyPr>
                    <a:lstStyle/>
                    <a:p>
                      <a:pPr indent="0" lvl="0" marL="0" rtl="0" algn="l">
                        <a:spcBef>
                          <a:spcPts val="0"/>
                        </a:spcBef>
                        <a:spcAft>
                          <a:spcPts val="0"/>
                        </a:spcAft>
                        <a:buNone/>
                      </a:pPr>
                      <a:r>
                        <a:rPr lang="en-US"/>
                        <a:t>01C1</a:t>
                      </a:r>
                      <a:endParaRPr/>
                    </a:p>
                  </a:txBody>
                  <a:tcPr marT="91425" marB="91425" marR="91425" marL="91425"/>
                </a:tc>
                <a:tc>
                  <a:txBody>
                    <a:bodyPr>
                      <a:noAutofit/>
                    </a:bodyPr>
                    <a:lstStyle/>
                    <a:p>
                      <a:pPr indent="0" lvl="0" marL="0" rtl="0" algn="l">
                        <a:spcBef>
                          <a:spcPts val="0"/>
                        </a:spcBef>
                        <a:spcAft>
                          <a:spcPts val="0"/>
                        </a:spcAft>
                        <a:buNone/>
                      </a:pPr>
                      <a:r>
                        <a:rPr lang="en-US"/>
                        <a:t>LATIN LETTER LATERAL CLICK</a:t>
                      </a:r>
                      <a:endParaRPr/>
                    </a:p>
                  </a:txBody>
                  <a:tcPr marT="91425" marB="91425" marR="91425" marL="91425"/>
                </a:tc>
              </a:tr>
              <a:tr h="381000">
                <a:tc>
                  <a:txBody>
                    <a:bodyPr>
                      <a:noAutofit/>
                    </a:bodyPr>
                    <a:lstStyle/>
                    <a:p>
                      <a:pPr indent="0" lvl="0" marL="0" rtl="0" algn="l">
                        <a:spcBef>
                          <a:spcPts val="0"/>
                        </a:spcBef>
                        <a:spcAft>
                          <a:spcPts val="0"/>
                        </a:spcAft>
                        <a:buNone/>
                      </a:pPr>
                      <a:r>
                        <a:rPr lang="en-US"/>
                        <a:t>ǂ</a:t>
                      </a:r>
                      <a:endParaRPr/>
                    </a:p>
                  </a:txBody>
                  <a:tcPr marT="91425" marB="91425" marR="91425" marL="91425"/>
                </a:tc>
                <a:tc>
                  <a:txBody>
                    <a:bodyPr>
                      <a:noAutofit/>
                    </a:bodyPr>
                    <a:lstStyle/>
                    <a:p>
                      <a:pPr indent="0" lvl="0" marL="0" rtl="0" algn="l">
                        <a:spcBef>
                          <a:spcPts val="0"/>
                        </a:spcBef>
                        <a:spcAft>
                          <a:spcPts val="0"/>
                        </a:spcAft>
                        <a:buNone/>
                      </a:pPr>
                      <a:r>
                        <a:rPr lang="en-US"/>
                        <a:t>01C2</a:t>
                      </a:r>
                      <a:endParaRPr/>
                    </a:p>
                  </a:txBody>
                  <a:tcPr marT="91425" marB="91425" marR="91425" marL="91425"/>
                </a:tc>
                <a:tc>
                  <a:txBody>
                    <a:bodyPr>
                      <a:noAutofit/>
                    </a:bodyPr>
                    <a:lstStyle/>
                    <a:p>
                      <a:pPr indent="0" lvl="0" marL="0" rtl="0" algn="l">
                        <a:spcBef>
                          <a:spcPts val="0"/>
                        </a:spcBef>
                        <a:spcAft>
                          <a:spcPts val="0"/>
                        </a:spcAft>
                        <a:buNone/>
                      </a:pPr>
                      <a:r>
                        <a:rPr lang="en-US"/>
                        <a:t>LATIN LETTER ALVEOLAR CLICK</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1" name="Shape 951"/>
        <p:cNvGrpSpPr/>
        <p:nvPr/>
      </p:nvGrpSpPr>
      <p:grpSpPr>
        <a:xfrm>
          <a:off x="0" y="0"/>
          <a:ext cx="0" cy="0"/>
          <a:chOff x="0" y="0"/>
          <a:chExt cx="0" cy="0"/>
        </a:xfrm>
      </p:grpSpPr>
      <p:sp>
        <p:nvSpPr>
          <p:cNvPr id="952" name="Google Shape;952;p61"/>
          <p:cNvSpPr txBox="1"/>
          <p:nvPr>
            <p:ph type="title"/>
          </p:nvPr>
        </p:nvSpPr>
        <p:spPr>
          <a:xfrm>
            <a:off x="374904" y="46179"/>
            <a:ext cx="8013000" cy="4506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Work Accomplished</a:t>
            </a:r>
            <a:r>
              <a:rPr lang="en-US" sz="2520"/>
              <a:t> – Variants </a:t>
            </a:r>
            <a:endParaRPr/>
          </a:p>
        </p:txBody>
      </p:sp>
      <p:sp>
        <p:nvSpPr>
          <p:cNvPr id="953" name="Google Shape;953;p61"/>
          <p:cNvSpPr txBox="1"/>
          <p:nvPr>
            <p:ph idx="1" type="body"/>
          </p:nvPr>
        </p:nvSpPr>
        <p:spPr>
          <a:xfrm>
            <a:off x="609600" y="1470212"/>
            <a:ext cx="7907400" cy="4768500"/>
          </a:xfrm>
          <a:prstGeom prst="rect">
            <a:avLst/>
          </a:prstGeom>
          <a:noFill/>
          <a:ln>
            <a:noFill/>
          </a:ln>
        </p:spPr>
        <p:txBody>
          <a:bodyPr anchorCtr="0" anchor="t" bIns="0" lIns="0" spcFirstLastPara="1" rIns="0" wrap="square" tIns="0">
            <a:noAutofit/>
          </a:bodyPr>
          <a:lstStyle/>
          <a:p>
            <a:pPr indent="-342900" lvl="0" marL="342900" marR="0" rtl="0" algn="l">
              <a:spcBef>
                <a:spcPts val="20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Developing Variants</a:t>
            </a:r>
            <a:endParaRPr/>
          </a:p>
          <a:p>
            <a:pPr indent="-341312" lvl="1" marL="798512" marR="0" rtl="0" algn="l">
              <a:spcBef>
                <a:spcPts val="500"/>
              </a:spcBef>
              <a:spcAft>
                <a:spcPts val="0"/>
              </a:spcAft>
              <a:buClr>
                <a:srgbClr val="000000"/>
              </a:buClr>
              <a:buSzPts val="1425"/>
              <a:buFont typeface="Noto Sans Symbols"/>
              <a:buChar char="○"/>
            </a:pPr>
            <a:r>
              <a:rPr lang="en-US"/>
              <a:t>Framework defined</a:t>
            </a:r>
            <a:endParaRPr/>
          </a:p>
          <a:p>
            <a:pPr indent="-311150" lvl="2" marL="1255712"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In-script variants </a:t>
            </a:r>
            <a:r>
              <a:rPr lang="en-US"/>
              <a:t>are</a:t>
            </a:r>
            <a:r>
              <a:rPr b="0" i="0" lang="en-US" sz="1900" u="none" cap="none" strike="noStrike">
                <a:solidFill>
                  <a:srgbClr val="000000"/>
                </a:solidFill>
                <a:latin typeface="Arial"/>
                <a:ea typeface="Arial"/>
                <a:cs typeface="Arial"/>
                <a:sym typeface="Arial"/>
              </a:rPr>
              <a:t> </a:t>
            </a:r>
            <a:r>
              <a:rPr lang="en-US"/>
              <a:t>under analysis</a:t>
            </a:r>
            <a:endParaRPr/>
          </a:p>
          <a:p>
            <a:pPr indent="-311150" lvl="2" marL="1255712" marR="0" rtl="0" algn="l">
              <a:spcBef>
                <a:spcPts val="500"/>
              </a:spcBef>
              <a:spcAft>
                <a:spcPts val="0"/>
              </a:spcAft>
              <a:buClr>
                <a:srgbClr val="000000"/>
              </a:buClr>
              <a:buSzPts val="1425"/>
              <a:buFont typeface="Noto Sans Symbols"/>
              <a:buChar char="•"/>
            </a:pPr>
            <a:r>
              <a:rPr lang="en-US"/>
              <a:t>Cross-script variants with Cyrillic, Greek and Armenian: Preliminary list complete</a:t>
            </a: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7" name="Shape 957"/>
        <p:cNvGrpSpPr/>
        <p:nvPr/>
      </p:nvGrpSpPr>
      <p:grpSpPr>
        <a:xfrm>
          <a:off x="0" y="0"/>
          <a:ext cx="0" cy="0"/>
          <a:chOff x="0" y="0"/>
          <a:chExt cx="0" cy="0"/>
        </a:xfrm>
      </p:grpSpPr>
      <p:sp>
        <p:nvSpPr>
          <p:cNvPr id="958" name="Google Shape;958;p62"/>
          <p:cNvSpPr txBox="1"/>
          <p:nvPr>
            <p:ph type="title"/>
          </p:nvPr>
        </p:nvSpPr>
        <p:spPr>
          <a:xfrm>
            <a:off x="374904" y="46179"/>
            <a:ext cx="8013000" cy="4506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Work Accomplished</a:t>
            </a:r>
            <a:r>
              <a:rPr lang="en-US" sz="2520"/>
              <a:t> – IP feedback</a:t>
            </a:r>
            <a:endParaRPr/>
          </a:p>
        </p:txBody>
      </p:sp>
      <p:sp>
        <p:nvSpPr>
          <p:cNvPr id="959" name="Google Shape;959;p62"/>
          <p:cNvSpPr txBox="1"/>
          <p:nvPr>
            <p:ph idx="1" type="body"/>
          </p:nvPr>
        </p:nvSpPr>
        <p:spPr>
          <a:xfrm>
            <a:off x="609600" y="1470212"/>
            <a:ext cx="7907400" cy="4768500"/>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2000"/>
              </a:spcBef>
              <a:spcAft>
                <a:spcPts val="0"/>
              </a:spcAft>
              <a:buClr>
                <a:srgbClr val="000000"/>
              </a:buClr>
              <a:buSzPts val="1425"/>
              <a:buFont typeface="Noto Sans Symbols"/>
              <a:buChar char="◉"/>
            </a:pPr>
            <a:r>
              <a:rPr lang="en-US"/>
              <a:t>Latin GP submitted the second round preliminary proposal to the IP in September 2018</a:t>
            </a:r>
            <a:endParaRPr/>
          </a:p>
          <a:p>
            <a:pPr indent="-342900" lvl="0" marL="342900" rtl="0" algn="l">
              <a:lnSpc>
                <a:spcPct val="115000"/>
              </a:lnSpc>
              <a:spcBef>
                <a:spcPts val="0"/>
              </a:spcBef>
              <a:spcAft>
                <a:spcPts val="0"/>
              </a:spcAft>
              <a:buClr>
                <a:srgbClr val="000000"/>
              </a:buClr>
              <a:buSzPts val="1425"/>
              <a:buFont typeface="Noto Sans Symbols"/>
              <a:buChar char="◉"/>
            </a:pPr>
            <a:r>
              <a:rPr lang="en-US"/>
              <a:t>The IP has responded with feedback, especially on cross-script variants.</a:t>
            </a:r>
            <a:endParaRPr/>
          </a:p>
          <a:p>
            <a:pPr indent="-342900" lvl="0" marL="342900" rtl="0" algn="l">
              <a:lnSpc>
                <a:spcPct val="115000"/>
              </a:lnSpc>
              <a:spcBef>
                <a:spcPts val="0"/>
              </a:spcBef>
              <a:spcAft>
                <a:spcPts val="0"/>
              </a:spcAft>
              <a:buClr>
                <a:srgbClr val="000000"/>
              </a:buClr>
              <a:buSzPts val="1425"/>
              <a:buFont typeface="Noto Sans Symbols"/>
              <a:buChar char="◉"/>
            </a:pPr>
            <a:r>
              <a:rPr lang="en-US"/>
              <a:t>Latin GP analysis of the feedback on the proposal will result in a new, complete proposal, that will eventually go for public comment.</a:t>
            </a:r>
            <a:endParaRPr/>
          </a:p>
          <a:p>
            <a:pPr indent="0" lvl="0" marL="0" marR="0" rtl="0" algn="l">
              <a:spcBef>
                <a:spcPts val="2000"/>
              </a:spcBef>
              <a:spcAft>
                <a:spcPts val="0"/>
              </a:spcAft>
              <a:buNone/>
            </a:pPr>
            <a:r>
              <a:t/>
            </a:r>
            <a:endParaRPr/>
          </a:p>
          <a:p>
            <a:pPr indent="-250825" lvl="1" marL="798512" marR="0" rtl="0" algn="l">
              <a:spcBef>
                <a:spcPts val="500"/>
              </a:spcBef>
              <a:spcAft>
                <a:spcPts val="0"/>
              </a:spcAft>
              <a:buClr>
                <a:srgbClr val="000000"/>
              </a:buClr>
              <a:buSzPts val="1425"/>
              <a:buFont typeface="Noto Sans Symbols"/>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3" name="Shape 963"/>
        <p:cNvGrpSpPr/>
        <p:nvPr/>
      </p:nvGrpSpPr>
      <p:grpSpPr>
        <a:xfrm>
          <a:off x="0" y="0"/>
          <a:ext cx="0" cy="0"/>
          <a:chOff x="0" y="0"/>
          <a:chExt cx="0" cy="0"/>
        </a:xfrm>
      </p:grpSpPr>
      <p:sp>
        <p:nvSpPr>
          <p:cNvPr id="964" name="Google Shape;964;p63"/>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Project Timeline</a:t>
            </a:r>
            <a:endParaRPr/>
          </a:p>
        </p:txBody>
      </p:sp>
      <p:sp>
        <p:nvSpPr>
          <p:cNvPr id="965" name="Google Shape;965;p63"/>
          <p:cNvSpPr/>
          <p:nvPr/>
        </p:nvSpPr>
        <p:spPr>
          <a:xfrm>
            <a:off x="1007931" y="2888940"/>
            <a:ext cx="7022592" cy="91440"/>
          </a:xfrm>
          <a:prstGeom prst="chevron">
            <a:avLst>
              <a:gd fmla="val 50000" name="adj"/>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966" name="Google Shape;966;p63"/>
          <p:cNvSpPr/>
          <p:nvPr/>
        </p:nvSpPr>
        <p:spPr>
          <a:xfrm>
            <a:off x="1326699" y="2844278"/>
            <a:ext cx="166258" cy="166258"/>
          </a:xfrm>
          <a:prstGeom prst="ellipse">
            <a:avLst/>
          </a:prstGeom>
          <a:solidFill>
            <a:srgbClr val="1D98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7" name="Google Shape;967;p63"/>
          <p:cNvSpPr/>
          <p:nvPr/>
        </p:nvSpPr>
        <p:spPr>
          <a:xfrm>
            <a:off x="3810395" y="2844278"/>
            <a:ext cx="166258" cy="166258"/>
          </a:xfrm>
          <a:prstGeom prst="ellipse">
            <a:avLst/>
          </a:prstGeom>
          <a:solidFill>
            <a:srgbClr val="EA90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8" name="Google Shape;968;p63"/>
          <p:cNvSpPr/>
          <p:nvPr/>
        </p:nvSpPr>
        <p:spPr>
          <a:xfrm>
            <a:off x="5058997" y="2844278"/>
            <a:ext cx="166258" cy="166258"/>
          </a:xfrm>
          <a:prstGeom prst="ellipse">
            <a:avLst/>
          </a:prstGeom>
          <a:solidFill>
            <a:srgbClr val="DB60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69" name="Google Shape;969;p63"/>
          <p:cNvSpPr/>
          <p:nvPr/>
        </p:nvSpPr>
        <p:spPr>
          <a:xfrm>
            <a:off x="6273543" y="2844278"/>
            <a:ext cx="166258" cy="166258"/>
          </a:xfrm>
          <a:prstGeom prst="ellipse">
            <a:avLst/>
          </a:prstGeom>
          <a:solidFill>
            <a:srgbClr val="0D43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970" name="Google Shape;970;p63"/>
          <p:cNvSpPr/>
          <p:nvPr/>
        </p:nvSpPr>
        <p:spPr>
          <a:xfrm>
            <a:off x="7494452" y="2844278"/>
            <a:ext cx="166258" cy="166258"/>
          </a:xfrm>
          <a:prstGeom prst="ellipse">
            <a:avLst/>
          </a:prstGeom>
          <a:solidFill>
            <a:srgbClr val="1768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nvGrpSpPr>
          <p:cNvPr id="971" name="Google Shape;971;p63"/>
          <p:cNvGrpSpPr/>
          <p:nvPr/>
        </p:nvGrpSpPr>
        <p:grpSpPr>
          <a:xfrm>
            <a:off x="519192" y="939831"/>
            <a:ext cx="1781273" cy="1781273"/>
            <a:chOff x="290557" y="1764571"/>
            <a:chExt cx="1904651" cy="1904651"/>
          </a:xfrm>
        </p:grpSpPr>
        <p:sp>
          <p:nvSpPr>
            <p:cNvPr id="972" name="Google Shape;972;p63"/>
            <p:cNvSpPr/>
            <p:nvPr/>
          </p:nvSpPr>
          <p:spPr>
            <a:xfrm rot="8100000">
              <a:off x="569487" y="2043501"/>
              <a:ext cx="1346792" cy="1346792"/>
            </a:xfrm>
            <a:prstGeom prst="teardrop">
              <a:avLst>
                <a:gd fmla="val 96125" name="adj"/>
              </a:avLst>
            </a:prstGeom>
            <a:solidFill>
              <a:srgbClr val="2599D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3" name="Google Shape;973;p63"/>
            <p:cNvSpPr txBox="1"/>
            <p:nvPr/>
          </p:nvSpPr>
          <p:spPr>
            <a:xfrm>
              <a:off x="594800" y="2386020"/>
              <a:ext cx="1273358" cy="6910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Jul</a:t>
              </a:r>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2017</a:t>
              </a:r>
              <a:endParaRPr/>
            </a:p>
          </p:txBody>
        </p:sp>
      </p:grpSp>
      <p:grpSp>
        <p:nvGrpSpPr>
          <p:cNvPr id="974" name="Google Shape;974;p63"/>
          <p:cNvGrpSpPr/>
          <p:nvPr/>
        </p:nvGrpSpPr>
        <p:grpSpPr>
          <a:xfrm>
            <a:off x="1752743" y="975478"/>
            <a:ext cx="1781273" cy="2035059"/>
            <a:chOff x="1826885" y="1764571"/>
            <a:chExt cx="1904651" cy="2176017"/>
          </a:xfrm>
        </p:grpSpPr>
        <p:sp>
          <p:nvSpPr>
            <p:cNvPr id="975" name="Google Shape;975;p63"/>
            <p:cNvSpPr/>
            <p:nvPr/>
          </p:nvSpPr>
          <p:spPr>
            <a:xfrm>
              <a:off x="2690831" y="3762814"/>
              <a:ext cx="177774" cy="177774"/>
            </a:xfrm>
            <a:prstGeom prst="ellipse">
              <a:avLst/>
            </a:prstGeom>
            <a:solidFill>
              <a:srgbClr val="1B6F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976" name="Google Shape;976;p63"/>
            <p:cNvGrpSpPr/>
            <p:nvPr/>
          </p:nvGrpSpPr>
          <p:grpSpPr>
            <a:xfrm>
              <a:off x="1826885" y="1764571"/>
              <a:ext cx="1904651" cy="1904651"/>
              <a:chOff x="290557" y="1764571"/>
              <a:chExt cx="1904651" cy="1904651"/>
            </a:xfrm>
          </p:grpSpPr>
          <p:sp>
            <p:nvSpPr>
              <p:cNvPr id="977" name="Google Shape;977;p63"/>
              <p:cNvSpPr/>
              <p:nvPr/>
            </p:nvSpPr>
            <p:spPr>
              <a:xfrm rot="8100000">
                <a:off x="569487" y="2043501"/>
                <a:ext cx="1346792" cy="1346792"/>
              </a:xfrm>
              <a:prstGeom prst="teardrop">
                <a:avLst>
                  <a:gd fmla="val 96125"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8" name="Google Shape;978;p63"/>
              <p:cNvSpPr txBox="1"/>
              <p:nvPr/>
            </p:nvSpPr>
            <p:spPr>
              <a:xfrm>
                <a:off x="594800" y="2386020"/>
                <a:ext cx="1273358" cy="6910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Jan</a:t>
                </a:r>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2018</a:t>
                </a:r>
                <a:endParaRPr/>
              </a:p>
            </p:txBody>
          </p:sp>
        </p:grpSp>
      </p:grpSp>
      <p:grpSp>
        <p:nvGrpSpPr>
          <p:cNvPr id="979" name="Google Shape;979;p63"/>
          <p:cNvGrpSpPr/>
          <p:nvPr/>
        </p:nvGrpSpPr>
        <p:grpSpPr>
          <a:xfrm>
            <a:off x="2986294" y="939831"/>
            <a:ext cx="1781273" cy="1781273"/>
            <a:chOff x="290557" y="1764571"/>
            <a:chExt cx="1904651" cy="1904651"/>
          </a:xfrm>
        </p:grpSpPr>
        <p:sp>
          <p:nvSpPr>
            <p:cNvPr id="980" name="Google Shape;980;p63"/>
            <p:cNvSpPr/>
            <p:nvPr/>
          </p:nvSpPr>
          <p:spPr>
            <a:xfrm rot="8100000">
              <a:off x="569487" y="2043501"/>
              <a:ext cx="1346792" cy="1346792"/>
            </a:xfrm>
            <a:prstGeom prst="teardrop">
              <a:avLst>
                <a:gd fmla="val 96125"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1" name="Google Shape;981;p63"/>
            <p:cNvSpPr txBox="1"/>
            <p:nvPr/>
          </p:nvSpPr>
          <p:spPr>
            <a:xfrm>
              <a:off x="594800" y="2386020"/>
              <a:ext cx="1273358" cy="6910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May</a:t>
              </a:r>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2018</a:t>
              </a:r>
              <a:endParaRPr/>
            </a:p>
          </p:txBody>
        </p:sp>
      </p:grpSp>
      <p:grpSp>
        <p:nvGrpSpPr>
          <p:cNvPr id="982" name="Google Shape;982;p63"/>
          <p:cNvGrpSpPr/>
          <p:nvPr/>
        </p:nvGrpSpPr>
        <p:grpSpPr>
          <a:xfrm>
            <a:off x="4219845" y="939831"/>
            <a:ext cx="1781273" cy="1781273"/>
            <a:chOff x="290557" y="1764571"/>
            <a:chExt cx="1904651" cy="1904651"/>
          </a:xfrm>
        </p:grpSpPr>
        <p:sp>
          <p:nvSpPr>
            <p:cNvPr id="983" name="Google Shape;983;p63"/>
            <p:cNvSpPr/>
            <p:nvPr/>
          </p:nvSpPr>
          <p:spPr>
            <a:xfrm rot="8100000">
              <a:off x="569487" y="2043501"/>
              <a:ext cx="1346792" cy="1346792"/>
            </a:xfrm>
            <a:prstGeom prst="teardrop">
              <a:avLst>
                <a:gd fmla="val 96125"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4" name="Google Shape;984;p63"/>
            <p:cNvSpPr txBox="1"/>
            <p:nvPr/>
          </p:nvSpPr>
          <p:spPr>
            <a:xfrm>
              <a:off x="594800" y="2386020"/>
              <a:ext cx="1273358" cy="6910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Sep</a:t>
              </a:r>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2018</a:t>
              </a:r>
              <a:endParaRPr/>
            </a:p>
          </p:txBody>
        </p:sp>
      </p:grpSp>
      <p:grpSp>
        <p:nvGrpSpPr>
          <p:cNvPr id="985" name="Google Shape;985;p63"/>
          <p:cNvGrpSpPr/>
          <p:nvPr/>
        </p:nvGrpSpPr>
        <p:grpSpPr>
          <a:xfrm>
            <a:off x="5453396" y="939831"/>
            <a:ext cx="1781273" cy="1781273"/>
            <a:chOff x="290557" y="1764571"/>
            <a:chExt cx="1904651" cy="1904651"/>
          </a:xfrm>
        </p:grpSpPr>
        <p:sp>
          <p:nvSpPr>
            <p:cNvPr id="986" name="Google Shape;986;p63"/>
            <p:cNvSpPr/>
            <p:nvPr/>
          </p:nvSpPr>
          <p:spPr>
            <a:xfrm rot="8100000">
              <a:off x="569487" y="2043501"/>
              <a:ext cx="1346792" cy="1346792"/>
            </a:xfrm>
            <a:prstGeom prst="teardrop">
              <a:avLst>
                <a:gd fmla="val 9612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7" name="Google Shape;987;p63"/>
            <p:cNvSpPr txBox="1"/>
            <p:nvPr/>
          </p:nvSpPr>
          <p:spPr>
            <a:xfrm>
              <a:off x="594800" y="2386020"/>
              <a:ext cx="1273358" cy="6910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Nov</a:t>
              </a:r>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2018</a:t>
              </a:r>
              <a:endParaRPr/>
            </a:p>
          </p:txBody>
        </p:sp>
      </p:grpSp>
      <p:grpSp>
        <p:nvGrpSpPr>
          <p:cNvPr id="988" name="Google Shape;988;p63"/>
          <p:cNvGrpSpPr/>
          <p:nvPr/>
        </p:nvGrpSpPr>
        <p:grpSpPr>
          <a:xfrm>
            <a:off x="6686945" y="939831"/>
            <a:ext cx="1781273" cy="1781273"/>
            <a:chOff x="290557" y="1764571"/>
            <a:chExt cx="1904651" cy="1904651"/>
          </a:xfrm>
        </p:grpSpPr>
        <p:sp>
          <p:nvSpPr>
            <p:cNvPr id="989" name="Google Shape;989;p63"/>
            <p:cNvSpPr/>
            <p:nvPr/>
          </p:nvSpPr>
          <p:spPr>
            <a:xfrm rot="8100000">
              <a:off x="569487" y="2043501"/>
              <a:ext cx="1346792" cy="1346792"/>
            </a:xfrm>
            <a:prstGeom prst="teardrop">
              <a:avLst>
                <a:gd fmla="val 96125" name="adj"/>
              </a:avLst>
            </a:prstGeom>
            <a:solidFill>
              <a:srgbClr val="1768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90" name="Google Shape;990;p63"/>
            <p:cNvSpPr txBox="1"/>
            <p:nvPr/>
          </p:nvSpPr>
          <p:spPr>
            <a:xfrm>
              <a:off x="594800" y="2386020"/>
              <a:ext cx="1273358" cy="6910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Dec</a:t>
              </a:r>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2018</a:t>
              </a:r>
              <a:endParaRPr/>
            </a:p>
          </p:txBody>
        </p:sp>
      </p:grpSp>
      <p:sp>
        <p:nvSpPr>
          <p:cNvPr id="991" name="Google Shape;991;p63"/>
          <p:cNvSpPr txBox="1"/>
          <p:nvPr/>
        </p:nvSpPr>
        <p:spPr>
          <a:xfrm>
            <a:off x="762640" y="3174013"/>
            <a:ext cx="124262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Developing Principles</a:t>
            </a:r>
            <a:endParaRPr/>
          </a:p>
        </p:txBody>
      </p:sp>
      <p:sp>
        <p:nvSpPr>
          <p:cNvPr id="992" name="Google Shape;992;p63"/>
          <p:cNvSpPr txBox="1"/>
          <p:nvPr/>
        </p:nvSpPr>
        <p:spPr>
          <a:xfrm>
            <a:off x="1994599" y="3174013"/>
            <a:ext cx="1257815"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Developing code points repertoire and identifying variants</a:t>
            </a:r>
            <a:endParaRPr/>
          </a:p>
        </p:txBody>
      </p:sp>
      <p:sp>
        <p:nvSpPr>
          <p:cNvPr id="993" name="Google Shape;993;p63"/>
          <p:cNvSpPr txBox="1"/>
          <p:nvPr/>
        </p:nvSpPr>
        <p:spPr>
          <a:xfrm>
            <a:off x="3302593" y="3174013"/>
            <a:ext cx="1190873"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Review the code points repertoire with the IP</a:t>
            </a:r>
            <a:endParaRPr b="0" i="0" sz="1600" u="none" cap="none" strike="noStrike">
              <a:solidFill>
                <a:schemeClr val="dk1"/>
              </a:solidFill>
              <a:latin typeface="Arial"/>
              <a:ea typeface="Arial"/>
              <a:cs typeface="Arial"/>
              <a:sym typeface="Arial"/>
            </a:endParaRPr>
          </a:p>
        </p:txBody>
      </p:sp>
      <p:sp>
        <p:nvSpPr>
          <p:cNvPr id="994" name="Google Shape;994;p63"/>
          <p:cNvSpPr txBox="1"/>
          <p:nvPr/>
        </p:nvSpPr>
        <p:spPr>
          <a:xfrm>
            <a:off x="4551316" y="3174013"/>
            <a:ext cx="1190873"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Review the variant rules with the IP</a:t>
            </a:r>
            <a:endParaRPr b="0" i="0" sz="1600" u="none" cap="none" strike="noStrike">
              <a:solidFill>
                <a:schemeClr val="dk1"/>
              </a:solidFill>
              <a:latin typeface="Arial"/>
              <a:ea typeface="Arial"/>
              <a:cs typeface="Arial"/>
              <a:sym typeface="Arial"/>
            </a:endParaRPr>
          </a:p>
        </p:txBody>
      </p:sp>
      <p:sp>
        <p:nvSpPr>
          <p:cNvPr id="995" name="Google Shape;995;p63"/>
          <p:cNvSpPr txBox="1"/>
          <p:nvPr/>
        </p:nvSpPr>
        <p:spPr>
          <a:xfrm>
            <a:off x="5811204" y="3174013"/>
            <a:ext cx="1190873"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Finalize the Latin script LGR Proposal</a:t>
            </a:r>
            <a:endParaRPr b="0" i="0" sz="1600" u="none" cap="none" strike="noStrike">
              <a:solidFill>
                <a:schemeClr val="dk1"/>
              </a:solidFill>
              <a:latin typeface="Arial"/>
              <a:ea typeface="Arial"/>
              <a:cs typeface="Arial"/>
              <a:sym typeface="Arial"/>
            </a:endParaRPr>
          </a:p>
        </p:txBody>
      </p:sp>
      <p:sp>
        <p:nvSpPr>
          <p:cNvPr id="996" name="Google Shape;996;p63"/>
          <p:cNvSpPr txBox="1"/>
          <p:nvPr/>
        </p:nvSpPr>
        <p:spPr>
          <a:xfrm>
            <a:off x="823829" y="4660768"/>
            <a:ext cx="8320171" cy="319768"/>
          </a:xfrm>
          <a:prstGeom prst="rect">
            <a:avLst/>
          </a:prstGeom>
          <a:noFill/>
          <a:ln>
            <a:noFill/>
          </a:ln>
        </p:spPr>
        <p:txBody>
          <a:bodyPr anchorCtr="0" anchor="t" bIns="45700" lIns="91425" spcFirstLastPara="1" rIns="91425" wrap="square" tIns="45700">
            <a:noAutofit/>
          </a:bodyPr>
          <a:lstStyle/>
          <a:p>
            <a:pPr indent="0" lvl="0" marL="0" marR="0" rtl="0" algn="l">
              <a:lnSpc>
                <a:spcPct val="165000"/>
              </a:lnSpc>
              <a:spcBef>
                <a:spcPts val="0"/>
              </a:spcBef>
              <a:spcAft>
                <a:spcPts val="0"/>
              </a:spcAft>
              <a:buNone/>
            </a:pPr>
            <a:r>
              <a:rPr b="1" i="0" lang="en-US" sz="1200" u="none" cap="none" strike="noStrike">
                <a:solidFill>
                  <a:srgbClr val="154A78"/>
                </a:solidFill>
                <a:latin typeface="Arial"/>
                <a:ea typeface="Arial"/>
                <a:cs typeface="Arial"/>
                <a:sym typeface="Arial"/>
              </a:rPr>
              <a:t> </a:t>
            </a:r>
            <a:endParaRPr/>
          </a:p>
        </p:txBody>
      </p:sp>
      <p:sp>
        <p:nvSpPr>
          <p:cNvPr id="997" name="Google Shape;997;p63"/>
          <p:cNvSpPr txBox="1"/>
          <p:nvPr/>
        </p:nvSpPr>
        <p:spPr>
          <a:xfrm>
            <a:off x="6996242" y="3175513"/>
            <a:ext cx="1385900"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Prepare Latin script LGR proposal for Public Comment</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1" name="Shape 1001"/>
        <p:cNvGrpSpPr/>
        <p:nvPr/>
      </p:nvGrpSpPr>
      <p:grpSpPr>
        <a:xfrm>
          <a:off x="0" y="0"/>
          <a:ext cx="0" cy="0"/>
          <a:chOff x="0" y="0"/>
          <a:chExt cx="0" cy="0"/>
        </a:xfrm>
      </p:grpSpPr>
      <p:sp>
        <p:nvSpPr>
          <p:cNvPr id="1002" name="Google Shape;1002;p64"/>
          <p:cNvSpPr txBox="1"/>
          <p:nvPr>
            <p:ph type="title"/>
          </p:nvPr>
        </p:nvSpPr>
        <p:spPr>
          <a:xfrm>
            <a:off x="584938" y="833718"/>
            <a:ext cx="7932000" cy="175934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Variant Analysis</a:t>
            </a:r>
            <a:endParaRPr/>
          </a:p>
        </p:txBody>
      </p:sp>
      <p:sp>
        <p:nvSpPr>
          <p:cNvPr id="1003" name="Google Shape;1003;p64"/>
          <p:cNvSpPr txBox="1"/>
          <p:nvPr>
            <p:ph idx="1" type="body"/>
          </p:nvPr>
        </p:nvSpPr>
        <p:spPr>
          <a:xfrm>
            <a:off x="600074" y="2765533"/>
            <a:ext cx="7907338"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Cross-Script and In-Script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7" name="Shape 1007"/>
        <p:cNvGrpSpPr/>
        <p:nvPr/>
      </p:nvGrpSpPr>
      <p:grpSpPr>
        <a:xfrm>
          <a:off x="0" y="0"/>
          <a:ext cx="0" cy="0"/>
          <a:chOff x="0" y="0"/>
          <a:chExt cx="0" cy="0"/>
        </a:xfrm>
      </p:grpSpPr>
      <p:sp>
        <p:nvSpPr>
          <p:cNvPr id="1008" name="Google Shape;1008;p65"/>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800"/>
              <a:buFont typeface="Arial"/>
              <a:buNone/>
            </a:pPr>
            <a:r>
              <a:rPr b="1" i="0" lang="en-US" sz="2800" u="none" cap="none" strike="noStrike">
                <a:solidFill>
                  <a:srgbClr val="0B3458"/>
                </a:solidFill>
                <a:latin typeface="Arial"/>
                <a:ea typeface="Arial"/>
                <a:cs typeface="Arial"/>
                <a:sym typeface="Arial"/>
              </a:rPr>
              <a:t>Tentative Variant Analysis Framework</a:t>
            </a:r>
            <a:endParaRPr/>
          </a:p>
        </p:txBody>
      </p:sp>
      <p:grpSp>
        <p:nvGrpSpPr>
          <p:cNvPr id="1009" name="Google Shape;1009;p65"/>
          <p:cNvGrpSpPr/>
          <p:nvPr/>
        </p:nvGrpSpPr>
        <p:grpSpPr>
          <a:xfrm>
            <a:off x="226720" y="1514291"/>
            <a:ext cx="8809829" cy="3915993"/>
            <a:chOff x="1433" y="732414"/>
            <a:chExt cx="8809829" cy="3915993"/>
          </a:xfrm>
        </p:grpSpPr>
        <p:sp>
          <p:nvSpPr>
            <p:cNvPr id="1010" name="Google Shape;1010;p65"/>
            <p:cNvSpPr/>
            <p:nvPr/>
          </p:nvSpPr>
          <p:spPr>
            <a:xfrm>
              <a:off x="7682108" y="3141275"/>
              <a:ext cx="188192" cy="565806"/>
            </a:xfrm>
            <a:custGeom>
              <a:rect b="b" l="l" r="r" t="t"/>
              <a:pathLst>
                <a:path extrusionOk="0" h="120000" w="120000">
                  <a:moveTo>
                    <a:pt x="0" y="0"/>
                  </a:moveTo>
                  <a:lnTo>
                    <a:pt x="0" y="120000"/>
                  </a:lnTo>
                  <a:lnTo>
                    <a:pt x="120000" y="120000"/>
                  </a:lnTo>
                </a:path>
              </a:pathLst>
            </a:custGeom>
            <a:noFill/>
            <a:ln cap="flat" cmpd="sng" w="25400">
              <a:solidFill>
                <a:srgbClr val="1479B5"/>
              </a:solidFill>
              <a:prstDash val="solid"/>
              <a:round/>
              <a:headEnd len="sm" w="sm" type="none"/>
              <a:tailEnd len="sm" w="sm" type="none"/>
            </a:ln>
          </p:spPr>
        </p:sp>
        <p:sp>
          <p:nvSpPr>
            <p:cNvPr id="1011" name="Google Shape;1011;p65"/>
            <p:cNvSpPr/>
            <p:nvPr/>
          </p:nvSpPr>
          <p:spPr>
            <a:xfrm>
              <a:off x="5882584" y="2250499"/>
              <a:ext cx="2301370" cy="263469"/>
            </a:xfrm>
            <a:custGeom>
              <a:rect b="b" l="l" r="r" t="t"/>
              <a:pathLst>
                <a:path extrusionOk="0" h="120000" w="120000">
                  <a:moveTo>
                    <a:pt x="0" y="0"/>
                  </a:moveTo>
                  <a:lnTo>
                    <a:pt x="0" y="60000"/>
                  </a:lnTo>
                  <a:lnTo>
                    <a:pt x="120000" y="60000"/>
                  </a:lnTo>
                  <a:lnTo>
                    <a:pt x="120000" y="120000"/>
                  </a:lnTo>
                </a:path>
              </a:pathLst>
            </a:custGeom>
            <a:noFill/>
            <a:ln cap="flat" cmpd="sng" w="25400">
              <a:solidFill>
                <a:srgbClr val="1479B5"/>
              </a:solidFill>
              <a:prstDash val="solid"/>
              <a:round/>
              <a:headEnd len="sm" w="sm" type="none"/>
              <a:tailEnd len="sm" w="sm" type="none"/>
            </a:ln>
          </p:spPr>
        </p:sp>
        <p:sp>
          <p:nvSpPr>
            <p:cNvPr id="1012" name="Google Shape;1012;p65"/>
            <p:cNvSpPr/>
            <p:nvPr/>
          </p:nvSpPr>
          <p:spPr>
            <a:xfrm>
              <a:off x="6164024" y="3141275"/>
              <a:ext cx="188192" cy="541184"/>
            </a:xfrm>
            <a:custGeom>
              <a:rect b="b" l="l" r="r" t="t"/>
              <a:pathLst>
                <a:path extrusionOk="0" h="120000" w="120000">
                  <a:moveTo>
                    <a:pt x="0" y="0"/>
                  </a:moveTo>
                  <a:lnTo>
                    <a:pt x="0" y="120000"/>
                  </a:lnTo>
                  <a:lnTo>
                    <a:pt x="120000" y="120000"/>
                  </a:lnTo>
                </a:path>
              </a:pathLst>
            </a:custGeom>
            <a:noFill/>
            <a:ln cap="flat" cmpd="sng" w="25400">
              <a:solidFill>
                <a:srgbClr val="1479B5"/>
              </a:solidFill>
              <a:prstDash val="solid"/>
              <a:round/>
              <a:headEnd len="sm" w="sm" type="none"/>
              <a:tailEnd len="sm" w="sm" type="none"/>
            </a:ln>
          </p:spPr>
        </p:sp>
        <p:sp>
          <p:nvSpPr>
            <p:cNvPr id="1013" name="Google Shape;1013;p65"/>
            <p:cNvSpPr/>
            <p:nvPr/>
          </p:nvSpPr>
          <p:spPr>
            <a:xfrm>
              <a:off x="5882584" y="2250499"/>
              <a:ext cx="783285" cy="263469"/>
            </a:xfrm>
            <a:custGeom>
              <a:rect b="b" l="l" r="r" t="t"/>
              <a:pathLst>
                <a:path extrusionOk="0" h="120000" w="120000">
                  <a:moveTo>
                    <a:pt x="0" y="0"/>
                  </a:moveTo>
                  <a:lnTo>
                    <a:pt x="0" y="60000"/>
                  </a:lnTo>
                  <a:lnTo>
                    <a:pt x="120000" y="60000"/>
                  </a:lnTo>
                  <a:lnTo>
                    <a:pt x="120000" y="120000"/>
                  </a:lnTo>
                </a:path>
              </a:pathLst>
            </a:custGeom>
            <a:noFill/>
            <a:ln cap="flat" cmpd="sng" w="25400">
              <a:solidFill>
                <a:srgbClr val="1479B5"/>
              </a:solidFill>
              <a:prstDash val="solid"/>
              <a:round/>
              <a:headEnd len="sm" w="sm" type="none"/>
              <a:tailEnd len="sm" w="sm" type="none"/>
            </a:ln>
          </p:spPr>
        </p:sp>
        <p:sp>
          <p:nvSpPr>
            <p:cNvPr id="1014" name="Google Shape;1014;p65"/>
            <p:cNvSpPr/>
            <p:nvPr/>
          </p:nvSpPr>
          <p:spPr>
            <a:xfrm>
              <a:off x="4645940" y="3141275"/>
              <a:ext cx="188192" cy="542354"/>
            </a:xfrm>
            <a:custGeom>
              <a:rect b="b" l="l" r="r" t="t"/>
              <a:pathLst>
                <a:path extrusionOk="0" h="120000" w="120000">
                  <a:moveTo>
                    <a:pt x="0" y="0"/>
                  </a:moveTo>
                  <a:lnTo>
                    <a:pt x="0" y="120000"/>
                  </a:lnTo>
                  <a:lnTo>
                    <a:pt x="120000" y="120000"/>
                  </a:lnTo>
                </a:path>
              </a:pathLst>
            </a:custGeom>
            <a:noFill/>
            <a:ln cap="flat" cmpd="sng" w="25400">
              <a:solidFill>
                <a:srgbClr val="1479B5"/>
              </a:solidFill>
              <a:prstDash val="solid"/>
              <a:round/>
              <a:headEnd len="sm" w="sm" type="none"/>
              <a:tailEnd len="sm" w="sm" type="none"/>
            </a:ln>
          </p:spPr>
        </p:sp>
        <p:sp>
          <p:nvSpPr>
            <p:cNvPr id="1015" name="Google Shape;1015;p65"/>
            <p:cNvSpPr/>
            <p:nvPr/>
          </p:nvSpPr>
          <p:spPr>
            <a:xfrm>
              <a:off x="5147786" y="2250499"/>
              <a:ext cx="734798" cy="263469"/>
            </a:xfrm>
            <a:custGeom>
              <a:rect b="b" l="l" r="r" t="t"/>
              <a:pathLst>
                <a:path extrusionOk="0" h="120000" w="120000">
                  <a:moveTo>
                    <a:pt x="120000" y="0"/>
                  </a:moveTo>
                  <a:lnTo>
                    <a:pt x="120000" y="60000"/>
                  </a:lnTo>
                  <a:lnTo>
                    <a:pt x="0" y="60000"/>
                  </a:lnTo>
                  <a:lnTo>
                    <a:pt x="0" y="120000"/>
                  </a:lnTo>
                </a:path>
              </a:pathLst>
            </a:custGeom>
            <a:noFill/>
            <a:ln cap="flat" cmpd="sng" w="25400">
              <a:solidFill>
                <a:srgbClr val="1479B5"/>
              </a:solidFill>
              <a:prstDash val="solid"/>
              <a:round/>
              <a:headEnd len="sm" w="sm" type="none"/>
              <a:tailEnd len="sm" w="sm" type="none"/>
            </a:ln>
          </p:spPr>
        </p:sp>
        <p:sp>
          <p:nvSpPr>
            <p:cNvPr id="1016" name="Google Shape;1016;p65"/>
            <p:cNvSpPr/>
            <p:nvPr/>
          </p:nvSpPr>
          <p:spPr>
            <a:xfrm>
              <a:off x="3741355" y="3774900"/>
              <a:ext cx="91440" cy="570758"/>
            </a:xfrm>
            <a:custGeom>
              <a:rect b="b" l="l" r="r" t="t"/>
              <a:pathLst>
                <a:path extrusionOk="0" h="120000" w="120000">
                  <a:moveTo>
                    <a:pt x="60000" y="0"/>
                  </a:moveTo>
                  <a:lnTo>
                    <a:pt x="60000" y="120000"/>
                  </a:lnTo>
                  <a:lnTo>
                    <a:pt x="72651" y="120000"/>
                  </a:lnTo>
                </a:path>
              </a:pathLst>
            </a:custGeom>
            <a:noFill/>
            <a:ln cap="flat" cmpd="sng" w="25400">
              <a:solidFill>
                <a:srgbClr val="1479B5"/>
              </a:solidFill>
              <a:prstDash val="solid"/>
              <a:round/>
              <a:headEnd len="sm" w="sm" type="none"/>
              <a:tailEnd len="sm" w="sm" type="none"/>
            </a:ln>
          </p:spPr>
        </p:sp>
        <p:sp>
          <p:nvSpPr>
            <p:cNvPr id="1017" name="Google Shape;1017;p65"/>
            <p:cNvSpPr/>
            <p:nvPr/>
          </p:nvSpPr>
          <p:spPr>
            <a:xfrm>
              <a:off x="3581214" y="3141275"/>
              <a:ext cx="554122" cy="263469"/>
            </a:xfrm>
            <a:custGeom>
              <a:rect b="b" l="l" r="r" t="t"/>
              <a:pathLst>
                <a:path extrusionOk="0" h="120000" w="120000">
                  <a:moveTo>
                    <a:pt x="0" y="0"/>
                  </a:moveTo>
                  <a:lnTo>
                    <a:pt x="0" y="60000"/>
                  </a:lnTo>
                  <a:lnTo>
                    <a:pt x="120000" y="60000"/>
                  </a:lnTo>
                  <a:lnTo>
                    <a:pt x="120000" y="120000"/>
                  </a:lnTo>
                </a:path>
              </a:pathLst>
            </a:custGeom>
            <a:noFill/>
            <a:ln cap="flat" cmpd="sng" w="25400">
              <a:solidFill>
                <a:srgbClr val="1479B5"/>
              </a:solidFill>
              <a:prstDash val="solid"/>
              <a:round/>
              <a:headEnd len="sm" w="sm" type="none"/>
              <a:tailEnd len="sm" w="sm" type="none"/>
            </a:ln>
          </p:spPr>
        </p:sp>
        <p:sp>
          <p:nvSpPr>
            <p:cNvPr id="1018" name="Google Shape;1018;p65"/>
            <p:cNvSpPr/>
            <p:nvPr/>
          </p:nvSpPr>
          <p:spPr>
            <a:xfrm>
              <a:off x="2675671" y="3796354"/>
              <a:ext cx="125859" cy="557541"/>
            </a:xfrm>
            <a:custGeom>
              <a:rect b="b" l="l" r="r" t="t"/>
              <a:pathLst>
                <a:path extrusionOk="0" h="120000" w="120000">
                  <a:moveTo>
                    <a:pt x="0" y="0"/>
                  </a:moveTo>
                  <a:lnTo>
                    <a:pt x="0" y="120000"/>
                  </a:lnTo>
                  <a:lnTo>
                    <a:pt x="120000" y="120000"/>
                  </a:lnTo>
                </a:path>
              </a:pathLst>
            </a:custGeom>
            <a:noFill/>
            <a:ln cap="flat" cmpd="sng" w="25400">
              <a:solidFill>
                <a:srgbClr val="1479B5"/>
              </a:solidFill>
              <a:prstDash val="solid"/>
              <a:round/>
              <a:headEnd len="sm" w="sm" type="none"/>
              <a:tailEnd len="sm" w="sm" type="none"/>
            </a:ln>
          </p:spPr>
        </p:sp>
        <p:sp>
          <p:nvSpPr>
            <p:cNvPr id="1019" name="Google Shape;1019;p65"/>
            <p:cNvSpPr/>
            <p:nvPr/>
          </p:nvSpPr>
          <p:spPr>
            <a:xfrm>
              <a:off x="3011296" y="3141275"/>
              <a:ext cx="569918" cy="263469"/>
            </a:xfrm>
            <a:custGeom>
              <a:rect b="b" l="l" r="r" t="t"/>
              <a:pathLst>
                <a:path extrusionOk="0" h="120000" w="120000">
                  <a:moveTo>
                    <a:pt x="120000" y="0"/>
                  </a:moveTo>
                  <a:lnTo>
                    <a:pt x="120000" y="60000"/>
                  </a:lnTo>
                  <a:lnTo>
                    <a:pt x="0" y="60000"/>
                  </a:lnTo>
                  <a:lnTo>
                    <a:pt x="0" y="120000"/>
                  </a:lnTo>
                </a:path>
              </a:pathLst>
            </a:custGeom>
            <a:noFill/>
            <a:ln cap="flat" cmpd="sng" w="25400">
              <a:solidFill>
                <a:srgbClr val="1479B5"/>
              </a:solidFill>
              <a:prstDash val="solid"/>
              <a:round/>
              <a:headEnd len="sm" w="sm" type="none"/>
              <a:tailEnd len="sm" w="sm" type="none"/>
            </a:ln>
          </p:spPr>
        </p:sp>
        <p:sp>
          <p:nvSpPr>
            <p:cNvPr id="1020" name="Google Shape;1020;p65"/>
            <p:cNvSpPr/>
            <p:nvPr/>
          </p:nvSpPr>
          <p:spPr>
            <a:xfrm>
              <a:off x="3581214" y="2250499"/>
              <a:ext cx="2301370" cy="263469"/>
            </a:xfrm>
            <a:custGeom>
              <a:rect b="b" l="l" r="r" t="t"/>
              <a:pathLst>
                <a:path extrusionOk="0" h="120000" w="120000">
                  <a:moveTo>
                    <a:pt x="120000" y="0"/>
                  </a:moveTo>
                  <a:lnTo>
                    <a:pt x="120000" y="60000"/>
                  </a:lnTo>
                  <a:lnTo>
                    <a:pt x="0" y="60000"/>
                  </a:lnTo>
                  <a:lnTo>
                    <a:pt x="0" y="120000"/>
                  </a:lnTo>
                </a:path>
              </a:pathLst>
            </a:custGeom>
            <a:noFill/>
            <a:ln cap="flat" cmpd="sng" w="25400">
              <a:solidFill>
                <a:srgbClr val="1479B5"/>
              </a:solidFill>
              <a:prstDash val="solid"/>
              <a:round/>
              <a:headEnd len="sm" w="sm" type="none"/>
              <a:tailEnd len="sm" w="sm" type="none"/>
            </a:ln>
          </p:spPr>
        </p:sp>
        <p:sp>
          <p:nvSpPr>
            <p:cNvPr id="1021" name="Google Shape;1021;p65"/>
            <p:cNvSpPr/>
            <p:nvPr/>
          </p:nvSpPr>
          <p:spPr>
            <a:xfrm>
              <a:off x="3614260" y="1359722"/>
              <a:ext cx="2268324" cy="263469"/>
            </a:xfrm>
            <a:custGeom>
              <a:rect b="b" l="l" r="r" t="t"/>
              <a:pathLst>
                <a:path extrusionOk="0" h="120000" w="120000">
                  <a:moveTo>
                    <a:pt x="0" y="0"/>
                  </a:moveTo>
                  <a:lnTo>
                    <a:pt x="0" y="60000"/>
                  </a:lnTo>
                  <a:lnTo>
                    <a:pt x="120000" y="60000"/>
                  </a:lnTo>
                  <a:lnTo>
                    <a:pt x="120000" y="120000"/>
                  </a:lnTo>
                </a:path>
              </a:pathLst>
            </a:custGeom>
            <a:noFill/>
            <a:ln cap="flat" cmpd="sng" w="25400">
              <a:solidFill>
                <a:srgbClr val="116B9F"/>
              </a:solidFill>
              <a:prstDash val="solid"/>
              <a:round/>
              <a:headEnd len="sm" w="sm" type="none"/>
              <a:tailEnd len="sm" w="sm" type="none"/>
            </a:ln>
          </p:spPr>
        </p:sp>
        <p:sp>
          <p:nvSpPr>
            <p:cNvPr id="1022" name="Google Shape;1022;p65"/>
            <p:cNvSpPr/>
            <p:nvPr/>
          </p:nvSpPr>
          <p:spPr>
            <a:xfrm>
              <a:off x="1345935" y="2250499"/>
              <a:ext cx="897852" cy="263469"/>
            </a:xfrm>
            <a:custGeom>
              <a:rect b="b" l="l" r="r" t="t"/>
              <a:pathLst>
                <a:path extrusionOk="0" h="120000" w="120000">
                  <a:moveTo>
                    <a:pt x="0" y="0"/>
                  </a:moveTo>
                  <a:lnTo>
                    <a:pt x="0" y="60000"/>
                  </a:lnTo>
                  <a:lnTo>
                    <a:pt x="120000" y="60000"/>
                  </a:lnTo>
                  <a:lnTo>
                    <a:pt x="120000" y="120000"/>
                  </a:lnTo>
                </a:path>
              </a:pathLst>
            </a:custGeom>
            <a:noFill/>
            <a:ln cap="flat" cmpd="sng" w="25400">
              <a:solidFill>
                <a:srgbClr val="1479B5"/>
              </a:solidFill>
              <a:prstDash val="solid"/>
              <a:round/>
              <a:headEnd len="sm" w="sm" type="none"/>
              <a:tailEnd len="sm" w="sm" type="none"/>
            </a:ln>
          </p:spPr>
        </p:sp>
        <p:sp>
          <p:nvSpPr>
            <p:cNvPr id="1023" name="Google Shape;1023;p65"/>
            <p:cNvSpPr/>
            <p:nvPr/>
          </p:nvSpPr>
          <p:spPr>
            <a:xfrm>
              <a:off x="154657" y="3751037"/>
              <a:ext cx="229835" cy="541225"/>
            </a:xfrm>
            <a:custGeom>
              <a:rect b="b" l="l" r="r" t="t"/>
              <a:pathLst>
                <a:path extrusionOk="0" h="120000" w="120000">
                  <a:moveTo>
                    <a:pt x="0" y="0"/>
                  </a:moveTo>
                  <a:lnTo>
                    <a:pt x="0" y="120000"/>
                  </a:lnTo>
                  <a:lnTo>
                    <a:pt x="120000" y="120000"/>
                  </a:lnTo>
                </a:path>
              </a:pathLst>
            </a:custGeom>
            <a:noFill/>
            <a:ln cap="flat" cmpd="sng" w="25400">
              <a:solidFill>
                <a:srgbClr val="1479B5"/>
              </a:solidFill>
              <a:prstDash val="solid"/>
              <a:round/>
              <a:headEnd len="sm" w="sm" type="none"/>
              <a:tailEnd len="sm" w="sm" type="none"/>
            </a:ln>
          </p:spPr>
        </p:sp>
        <p:sp>
          <p:nvSpPr>
            <p:cNvPr id="1024" name="Google Shape;1024;p65"/>
            <p:cNvSpPr/>
            <p:nvPr/>
          </p:nvSpPr>
          <p:spPr>
            <a:xfrm>
              <a:off x="767551" y="2250499"/>
              <a:ext cx="578383" cy="263469"/>
            </a:xfrm>
            <a:custGeom>
              <a:rect b="b" l="l" r="r" t="t"/>
              <a:pathLst>
                <a:path extrusionOk="0" h="120000" w="120000">
                  <a:moveTo>
                    <a:pt x="120000" y="0"/>
                  </a:moveTo>
                  <a:lnTo>
                    <a:pt x="120000" y="60000"/>
                  </a:lnTo>
                  <a:lnTo>
                    <a:pt x="0" y="60000"/>
                  </a:lnTo>
                  <a:lnTo>
                    <a:pt x="0" y="120000"/>
                  </a:lnTo>
                </a:path>
              </a:pathLst>
            </a:custGeom>
            <a:noFill/>
            <a:ln cap="flat" cmpd="sng" w="25400">
              <a:solidFill>
                <a:srgbClr val="1479B5"/>
              </a:solidFill>
              <a:prstDash val="solid"/>
              <a:round/>
              <a:headEnd len="sm" w="sm" type="none"/>
              <a:tailEnd len="sm" w="sm" type="none"/>
            </a:ln>
          </p:spPr>
        </p:sp>
        <p:sp>
          <p:nvSpPr>
            <p:cNvPr id="1025" name="Google Shape;1025;p65"/>
            <p:cNvSpPr/>
            <p:nvPr/>
          </p:nvSpPr>
          <p:spPr>
            <a:xfrm>
              <a:off x="1345935" y="1359722"/>
              <a:ext cx="2268324" cy="263469"/>
            </a:xfrm>
            <a:custGeom>
              <a:rect b="b" l="l" r="r" t="t"/>
              <a:pathLst>
                <a:path extrusionOk="0" h="120000" w="120000">
                  <a:moveTo>
                    <a:pt x="120000" y="0"/>
                  </a:moveTo>
                  <a:lnTo>
                    <a:pt x="120000" y="60000"/>
                  </a:lnTo>
                  <a:lnTo>
                    <a:pt x="0" y="60000"/>
                  </a:lnTo>
                  <a:lnTo>
                    <a:pt x="0" y="120000"/>
                  </a:lnTo>
                </a:path>
              </a:pathLst>
            </a:custGeom>
            <a:noFill/>
            <a:ln cap="flat" cmpd="sng" w="25400">
              <a:solidFill>
                <a:srgbClr val="116B9F"/>
              </a:solidFill>
              <a:prstDash val="solid"/>
              <a:round/>
              <a:headEnd len="sm" w="sm" type="none"/>
              <a:tailEnd len="sm" w="sm" type="none"/>
            </a:ln>
          </p:spPr>
        </p:sp>
        <p:sp>
          <p:nvSpPr>
            <p:cNvPr id="1026" name="Google Shape;1026;p65"/>
            <p:cNvSpPr/>
            <p:nvPr/>
          </p:nvSpPr>
          <p:spPr>
            <a:xfrm>
              <a:off x="2986952" y="732414"/>
              <a:ext cx="1254615" cy="627307"/>
            </a:xfrm>
            <a:prstGeom prst="rect">
              <a:avLst/>
            </a:prstGeom>
            <a:solidFill>
              <a:srgbClr val="0D436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65"/>
            <p:cNvSpPr txBox="1"/>
            <p:nvPr/>
          </p:nvSpPr>
          <p:spPr>
            <a:xfrm>
              <a:off x="2986952" y="732414"/>
              <a:ext cx="1254615" cy="627307"/>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“Same”</a:t>
              </a:r>
              <a:endParaRPr/>
            </a:p>
          </p:txBody>
        </p:sp>
        <p:sp>
          <p:nvSpPr>
            <p:cNvPr id="1028" name="Google Shape;1028;p65"/>
            <p:cNvSpPr/>
            <p:nvPr/>
          </p:nvSpPr>
          <p:spPr>
            <a:xfrm>
              <a:off x="718628" y="1623191"/>
              <a:ext cx="1254615" cy="627307"/>
            </a:xfrm>
            <a:prstGeom prst="rect">
              <a:avLst/>
            </a:prstGeom>
            <a:solidFill>
              <a:srgbClr val="1365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5"/>
            <p:cNvSpPr txBox="1"/>
            <p:nvPr/>
          </p:nvSpPr>
          <p:spPr>
            <a:xfrm>
              <a:off x="718628" y="1623191"/>
              <a:ext cx="1254615" cy="627307"/>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Visual  Variant</a:t>
              </a:r>
              <a:endParaRPr/>
            </a:p>
          </p:txBody>
        </p:sp>
        <p:sp>
          <p:nvSpPr>
            <p:cNvPr id="1030" name="Google Shape;1030;p65"/>
            <p:cNvSpPr/>
            <p:nvPr/>
          </p:nvSpPr>
          <p:spPr>
            <a:xfrm>
              <a:off x="1433" y="2513968"/>
              <a:ext cx="1532236" cy="1237069"/>
            </a:xfrm>
            <a:prstGeom prst="rect">
              <a:avLst/>
            </a:prstGeom>
            <a:solidFill>
              <a:srgbClr val="1886C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5"/>
            <p:cNvSpPr txBox="1"/>
            <p:nvPr/>
          </p:nvSpPr>
          <p:spPr>
            <a:xfrm>
              <a:off x="1433" y="2513968"/>
              <a:ext cx="1532236" cy="1237069"/>
            </a:xfrm>
            <a:prstGeom prst="rect">
              <a:avLst/>
            </a:prstGeom>
            <a:noFill/>
            <a:ln>
              <a:noFill/>
            </a:ln>
          </p:spPr>
          <p:txBody>
            <a:bodyPr anchorCtr="0" anchor="ctr" bIns="7600" lIns="7600" spcFirstLastPara="1" rIns="7600" wrap="square" tIns="7600">
              <a:noAutofit/>
            </a:bodyPr>
            <a:lstStyle/>
            <a:p>
              <a:pPr indent="0" lvl="0" marL="0" marR="0" rtl="0" algn="l">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  1 – Homoglyph</a:t>
              </a:r>
              <a:endParaRPr/>
            </a:p>
            <a:p>
              <a:pPr indent="0" lvl="0" marL="0" marR="0" rtl="0" algn="l">
                <a:lnSpc>
                  <a:spcPct val="90000"/>
                </a:lnSpc>
                <a:spcBef>
                  <a:spcPts val="42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  2 – Nearly Identical</a:t>
              </a:r>
              <a:endParaRPr/>
            </a:p>
            <a:p>
              <a:pPr indent="0" lvl="0" marL="0" marR="0" rtl="0" algn="l">
                <a:lnSpc>
                  <a:spcPct val="90000"/>
                </a:lnSpc>
                <a:spcBef>
                  <a:spcPts val="42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  3 – Distinguishable</a:t>
              </a:r>
              <a:endParaRPr/>
            </a:p>
            <a:p>
              <a:pPr indent="0" lvl="0" marL="0" marR="0" rtl="0" algn="l">
                <a:lnSpc>
                  <a:spcPct val="90000"/>
                </a:lnSpc>
                <a:spcBef>
                  <a:spcPts val="42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  4 – Different</a:t>
              </a:r>
              <a:endParaRPr/>
            </a:p>
          </p:txBody>
        </p:sp>
        <p:sp>
          <p:nvSpPr>
            <p:cNvPr id="1032" name="Google Shape;1032;p65"/>
            <p:cNvSpPr/>
            <p:nvPr/>
          </p:nvSpPr>
          <p:spPr>
            <a:xfrm>
              <a:off x="384492" y="4014506"/>
              <a:ext cx="840441" cy="555512"/>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5"/>
            <p:cNvSpPr txBox="1"/>
            <p:nvPr/>
          </p:nvSpPr>
          <p:spPr>
            <a:xfrm>
              <a:off x="384492" y="4014506"/>
              <a:ext cx="840441" cy="55551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a (0061)</a:t>
              </a:r>
              <a:endParaRPr/>
            </a:p>
            <a:p>
              <a:pPr indent="0" lvl="0" marL="0" marR="0" rtl="0" algn="ctr">
                <a:lnSpc>
                  <a:spcPct val="90000"/>
                </a:lnSpc>
                <a:spcBef>
                  <a:spcPts val="42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а (0430)</a:t>
              </a:r>
              <a:endParaRPr b="0" i="0" sz="1200" u="none" cap="none" strike="noStrike">
                <a:solidFill>
                  <a:schemeClr val="lt1"/>
                </a:solidFill>
                <a:latin typeface="Calibri"/>
                <a:ea typeface="Calibri"/>
                <a:cs typeface="Calibri"/>
                <a:sym typeface="Calibri"/>
              </a:endParaRPr>
            </a:p>
          </p:txBody>
        </p:sp>
        <p:sp>
          <p:nvSpPr>
            <p:cNvPr id="1034" name="Google Shape;1034;p65"/>
            <p:cNvSpPr/>
            <p:nvPr/>
          </p:nvSpPr>
          <p:spPr>
            <a:xfrm>
              <a:off x="1797139" y="2513968"/>
              <a:ext cx="893298" cy="670108"/>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5"/>
            <p:cNvSpPr txBox="1"/>
            <p:nvPr/>
          </p:nvSpPr>
          <p:spPr>
            <a:xfrm>
              <a:off x="1797139" y="2513968"/>
              <a:ext cx="893298" cy="67010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HTML Underlining</a:t>
              </a:r>
              <a:endParaRPr/>
            </a:p>
          </p:txBody>
        </p:sp>
        <p:sp>
          <p:nvSpPr>
            <p:cNvPr id="1036" name="Google Shape;1036;p65"/>
            <p:cNvSpPr/>
            <p:nvPr/>
          </p:nvSpPr>
          <p:spPr>
            <a:xfrm>
              <a:off x="5255277" y="1623191"/>
              <a:ext cx="1254615" cy="627307"/>
            </a:xfrm>
            <a:prstGeom prst="rect">
              <a:avLst/>
            </a:prstGeom>
            <a:solidFill>
              <a:srgbClr val="1365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5"/>
            <p:cNvSpPr txBox="1"/>
            <p:nvPr/>
          </p:nvSpPr>
          <p:spPr>
            <a:xfrm>
              <a:off x="5255277" y="1623191"/>
              <a:ext cx="1254615" cy="627307"/>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Non-Visual Variant</a:t>
              </a:r>
              <a:endParaRPr/>
            </a:p>
          </p:txBody>
        </p:sp>
        <p:sp>
          <p:nvSpPr>
            <p:cNvPr id="1038" name="Google Shape;1038;p65"/>
            <p:cNvSpPr/>
            <p:nvPr/>
          </p:nvSpPr>
          <p:spPr>
            <a:xfrm>
              <a:off x="2953906" y="2513968"/>
              <a:ext cx="1254615" cy="627307"/>
            </a:xfrm>
            <a:prstGeom prst="rect">
              <a:avLst/>
            </a:prstGeom>
            <a:solidFill>
              <a:srgbClr val="1886C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65"/>
            <p:cNvSpPr txBox="1"/>
            <p:nvPr/>
          </p:nvSpPr>
          <p:spPr>
            <a:xfrm>
              <a:off x="2953906" y="2513968"/>
              <a:ext cx="1254615" cy="627307"/>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Diacritics</a:t>
              </a:r>
              <a:endParaRPr/>
            </a:p>
          </p:txBody>
        </p:sp>
        <p:sp>
          <p:nvSpPr>
            <p:cNvPr id="1040" name="Google Shape;1040;p65"/>
            <p:cNvSpPr/>
            <p:nvPr/>
          </p:nvSpPr>
          <p:spPr>
            <a:xfrm>
              <a:off x="2591765" y="3404744"/>
              <a:ext cx="839061" cy="391609"/>
            </a:xfrm>
            <a:prstGeom prst="rect">
              <a:avLst/>
            </a:prstGeom>
            <a:solidFill>
              <a:srgbClr val="99D1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65"/>
            <p:cNvSpPr txBox="1"/>
            <p:nvPr/>
          </p:nvSpPr>
          <p:spPr>
            <a:xfrm>
              <a:off x="2591765" y="3404744"/>
              <a:ext cx="839061" cy="39160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Shape</a:t>
              </a:r>
              <a:endParaRPr/>
            </a:p>
          </p:txBody>
        </p:sp>
        <p:sp>
          <p:nvSpPr>
            <p:cNvPr id="1042" name="Google Shape;1042;p65"/>
            <p:cNvSpPr/>
            <p:nvPr/>
          </p:nvSpPr>
          <p:spPr>
            <a:xfrm>
              <a:off x="2801530" y="4059823"/>
              <a:ext cx="852674" cy="58814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5"/>
            <p:cNvSpPr txBox="1"/>
            <p:nvPr/>
          </p:nvSpPr>
          <p:spPr>
            <a:xfrm>
              <a:off x="2801530" y="4059823"/>
              <a:ext cx="852674" cy="588144"/>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ă (0103)</a:t>
              </a:r>
              <a:endParaRPr/>
            </a:p>
            <a:p>
              <a:pPr indent="0" lvl="0" marL="0" marR="0" rtl="0" algn="ctr">
                <a:lnSpc>
                  <a:spcPct val="90000"/>
                </a:lnSpc>
                <a:spcBef>
                  <a:spcPts val="42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ǎ (01CE</a:t>
              </a:r>
              <a:r>
                <a:rPr b="1" i="0" lang="en-US" sz="1200" u="none" cap="none" strike="noStrike">
                  <a:solidFill>
                    <a:schemeClr val="lt1"/>
                  </a:solidFill>
                  <a:latin typeface="Calibri"/>
                  <a:ea typeface="Calibri"/>
                  <a:cs typeface="Calibri"/>
                  <a:sym typeface="Calibri"/>
                </a:rPr>
                <a:t>)</a:t>
              </a:r>
              <a:endParaRPr b="0" i="0" sz="1200" u="none" cap="none" strike="noStrike">
                <a:solidFill>
                  <a:schemeClr val="lt1"/>
                </a:solidFill>
                <a:latin typeface="Calibri"/>
                <a:ea typeface="Calibri"/>
                <a:cs typeface="Calibri"/>
                <a:sym typeface="Calibri"/>
              </a:endParaRPr>
            </a:p>
          </p:txBody>
        </p:sp>
        <p:sp>
          <p:nvSpPr>
            <p:cNvPr id="1044" name="Google Shape;1044;p65"/>
            <p:cNvSpPr/>
            <p:nvPr/>
          </p:nvSpPr>
          <p:spPr>
            <a:xfrm>
              <a:off x="3700010" y="3404744"/>
              <a:ext cx="870652" cy="370155"/>
            </a:xfrm>
            <a:prstGeom prst="rect">
              <a:avLst/>
            </a:prstGeom>
            <a:solidFill>
              <a:srgbClr val="99D1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65"/>
            <p:cNvSpPr txBox="1"/>
            <p:nvPr/>
          </p:nvSpPr>
          <p:spPr>
            <a:xfrm>
              <a:off x="3700010" y="3404744"/>
              <a:ext cx="870652" cy="370155"/>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Stacking</a:t>
              </a:r>
              <a:endParaRPr/>
            </a:p>
          </p:txBody>
        </p:sp>
        <p:sp>
          <p:nvSpPr>
            <p:cNvPr id="1046" name="Google Shape;1046;p65"/>
            <p:cNvSpPr/>
            <p:nvPr/>
          </p:nvSpPr>
          <p:spPr>
            <a:xfrm>
              <a:off x="3796716" y="4042911"/>
              <a:ext cx="1236360" cy="605496"/>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5"/>
            <p:cNvSpPr txBox="1"/>
            <p:nvPr/>
          </p:nvSpPr>
          <p:spPr>
            <a:xfrm>
              <a:off x="3796716" y="4042911"/>
              <a:ext cx="1236360" cy="605496"/>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ốo  (1ED1 006F)</a:t>
              </a:r>
              <a:endParaRPr/>
            </a:p>
            <a:p>
              <a:pPr indent="0" lvl="0" marL="0" marR="0" rtl="0" algn="ctr">
                <a:lnSpc>
                  <a:spcPct val="90000"/>
                </a:lnSpc>
                <a:spcBef>
                  <a:spcPts val="42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ôó  (00F4 00F3)</a:t>
              </a:r>
              <a:endParaRPr/>
            </a:p>
          </p:txBody>
        </p:sp>
        <p:sp>
          <p:nvSpPr>
            <p:cNvPr id="1048" name="Google Shape;1048;p65"/>
            <p:cNvSpPr/>
            <p:nvPr/>
          </p:nvSpPr>
          <p:spPr>
            <a:xfrm>
              <a:off x="4520478" y="2513968"/>
              <a:ext cx="1254615" cy="627307"/>
            </a:xfrm>
            <a:prstGeom prst="rect">
              <a:avLst/>
            </a:prstGeom>
            <a:solidFill>
              <a:srgbClr val="1886C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5"/>
            <p:cNvSpPr txBox="1"/>
            <p:nvPr/>
          </p:nvSpPr>
          <p:spPr>
            <a:xfrm>
              <a:off x="4520478" y="2513968"/>
              <a:ext cx="1254615" cy="627307"/>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IDNA2003 Compatibility</a:t>
              </a:r>
              <a:endParaRPr/>
            </a:p>
          </p:txBody>
        </p:sp>
        <p:sp>
          <p:nvSpPr>
            <p:cNvPr id="1050" name="Google Shape;1050;p65"/>
            <p:cNvSpPr/>
            <p:nvPr/>
          </p:nvSpPr>
          <p:spPr>
            <a:xfrm>
              <a:off x="4834132" y="3404744"/>
              <a:ext cx="687391" cy="557770"/>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5"/>
            <p:cNvSpPr txBox="1"/>
            <p:nvPr/>
          </p:nvSpPr>
          <p:spPr>
            <a:xfrm>
              <a:off x="4834132" y="3404744"/>
              <a:ext cx="687391" cy="557770"/>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ss</a:t>
              </a:r>
              <a:endParaRPr b="0" i="0" sz="1200" u="none" cap="none" strike="noStrike">
                <a:solidFill>
                  <a:schemeClr val="lt1"/>
                </a:solidFill>
                <a:latin typeface="Calibri"/>
                <a:ea typeface="Calibri"/>
                <a:cs typeface="Calibri"/>
                <a:sym typeface="Calibri"/>
              </a:endParaRPr>
            </a:p>
            <a:p>
              <a:pPr indent="0" lvl="0" marL="0" marR="0" rtl="0" algn="ctr">
                <a:lnSpc>
                  <a:spcPct val="90000"/>
                </a:lnSpc>
                <a:spcBef>
                  <a:spcPts val="42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ß (00DF)</a:t>
              </a:r>
              <a:endParaRPr b="0" i="0" sz="1200" u="none" cap="none" strike="noStrike">
                <a:solidFill>
                  <a:schemeClr val="lt1"/>
                </a:solidFill>
                <a:latin typeface="Calibri"/>
                <a:ea typeface="Calibri"/>
                <a:cs typeface="Calibri"/>
                <a:sym typeface="Calibri"/>
              </a:endParaRPr>
            </a:p>
          </p:txBody>
        </p:sp>
        <p:sp>
          <p:nvSpPr>
            <p:cNvPr id="1052" name="Google Shape;1052;p65"/>
            <p:cNvSpPr/>
            <p:nvPr/>
          </p:nvSpPr>
          <p:spPr>
            <a:xfrm>
              <a:off x="6038563" y="2513968"/>
              <a:ext cx="1254615" cy="627307"/>
            </a:xfrm>
            <a:prstGeom prst="rect">
              <a:avLst/>
            </a:prstGeom>
            <a:solidFill>
              <a:srgbClr val="1886C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65"/>
            <p:cNvSpPr txBox="1"/>
            <p:nvPr/>
          </p:nvSpPr>
          <p:spPr>
            <a:xfrm>
              <a:off x="6038563" y="2513968"/>
              <a:ext cx="1254615" cy="627307"/>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Spacing</a:t>
              </a:r>
              <a:endParaRPr/>
            </a:p>
          </p:txBody>
        </p:sp>
        <p:sp>
          <p:nvSpPr>
            <p:cNvPr id="1054" name="Google Shape;1054;p65"/>
            <p:cNvSpPr/>
            <p:nvPr/>
          </p:nvSpPr>
          <p:spPr>
            <a:xfrm>
              <a:off x="6352216" y="3404744"/>
              <a:ext cx="734953" cy="555430"/>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65"/>
            <p:cNvSpPr txBox="1"/>
            <p:nvPr/>
          </p:nvSpPr>
          <p:spPr>
            <a:xfrm>
              <a:off x="6352216" y="3404744"/>
              <a:ext cx="734953" cy="555430"/>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æ (00E6)</a:t>
              </a:r>
              <a:endParaRPr/>
            </a:p>
            <a:p>
              <a:pPr indent="0" lvl="0" marL="0" marR="0" rtl="0" algn="ctr">
                <a:lnSpc>
                  <a:spcPct val="90000"/>
                </a:lnSpc>
                <a:spcBef>
                  <a:spcPts val="42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ae</a:t>
              </a:r>
              <a:endParaRPr b="0" i="0" sz="1200" u="none" cap="none" strike="noStrike">
                <a:solidFill>
                  <a:schemeClr val="lt1"/>
                </a:solidFill>
                <a:latin typeface="Calibri"/>
                <a:ea typeface="Calibri"/>
                <a:cs typeface="Calibri"/>
                <a:sym typeface="Calibri"/>
              </a:endParaRPr>
            </a:p>
          </p:txBody>
        </p:sp>
        <p:sp>
          <p:nvSpPr>
            <p:cNvPr id="1056" name="Google Shape;1056;p65"/>
            <p:cNvSpPr/>
            <p:nvPr/>
          </p:nvSpPr>
          <p:spPr>
            <a:xfrm>
              <a:off x="7556647" y="2513968"/>
              <a:ext cx="1254615" cy="627307"/>
            </a:xfrm>
            <a:prstGeom prst="rect">
              <a:avLst/>
            </a:prstGeom>
            <a:solidFill>
              <a:srgbClr val="1886C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65"/>
            <p:cNvSpPr txBox="1"/>
            <p:nvPr/>
          </p:nvSpPr>
          <p:spPr>
            <a:xfrm>
              <a:off x="7556647" y="2513968"/>
              <a:ext cx="1254615" cy="627307"/>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Base Characters</a:t>
              </a:r>
              <a:endParaRPr/>
            </a:p>
          </p:txBody>
        </p:sp>
        <p:sp>
          <p:nvSpPr>
            <p:cNvPr id="1058" name="Google Shape;1058;p65"/>
            <p:cNvSpPr/>
            <p:nvPr/>
          </p:nvSpPr>
          <p:spPr>
            <a:xfrm>
              <a:off x="7870301" y="3404744"/>
              <a:ext cx="817582" cy="6046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65"/>
            <p:cNvSpPr txBox="1"/>
            <p:nvPr/>
          </p:nvSpPr>
          <p:spPr>
            <a:xfrm>
              <a:off x="7870301" y="3404744"/>
              <a:ext cx="817582" cy="604674"/>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f (0066)</a:t>
              </a:r>
              <a:endParaRPr/>
            </a:p>
            <a:p>
              <a:pPr indent="0" lvl="0" marL="0" marR="0" rtl="0" algn="ctr">
                <a:lnSpc>
                  <a:spcPct val="90000"/>
                </a:lnSpc>
                <a:spcBef>
                  <a:spcPts val="42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ƒ (0192)</a:t>
              </a:r>
              <a:endParaRPr b="0" i="0" sz="1200" u="none" cap="none" strike="noStrike">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3" name="Shape 1063"/>
        <p:cNvGrpSpPr/>
        <p:nvPr/>
      </p:nvGrpSpPr>
      <p:grpSpPr>
        <a:xfrm>
          <a:off x="0" y="0"/>
          <a:ext cx="0" cy="0"/>
          <a:chOff x="0" y="0"/>
          <a:chExt cx="0" cy="0"/>
        </a:xfrm>
      </p:grpSpPr>
      <p:sp>
        <p:nvSpPr>
          <p:cNvPr id="1064" name="Google Shape;1064;p66"/>
          <p:cNvSpPr txBox="1"/>
          <p:nvPr>
            <p:ph type="title"/>
          </p:nvPr>
        </p:nvSpPr>
        <p:spPr>
          <a:xfrm>
            <a:off x="584938" y="833718"/>
            <a:ext cx="7932000" cy="175934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Cross-Script Variants</a:t>
            </a:r>
            <a:endParaRPr/>
          </a:p>
        </p:txBody>
      </p:sp>
      <p:sp>
        <p:nvSpPr>
          <p:cNvPr id="1065" name="Google Shape;1065;p66"/>
          <p:cNvSpPr txBox="1"/>
          <p:nvPr>
            <p:ph idx="1" type="body"/>
          </p:nvPr>
        </p:nvSpPr>
        <p:spPr>
          <a:xfrm>
            <a:off x="600074" y="2765533"/>
            <a:ext cx="7907338"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Cyrillic, Greek and Armenian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9" name="Shape 1069"/>
        <p:cNvGrpSpPr/>
        <p:nvPr/>
      </p:nvGrpSpPr>
      <p:grpSpPr>
        <a:xfrm>
          <a:off x="0" y="0"/>
          <a:ext cx="0" cy="0"/>
          <a:chOff x="0" y="0"/>
          <a:chExt cx="0" cy="0"/>
        </a:xfrm>
      </p:grpSpPr>
      <p:sp>
        <p:nvSpPr>
          <p:cNvPr id="1070" name="Google Shape;1070;p67"/>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800"/>
              <a:buFont typeface="Arial"/>
              <a:buNone/>
            </a:pPr>
            <a:r>
              <a:rPr b="1" i="0" lang="en-US" sz="2800" u="none" cap="none" strike="noStrike">
                <a:solidFill>
                  <a:srgbClr val="0B3458"/>
                </a:solidFill>
                <a:latin typeface="Arial"/>
                <a:ea typeface="Arial"/>
                <a:cs typeface="Arial"/>
                <a:sym typeface="Arial"/>
              </a:rPr>
              <a:t>Preliminary Candidates: Latin-Cyrillic (1/3)</a:t>
            </a:r>
            <a:endParaRPr/>
          </a:p>
        </p:txBody>
      </p:sp>
      <p:graphicFrame>
        <p:nvGraphicFramePr>
          <p:cNvPr id="1071" name="Google Shape;1071;p67"/>
          <p:cNvGraphicFramePr/>
          <p:nvPr/>
        </p:nvGraphicFramePr>
        <p:xfrm>
          <a:off x="476574" y="833377"/>
          <a:ext cx="3000000" cy="3000000"/>
        </p:xfrm>
        <a:graphic>
          <a:graphicData uri="http://schemas.openxmlformats.org/drawingml/2006/table">
            <a:tbl>
              <a:tblPr>
                <a:noFill/>
                <a:tableStyleId>{2110C226-49A0-471C-8C07-49BD96E30860}</a:tableStyleId>
              </a:tblPr>
              <a:tblGrid>
                <a:gridCol w="1201750"/>
                <a:gridCol w="650975"/>
                <a:gridCol w="561975"/>
                <a:gridCol w="561975"/>
                <a:gridCol w="678900"/>
                <a:gridCol w="1358225"/>
                <a:gridCol w="1624450"/>
                <a:gridCol w="711250"/>
                <a:gridCol w="878075"/>
              </a:tblGrid>
              <a:tr h="850525">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Unicode Name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Code Point</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Code Point</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Unicode Name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l">
                        <a:spcBef>
                          <a:spcPts val="0"/>
                        </a:spcBef>
                        <a:spcAft>
                          <a:spcPts val="0"/>
                        </a:spcAft>
                        <a:buNone/>
                      </a:pPr>
                      <a:r>
                        <a:rPr b="1" lang="en-US" sz="1050" u="none" cap="none" strike="noStrike">
                          <a:latin typeface="Calibri"/>
                          <a:ea typeface="Calibri"/>
                          <a:cs typeface="Calibri"/>
                          <a:sym typeface="Calibri"/>
                        </a:rPr>
                        <a:t>Rationale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100" u="none" cap="none" strike="noStrike">
                          <a:latin typeface="Calibri"/>
                          <a:ea typeface="Calibri"/>
                          <a:cs typeface="Calibri"/>
                          <a:sym typeface="Calibri"/>
                        </a:rPr>
                        <a:t>Proposed Cross-Script Variant by Cyrillic GP</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Cross-Script Variant 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0061</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а</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0430</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C</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0063</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с</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0441</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0065</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е</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0435</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IE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0068</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һ</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04BB</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SHHA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5175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I</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0069</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i</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і</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0456</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BYELORUSSIAN-UKRAINIAN I</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J</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j</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ј</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0458</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JE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L</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006C</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l</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ӏ</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04CF</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PALOCHKA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O</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006F</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o</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о</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043E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O</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P</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0070</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p</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р</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0440</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ER</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R</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0072</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r</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г</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0433</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GHE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0073</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ѕ</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0455</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DZE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X</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0078</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x</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х</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0445</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HA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5" name="Shape 1075"/>
        <p:cNvGrpSpPr/>
        <p:nvPr/>
      </p:nvGrpSpPr>
      <p:grpSpPr>
        <a:xfrm>
          <a:off x="0" y="0"/>
          <a:ext cx="0" cy="0"/>
          <a:chOff x="0" y="0"/>
          <a:chExt cx="0" cy="0"/>
        </a:xfrm>
      </p:grpSpPr>
      <p:sp>
        <p:nvSpPr>
          <p:cNvPr id="1076" name="Google Shape;1076;p68"/>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800"/>
              <a:buFont typeface="Arial"/>
              <a:buNone/>
            </a:pPr>
            <a:r>
              <a:rPr b="1" i="0" lang="en-US" sz="2800" u="none" cap="none" strike="noStrike">
                <a:solidFill>
                  <a:srgbClr val="0B3458"/>
                </a:solidFill>
                <a:latin typeface="Arial"/>
                <a:ea typeface="Arial"/>
                <a:cs typeface="Arial"/>
                <a:sym typeface="Arial"/>
              </a:rPr>
              <a:t>Preliminary Candidates: Latin-Cyrillic (2/3)</a:t>
            </a:r>
            <a:endParaRPr/>
          </a:p>
        </p:txBody>
      </p:sp>
      <p:graphicFrame>
        <p:nvGraphicFramePr>
          <p:cNvPr id="1077" name="Google Shape;1077;p68"/>
          <p:cNvGraphicFramePr/>
          <p:nvPr/>
        </p:nvGraphicFramePr>
        <p:xfrm>
          <a:off x="476574" y="833377"/>
          <a:ext cx="3000000" cy="3000000"/>
        </p:xfrm>
        <a:graphic>
          <a:graphicData uri="http://schemas.openxmlformats.org/drawingml/2006/table">
            <a:tbl>
              <a:tblPr>
                <a:noFill/>
                <a:tableStyleId>{2110C226-49A0-471C-8C07-49BD96E30860}</a:tableStyleId>
              </a:tblPr>
              <a:tblGrid>
                <a:gridCol w="1201750"/>
                <a:gridCol w="650975"/>
                <a:gridCol w="561975"/>
                <a:gridCol w="561975"/>
                <a:gridCol w="678900"/>
                <a:gridCol w="1358225"/>
                <a:gridCol w="1624450"/>
                <a:gridCol w="711250"/>
                <a:gridCol w="878075"/>
              </a:tblGrid>
              <a:tr h="850525">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Unicode Name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Code Point</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Code Point</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Unicode Name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l">
                        <a:spcBef>
                          <a:spcPts val="0"/>
                        </a:spcBef>
                        <a:spcAft>
                          <a:spcPts val="0"/>
                        </a:spcAft>
                        <a:buNone/>
                      </a:pPr>
                      <a:r>
                        <a:rPr b="1" lang="en-US" sz="1050" u="none" cap="none" strike="noStrike">
                          <a:latin typeface="Calibri"/>
                          <a:ea typeface="Calibri"/>
                          <a:cs typeface="Calibri"/>
                          <a:sym typeface="Calibri"/>
                        </a:rPr>
                        <a:t>Rationale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100" u="none" cap="none" strike="noStrike">
                          <a:latin typeface="Calibri"/>
                          <a:ea typeface="Calibri"/>
                          <a:cs typeface="Calibri"/>
                          <a:sym typeface="Calibri"/>
                        </a:rPr>
                        <a:t>Proposed Cross-Script Variant by Cyrillic GP</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Cross-Script Variant 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Y</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0079</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y</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ү</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04AF</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STRAIGHT U</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Y</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0079</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y</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у</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0443</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U</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A WITH DIAERESIS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00E4</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ä</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ӓ</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04D3</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A WITH DIAERESIS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AE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00E6</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æ</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ӕ</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04D5</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LIGATURE A IE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C WITH CEDILLA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00E7</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ç</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ҫ</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04AB</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ES WITH DESCENDER</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E WITH DIAERESIS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00EB</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ë</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ё</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0451</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IO</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I WITH DIAERESIS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00EF</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ï</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ї</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0457</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YI</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O WITH DIAERESIS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00F6</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ö</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ӧ</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04E7</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O WITH DIAERESIS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Y WITH DIAERESIS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00FF</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ÿ</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Ӱ</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04F1</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U WITH DIAERESIS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A WITH BREVE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0103</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ă</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ӑ</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04D1</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A WITH BREVE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7" name="Shape 857"/>
        <p:cNvGrpSpPr/>
        <p:nvPr/>
      </p:nvGrpSpPr>
      <p:grpSpPr>
        <a:xfrm>
          <a:off x="0" y="0"/>
          <a:ext cx="0" cy="0"/>
          <a:chOff x="0" y="0"/>
          <a:chExt cx="0" cy="0"/>
        </a:xfrm>
      </p:grpSpPr>
      <p:sp>
        <p:nvSpPr>
          <p:cNvPr id="858" name="Google Shape;858;p51"/>
          <p:cNvSpPr/>
          <p:nvPr/>
        </p:nvSpPr>
        <p:spPr>
          <a:xfrm>
            <a:off x="3350124" y="1299014"/>
            <a:ext cx="2539800" cy="2175252"/>
          </a:xfrm>
          <a:prstGeom prst="rect">
            <a:avLst/>
          </a:prstGeom>
          <a:solidFill>
            <a:schemeClr val="accent3"/>
          </a:solidFill>
          <a:ln cap="flat" cmpd="sng" w="25400">
            <a:solidFill>
              <a:srgbClr val="1351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59" name="Google Shape;859;p51"/>
          <p:cNvSpPr/>
          <p:nvPr/>
        </p:nvSpPr>
        <p:spPr>
          <a:xfrm>
            <a:off x="6048738" y="1299014"/>
            <a:ext cx="2539800" cy="2175252"/>
          </a:xfrm>
          <a:prstGeom prst="rect">
            <a:avLst/>
          </a:prstGeom>
          <a:solidFill>
            <a:schemeClr val="accent4">
              <a:alpha val="62745"/>
            </a:schemeClr>
          </a:solidFill>
          <a:ln cap="flat" cmpd="sng" w="25400">
            <a:solidFill>
              <a:srgbClr val="AA69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0" name="Google Shape;860;p51"/>
          <p:cNvSpPr/>
          <p:nvPr/>
        </p:nvSpPr>
        <p:spPr>
          <a:xfrm>
            <a:off x="3350124" y="1299014"/>
            <a:ext cx="2539800" cy="87588"/>
          </a:xfrm>
          <a:prstGeom prst="rect">
            <a:avLst/>
          </a:prstGeom>
          <a:solidFill>
            <a:srgbClr val="145357">
              <a:alpha val="80000"/>
            </a:srgb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sp>
        <p:nvSpPr>
          <p:cNvPr id="861" name="Google Shape;861;p51"/>
          <p:cNvSpPr/>
          <p:nvPr/>
        </p:nvSpPr>
        <p:spPr>
          <a:xfrm>
            <a:off x="6048738" y="1299014"/>
            <a:ext cx="2539800" cy="87588"/>
          </a:xfrm>
          <a:prstGeom prst="rect">
            <a:avLst/>
          </a:prstGeom>
          <a:solidFill>
            <a:srgbClr val="EA903A"/>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sp>
        <p:nvSpPr>
          <p:cNvPr id="862" name="Google Shape;862;p51"/>
          <p:cNvSpPr/>
          <p:nvPr/>
        </p:nvSpPr>
        <p:spPr>
          <a:xfrm>
            <a:off x="651511" y="3681668"/>
            <a:ext cx="2539800" cy="2175252"/>
          </a:xfrm>
          <a:prstGeom prst="rect">
            <a:avLst/>
          </a:prstGeom>
          <a:solidFill>
            <a:schemeClr val="accent5"/>
          </a:solidFill>
          <a:ln cap="flat" cmpd="sng" w="25400">
            <a:solidFill>
              <a:srgbClr val="9F46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3" name="Google Shape;863;p51"/>
          <p:cNvSpPr/>
          <p:nvPr/>
        </p:nvSpPr>
        <p:spPr>
          <a:xfrm>
            <a:off x="3350124" y="3681668"/>
            <a:ext cx="2539800" cy="2175252"/>
          </a:xfrm>
          <a:prstGeom prst="rect">
            <a:avLst/>
          </a:prstGeom>
          <a:solidFill>
            <a:schemeClr val="accent2">
              <a:alpha val="85882"/>
            </a:schemeClr>
          </a:solidFill>
          <a:ln cap="flat" cmpd="sng" w="25400">
            <a:solidFill>
              <a:srgbClr val="0930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4" name="Google Shape;864;p51"/>
          <p:cNvSpPr/>
          <p:nvPr/>
        </p:nvSpPr>
        <p:spPr>
          <a:xfrm>
            <a:off x="6048738" y="3681668"/>
            <a:ext cx="2539800" cy="2175252"/>
          </a:xfrm>
          <a:prstGeom prst="rect">
            <a:avLst/>
          </a:prstGeom>
          <a:solidFill>
            <a:schemeClr val="accent6"/>
          </a:solidFill>
          <a:ln cap="flat" cmpd="sng" w="25400">
            <a:solidFill>
              <a:srgbClr val="104B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5" name="Google Shape;865;p51"/>
          <p:cNvSpPr/>
          <p:nvPr/>
        </p:nvSpPr>
        <p:spPr>
          <a:xfrm>
            <a:off x="651511" y="3681668"/>
            <a:ext cx="2539800" cy="87588"/>
          </a:xfrm>
          <a:prstGeom prst="rect">
            <a:avLst/>
          </a:prstGeom>
          <a:solidFill>
            <a:srgbClr val="AC441E"/>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sp>
        <p:nvSpPr>
          <p:cNvPr id="866" name="Google Shape;866;p51"/>
          <p:cNvSpPr/>
          <p:nvPr/>
        </p:nvSpPr>
        <p:spPr>
          <a:xfrm>
            <a:off x="3350124" y="3681668"/>
            <a:ext cx="2539800" cy="87588"/>
          </a:xfrm>
          <a:prstGeom prst="rect">
            <a:avLst/>
          </a:prstGeom>
          <a:solidFill>
            <a:srgbClr val="09325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sp>
        <p:nvSpPr>
          <p:cNvPr id="867" name="Google Shape;867;p51"/>
          <p:cNvSpPr/>
          <p:nvPr/>
        </p:nvSpPr>
        <p:spPr>
          <a:xfrm>
            <a:off x="6048738" y="3681668"/>
            <a:ext cx="2539800" cy="87588"/>
          </a:xfrm>
          <a:prstGeom prst="rect">
            <a:avLst/>
          </a:prstGeom>
          <a:solidFill>
            <a:srgbClr val="114E85"/>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sp>
        <p:nvSpPr>
          <p:cNvPr id="868" name="Google Shape;868;p51"/>
          <p:cNvSpPr/>
          <p:nvPr/>
        </p:nvSpPr>
        <p:spPr>
          <a:xfrm>
            <a:off x="4367741" y="1501265"/>
            <a:ext cx="498944" cy="498944"/>
          </a:xfrm>
          <a:prstGeom prst="ellipse">
            <a:avLst/>
          </a:prstGeom>
          <a:solidFill>
            <a:srgbClr val="145357"/>
          </a:solidFill>
          <a:ln cap="flat" cmpd="sng" w="25400">
            <a:solidFill>
              <a:srgbClr val="1351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9" name="Google Shape;869;p51"/>
          <p:cNvSpPr/>
          <p:nvPr/>
        </p:nvSpPr>
        <p:spPr>
          <a:xfrm>
            <a:off x="7074908" y="1501265"/>
            <a:ext cx="498944" cy="49894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0" name="Google Shape;870;p51"/>
          <p:cNvSpPr/>
          <p:nvPr/>
        </p:nvSpPr>
        <p:spPr>
          <a:xfrm>
            <a:off x="4367741" y="3895123"/>
            <a:ext cx="498944" cy="498944"/>
          </a:xfrm>
          <a:prstGeom prst="ellipse">
            <a:avLst/>
          </a:prstGeom>
          <a:solidFill>
            <a:srgbClr val="0A325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1" name="Google Shape;871;p51"/>
          <p:cNvSpPr/>
          <p:nvPr/>
        </p:nvSpPr>
        <p:spPr>
          <a:xfrm>
            <a:off x="7074908" y="3895123"/>
            <a:ext cx="498944" cy="498944"/>
          </a:xfrm>
          <a:prstGeom prst="ellipse">
            <a:avLst/>
          </a:prstGeom>
          <a:solidFill>
            <a:srgbClr val="114E84"/>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2" name="Google Shape;872;p51"/>
          <p:cNvSpPr/>
          <p:nvPr/>
        </p:nvSpPr>
        <p:spPr>
          <a:xfrm>
            <a:off x="1675282" y="3895123"/>
            <a:ext cx="498944" cy="498944"/>
          </a:xfrm>
          <a:prstGeom prst="ellipse">
            <a:avLst/>
          </a:prstGeom>
          <a:solidFill>
            <a:srgbClr val="AC441E"/>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3" name="Google Shape;873;p51"/>
          <p:cNvSpPr/>
          <p:nvPr/>
        </p:nvSpPr>
        <p:spPr>
          <a:xfrm>
            <a:off x="651511" y="1299014"/>
            <a:ext cx="2539800" cy="2175252"/>
          </a:xfrm>
          <a:prstGeom prst="rect">
            <a:avLst/>
          </a:prstGeom>
          <a:solidFill>
            <a:schemeClr val="accent1">
              <a:alpha val="71764"/>
            </a:schemeClr>
          </a:solidFill>
          <a:ln cap="flat" cmpd="sng" w="25400">
            <a:solidFill>
              <a:srgbClr val="1262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4" name="Google Shape;874;p51"/>
          <p:cNvSpPr/>
          <p:nvPr/>
        </p:nvSpPr>
        <p:spPr>
          <a:xfrm>
            <a:off x="651511" y="1299014"/>
            <a:ext cx="2539800" cy="875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b="0" i="0" sz="450" u="none" cap="none" strike="noStrike">
              <a:solidFill>
                <a:schemeClr val="lt1"/>
              </a:solidFill>
              <a:latin typeface="Arial"/>
              <a:ea typeface="Arial"/>
              <a:cs typeface="Arial"/>
              <a:sym typeface="Arial"/>
            </a:endParaRPr>
          </a:p>
        </p:txBody>
      </p:sp>
      <p:sp>
        <p:nvSpPr>
          <p:cNvPr id="875" name="Google Shape;875;p51"/>
          <p:cNvSpPr/>
          <p:nvPr/>
        </p:nvSpPr>
        <p:spPr>
          <a:xfrm>
            <a:off x="1666927" y="1510650"/>
            <a:ext cx="498944" cy="498944"/>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6" name="Google Shape;876;p51"/>
          <p:cNvSpPr txBox="1"/>
          <p:nvPr/>
        </p:nvSpPr>
        <p:spPr>
          <a:xfrm>
            <a:off x="886759" y="1982152"/>
            <a:ext cx="2080048"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rgbClr val="FFFFFF"/>
                </a:solidFill>
                <a:latin typeface="Arial"/>
                <a:ea typeface="Arial"/>
                <a:cs typeface="Arial"/>
                <a:sym typeface="Arial"/>
              </a:rPr>
              <a:t>Scope of Work</a:t>
            </a:r>
            <a:endParaRPr/>
          </a:p>
        </p:txBody>
      </p:sp>
      <p:sp>
        <p:nvSpPr>
          <p:cNvPr id="877" name="Google Shape;877;p51"/>
          <p:cNvSpPr txBox="1"/>
          <p:nvPr/>
        </p:nvSpPr>
        <p:spPr>
          <a:xfrm>
            <a:off x="3579874" y="1982152"/>
            <a:ext cx="2080048"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rgbClr val="FFFFFF"/>
                </a:solidFill>
                <a:latin typeface="Arial"/>
                <a:ea typeface="Arial"/>
                <a:cs typeface="Arial"/>
                <a:sym typeface="Arial"/>
              </a:rPr>
              <a:t>Challenge and Solutions</a:t>
            </a:r>
            <a:endParaRPr/>
          </a:p>
        </p:txBody>
      </p:sp>
      <p:sp>
        <p:nvSpPr>
          <p:cNvPr id="878" name="Google Shape;878;p51"/>
          <p:cNvSpPr txBox="1"/>
          <p:nvPr/>
        </p:nvSpPr>
        <p:spPr>
          <a:xfrm>
            <a:off x="6283988" y="1982152"/>
            <a:ext cx="2080048"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rgbClr val="FFFFFF"/>
                </a:solidFill>
                <a:latin typeface="Arial"/>
                <a:ea typeface="Arial"/>
                <a:cs typeface="Arial"/>
                <a:sym typeface="Arial"/>
              </a:rPr>
              <a:t>Work Accomplished</a:t>
            </a:r>
            <a:endParaRPr/>
          </a:p>
        </p:txBody>
      </p:sp>
      <p:sp>
        <p:nvSpPr>
          <p:cNvPr id="879" name="Google Shape;879;p51"/>
          <p:cNvSpPr txBox="1"/>
          <p:nvPr/>
        </p:nvSpPr>
        <p:spPr>
          <a:xfrm>
            <a:off x="886759" y="4364806"/>
            <a:ext cx="2080048"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rgbClr val="FFFFFF"/>
                </a:solidFill>
                <a:latin typeface="Arial"/>
                <a:ea typeface="Arial"/>
                <a:cs typeface="Arial"/>
                <a:sym typeface="Arial"/>
              </a:rPr>
              <a:t>Project Timeline</a:t>
            </a:r>
            <a:endParaRPr/>
          </a:p>
        </p:txBody>
      </p:sp>
      <p:sp>
        <p:nvSpPr>
          <p:cNvPr id="880" name="Google Shape;880;p51"/>
          <p:cNvSpPr txBox="1"/>
          <p:nvPr/>
        </p:nvSpPr>
        <p:spPr>
          <a:xfrm>
            <a:off x="3579874" y="4364806"/>
            <a:ext cx="2080048"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rgbClr val="FFFFFF"/>
                </a:solidFill>
                <a:latin typeface="Arial"/>
                <a:ea typeface="Arial"/>
                <a:cs typeface="Arial"/>
                <a:sym typeface="Arial"/>
              </a:rPr>
              <a:t>Variant Analysis Discussion</a:t>
            </a:r>
            <a:endParaRPr/>
          </a:p>
        </p:txBody>
      </p:sp>
      <p:sp>
        <p:nvSpPr>
          <p:cNvPr id="881" name="Google Shape;881;p51"/>
          <p:cNvSpPr txBox="1"/>
          <p:nvPr/>
        </p:nvSpPr>
        <p:spPr>
          <a:xfrm>
            <a:off x="6283988" y="4364806"/>
            <a:ext cx="2080048"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rgbClr val="FFFFFF"/>
                </a:solidFill>
                <a:latin typeface="Arial"/>
                <a:ea typeface="Arial"/>
                <a:cs typeface="Arial"/>
                <a:sym typeface="Arial"/>
              </a:rPr>
              <a:t>WLE and Test File Discussion</a:t>
            </a:r>
            <a:endParaRPr/>
          </a:p>
        </p:txBody>
      </p:sp>
      <p:sp>
        <p:nvSpPr>
          <p:cNvPr id="882" name="Google Shape;882;p51"/>
          <p:cNvSpPr txBox="1"/>
          <p:nvPr/>
        </p:nvSpPr>
        <p:spPr>
          <a:xfrm>
            <a:off x="651511" y="1519144"/>
            <a:ext cx="2539800"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300" u="none" cap="none" strike="noStrike">
                <a:solidFill>
                  <a:srgbClr val="FFFFFF"/>
                </a:solidFill>
                <a:latin typeface="Arial"/>
                <a:ea typeface="Arial"/>
                <a:cs typeface="Arial"/>
                <a:sym typeface="Arial"/>
              </a:rPr>
              <a:t>1</a:t>
            </a:r>
            <a:endParaRPr/>
          </a:p>
        </p:txBody>
      </p:sp>
      <p:sp>
        <p:nvSpPr>
          <p:cNvPr id="883" name="Google Shape;883;p51"/>
          <p:cNvSpPr txBox="1"/>
          <p:nvPr/>
        </p:nvSpPr>
        <p:spPr>
          <a:xfrm>
            <a:off x="3350124" y="1508195"/>
            <a:ext cx="2539800"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300" u="none" cap="none" strike="noStrike">
                <a:solidFill>
                  <a:srgbClr val="FFFFFF"/>
                </a:solidFill>
                <a:latin typeface="Arial"/>
                <a:ea typeface="Arial"/>
                <a:cs typeface="Arial"/>
                <a:sym typeface="Arial"/>
              </a:rPr>
              <a:t>2</a:t>
            </a:r>
            <a:endParaRPr/>
          </a:p>
        </p:txBody>
      </p:sp>
      <p:sp>
        <p:nvSpPr>
          <p:cNvPr id="884" name="Google Shape;884;p51"/>
          <p:cNvSpPr txBox="1"/>
          <p:nvPr/>
        </p:nvSpPr>
        <p:spPr>
          <a:xfrm>
            <a:off x="6048738" y="1508195"/>
            <a:ext cx="2539800"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300" u="none" cap="none" strike="noStrike">
                <a:solidFill>
                  <a:srgbClr val="FFFFFF"/>
                </a:solidFill>
                <a:latin typeface="Arial"/>
                <a:ea typeface="Arial"/>
                <a:cs typeface="Arial"/>
                <a:sym typeface="Arial"/>
              </a:rPr>
              <a:t>3</a:t>
            </a:r>
            <a:endParaRPr/>
          </a:p>
        </p:txBody>
      </p:sp>
      <p:sp>
        <p:nvSpPr>
          <p:cNvPr id="885" name="Google Shape;885;p51"/>
          <p:cNvSpPr txBox="1"/>
          <p:nvPr/>
        </p:nvSpPr>
        <p:spPr>
          <a:xfrm>
            <a:off x="651511" y="3910762"/>
            <a:ext cx="2539800"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300" u="none" cap="none" strike="noStrike">
                <a:solidFill>
                  <a:srgbClr val="FFFFFF"/>
                </a:solidFill>
                <a:latin typeface="Arial"/>
                <a:ea typeface="Arial"/>
                <a:cs typeface="Arial"/>
                <a:sym typeface="Arial"/>
              </a:rPr>
              <a:t>4</a:t>
            </a:r>
            <a:endParaRPr/>
          </a:p>
        </p:txBody>
      </p:sp>
      <p:sp>
        <p:nvSpPr>
          <p:cNvPr id="886" name="Google Shape;886;p51"/>
          <p:cNvSpPr txBox="1"/>
          <p:nvPr/>
        </p:nvSpPr>
        <p:spPr>
          <a:xfrm>
            <a:off x="3350124" y="3910762"/>
            <a:ext cx="2539800"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300" u="none" cap="none" strike="noStrike">
                <a:solidFill>
                  <a:srgbClr val="FFFFFF"/>
                </a:solidFill>
                <a:latin typeface="Arial"/>
                <a:ea typeface="Arial"/>
                <a:cs typeface="Arial"/>
                <a:sym typeface="Arial"/>
              </a:rPr>
              <a:t>5</a:t>
            </a:r>
            <a:endParaRPr/>
          </a:p>
        </p:txBody>
      </p:sp>
      <p:sp>
        <p:nvSpPr>
          <p:cNvPr id="887" name="Google Shape;887;p51"/>
          <p:cNvSpPr txBox="1"/>
          <p:nvPr/>
        </p:nvSpPr>
        <p:spPr>
          <a:xfrm>
            <a:off x="6048738" y="3910762"/>
            <a:ext cx="2539800"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300" u="none" cap="none" strike="noStrike">
                <a:solidFill>
                  <a:srgbClr val="FFFFFF"/>
                </a:solidFill>
                <a:latin typeface="Arial"/>
                <a:ea typeface="Arial"/>
                <a:cs typeface="Arial"/>
                <a:sym typeface="Arial"/>
              </a:rPr>
              <a:t>6</a:t>
            </a:r>
            <a:endParaRPr/>
          </a:p>
        </p:txBody>
      </p:sp>
      <p:sp>
        <p:nvSpPr>
          <p:cNvPr id="888" name="Google Shape;888;p51"/>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Agenda Overview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1" name="Shape 1081"/>
        <p:cNvGrpSpPr/>
        <p:nvPr/>
      </p:nvGrpSpPr>
      <p:grpSpPr>
        <a:xfrm>
          <a:off x="0" y="0"/>
          <a:ext cx="0" cy="0"/>
          <a:chOff x="0" y="0"/>
          <a:chExt cx="0" cy="0"/>
        </a:xfrm>
      </p:grpSpPr>
      <p:sp>
        <p:nvSpPr>
          <p:cNvPr id="1082" name="Google Shape;1082;p69"/>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800"/>
              <a:buFont typeface="Arial"/>
              <a:buNone/>
            </a:pPr>
            <a:r>
              <a:rPr b="1" i="0" lang="en-US" sz="2800" u="none" cap="none" strike="noStrike">
                <a:solidFill>
                  <a:srgbClr val="0B3458"/>
                </a:solidFill>
                <a:latin typeface="Arial"/>
                <a:ea typeface="Arial"/>
                <a:cs typeface="Arial"/>
                <a:sym typeface="Arial"/>
              </a:rPr>
              <a:t>Preliminary Candidates: Latin-Cyrillic (3/3)</a:t>
            </a:r>
            <a:endParaRPr/>
          </a:p>
        </p:txBody>
      </p:sp>
      <p:graphicFrame>
        <p:nvGraphicFramePr>
          <p:cNvPr id="1083" name="Google Shape;1083;p69"/>
          <p:cNvGraphicFramePr/>
          <p:nvPr/>
        </p:nvGraphicFramePr>
        <p:xfrm>
          <a:off x="476574" y="833377"/>
          <a:ext cx="3000000" cy="3000000"/>
        </p:xfrm>
        <a:graphic>
          <a:graphicData uri="http://schemas.openxmlformats.org/drawingml/2006/table">
            <a:tbl>
              <a:tblPr>
                <a:noFill/>
                <a:tableStyleId>{2110C226-49A0-471C-8C07-49BD96E30860}</a:tableStyleId>
              </a:tblPr>
              <a:tblGrid>
                <a:gridCol w="1201750"/>
                <a:gridCol w="650975"/>
                <a:gridCol w="561975"/>
                <a:gridCol w="561975"/>
                <a:gridCol w="678900"/>
                <a:gridCol w="1358225"/>
                <a:gridCol w="1624450"/>
                <a:gridCol w="711250"/>
                <a:gridCol w="878075"/>
              </a:tblGrid>
              <a:tr h="850525">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Unicode Name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Code Point</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Code Point</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Unicode Name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l">
                        <a:spcBef>
                          <a:spcPts val="0"/>
                        </a:spcBef>
                        <a:spcAft>
                          <a:spcPts val="0"/>
                        </a:spcAft>
                        <a:buNone/>
                      </a:pPr>
                      <a:r>
                        <a:rPr b="1" lang="en-US" sz="1050" u="none" cap="none" strike="noStrike">
                          <a:latin typeface="Calibri"/>
                          <a:ea typeface="Calibri"/>
                          <a:cs typeface="Calibri"/>
                          <a:sym typeface="Calibri"/>
                        </a:rPr>
                        <a:t>Rationale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100" u="none" cap="none" strike="noStrike">
                          <a:latin typeface="Calibri"/>
                          <a:ea typeface="Calibri"/>
                          <a:cs typeface="Calibri"/>
                          <a:sym typeface="Calibri"/>
                        </a:rPr>
                        <a:t>Proposed Cross-Script Variant by Cyrillic GP</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Cross-Script Variant 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2D050"/>
                    </a:solidFill>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E WITH BREVE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0115</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ĕ</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ӗ</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04D7</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IE WITH BREVE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H WITH STROKE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0127</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ħ</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ћ</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045B</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TSHE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R WITH ACUTE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0155</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ŕ</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ѓ</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0453</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GJE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TURNED 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01DD</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ǝ</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ә</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04D9</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SCHWA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R WITH STROKE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024D</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ɍ</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ғ</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0493</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GHE WITH STROKE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06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SCHWA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0259</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ə</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ә</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04D9</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SCHWA</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Yes</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EZH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0292</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ʒ</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ӡ</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04E1</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ABKHASIAN DZE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U WITH DOT BELOW</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1EE5</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ụ</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џ</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045F</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DZHE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12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Y WITH TILDE</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1EF9</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ỹ</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Ӯ</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04EF</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CYRILLIC SMALL LETTER U WITH MACRON</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0" sz="1050" u="none" cap="none" strike="noStrike">
                        <a:solidFill>
                          <a:srgbClr val="000000"/>
                        </a:solidFill>
                        <a:latin typeface="Calibri"/>
                        <a:ea typeface="Calibri"/>
                        <a:cs typeface="Calibri"/>
                        <a:sym typeface="Calibri"/>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In Review</a:t>
                      </a:r>
                      <a:endParaRPr/>
                    </a:p>
                  </a:txBody>
                  <a:tcPr marT="4750" marB="4750" marR="7100" marL="71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7" name="Shape 1087"/>
        <p:cNvGrpSpPr/>
        <p:nvPr/>
      </p:nvGrpSpPr>
      <p:grpSpPr>
        <a:xfrm>
          <a:off x="0" y="0"/>
          <a:ext cx="0" cy="0"/>
          <a:chOff x="0" y="0"/>
          <a:chExt cx="0" cy="0"/>
        </a:xfrm>
      </p:grpSpPr>
      <p:sp>
        <p:nvSpPr>
          <p:cNvPr id="1088" name="Google Shape;1088;p70"/>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800"/>
              <a:buFont typeface="Arial"/>
              <a:buNone/>
            </a:pPr>
            <a:r>
              <a:rPr b="1" i="0" lang="en-US" sz="2800" u="none" cap="none" strike="noStrike">
                <a:solidFill>
                  <a:srgbClr val="0B3458"/>
                </a:solidFill>
                <a:latin typeface="Arial"/>
                <a:ea typeface="Arial"/>
                <a:cs typeface="Arial"/>
                <a:sym typeface="Arial"/>
              </a:rPr>
              <a:t>Preliminary Candidates: Latin-Greek (1/2)</a:t>
            </a:r>
            <a:endParaRPr/>
          </a:p>
        </p:txBody>
      </p:sp>
      <p:graphicFrame>
        <p:nvGraphicFramePr>
          <p:cNvPr id="1089" name="Google Shape;1089;p70"/>
          <p:cNvGraphicFramePr/>
          <p:nvPr/>
        </p:nvGraphicFramePr>
        <p:xfrm>
          <a:off x="467501" y="945952"/>
          <a:ext cx="3000000" cy="3000000"/>
        </p:xfrm>
        <a:graphic>
          <a:graphicData uri="http://schemas.openxmlformats.org/drawingml/2006/table">
            <a:tbl>
              <a:tblPr>
                <a:noFill/>
                <a:tableStyleId>{2110C226-49A0-471C-8C07-49BD96E30860}</a:tableStyleId>
              </a:tblPr>
              <a:tblGrid>
                <a:gridCol w="1291850"/>
                <a:gridCol w="636600"/>
                <a:gridCol w="522100"/>
                <a:gridCol w="542675"/>
                <a:gridCol w="659825"/>
                <a:gridCol w="1527850"/>
                <a:gridCol w="2196200"/>
                <a:gridCol w="847950"/>
              </a:tblGrid>
              <a:tr h="753650">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Unicode Name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Code Point</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Code Point</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Unicode Name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l">
                        <a:spcBef>
                          <a:spcPts val="0"/>
                        </a:spcBef>
                        <a:spcAft>
                          <a:spcPts val="0"/>
                        </a:spcAft>
                        <a:buNone/>
                      </a:pPr>
                      <a:r>
                        <a:rPr b="1" lang="en-US" sz="1050" u="none" cap="none" strike="noStrike">
                          <a:latin typeface="Calibri"/>
                          <a:ea typeface="Calibri"/>
                          <a:cs typeface="Calibri"/>
                          <a:sym typeface="Calibri"/>
                        </a:rPr>
                        <a:t>Rationale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Arial"/>
                          <a:ea typeface="Arial"/>
                          <a:cs typeface="Arial"/>
                          <a:sym typeface="Arial"/>
                        </a:rPr>
                        <a:t>Cross-Script Variant 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0061</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α</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03B1</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ALPHA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O</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006F</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o</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ο</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03BF</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OMICRON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Homoglyph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P</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0070</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p</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ρ</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03C1</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RHO</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U</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0075</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u</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υ</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03C5</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UPSILON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V</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0076</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v</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ν</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03BD</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NU</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 based on security</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X</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0078</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x</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χ</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03C7</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CHI</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In Review</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Y</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0079</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y</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γ</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03B3</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GAMMA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SHARP S</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00DF</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ß</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β</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03B2</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BETA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A WITH ACUTE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00E1</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á</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ά</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03AC</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ALPHA WITH TONOS</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I WITH ACUTE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00ED</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í</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ί</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03AF</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IOTA WITH TONOS</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Homoglyph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I WITH DIAERESIS</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00EF</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ï</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ϊ</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03CA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IOTA WITH DIALYTIKA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Homoglyph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257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O WITH ACUTE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00F3</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ó</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ό</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03CC</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OMICRON WITH TONOS</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Homoglyph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3" name="Shape 1093"/>
        <p:cNvGrpSpPr/>
        <p:nvPr/>
      </p:nvGrpSpPr>
      <p:grpSpPr>
        <a:xfrm>
          <a:off x="0" y="0"/>
          <a:ext cx="0" cy="0"/>
          <a:chOff x="0" y="0"/>
          <a:chExt cx="0" cy="0"/>
        </a:xfrm>
      </p:grpSpPr>
      <p:sp>
        <p:nvSpPr>
          <p:cNvPr id="1094" name="Google Shape;1094;p71"/>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800"/>
              <a:buFont typeface="Arial"/>
              <a:buNone/>
            </a:pPr>
            <a:r>
              <a:rPr b="1" i="0" lang="en-US" sz="2800" u="none" cap="none" strike="noStrike">
                <a:solidFill>
                  <a:srgbClr val="0B3458"/>
                </a:solidFill>
                <a:latin typeface="Arial"/>
                <a:ea typeface="Arial"/>
                <a:cs typeface="Arial"/>
                <a:sym typeface="Arial"/>
              </a:rPr>
              <a:t>Preliminary Candidates: Latin-Greek (2/2)</a:t>
            </a:r>
            <a:endParaRPr/>
          </a:p>
        </p:txBody>
      </p:sp>
      <p:graphicFrame>
        <p:nvGraphicFramePr>
          <p:cNvPr id="1095" name="Google Shape;1095;p71"/>
          <p:cNvGraphicFramePr/>
          <p:nvPr/>
        </p:nvGraphicFramePr>
        <p:xfrm>
          <a:off x="467501" y="945952"/>
          <a:ext cx="3000000" cy="3000000"/>
        </p:xfrm>
        <a:graphic>
          <a:graphicData uri="http://schemas.openxmlformats.org/drawingml/2006/table">
            <a:tbl>
              <a:tblPr>
                <a:noFill/>
                <a:tableStyleId>{2110C226-49A0-471C-8C07-49BD96E30860}</a:tableStyleId>
              </a:tblPr>
              <a:tblGrid>
                <a:gridCol w="1291850"/>
                <a:gridCol w="682900"/>
                <a:gridCol w="475800"/>
                <a:gridCol w="542675"/>
                <a:gridCol w="659825"/>
                <a:gridCol w="1527850"/>
                <a:gridCol w="2196200"/>
                <a:gridCol w="847950"/>
              </a:tblGrid>
              <a:tr h="753650">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Unicode Name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Code Point</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Code Point</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Unicode Name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l">
                        <a:spcBef>
                          <a:spcPts val="0"/>
                        </a:spcBef>
                        <a:spcAft>
                          <a:spcPts val="0"/>
                        </a:spcAft>
                        <a:buNone/>
                      </a:pPr>
                      <a:r>
                        <a:rPr b="1" lang="en-US" sz="1050" u="none" cap="none" strike="noStrike">
                          <a:latin typeface="Calibri"/>
                          <a:ea typeface="Calibri"/>
                          <a:cs typeface="Calibri"/>
                          <a:sym typeface="Calibri"/>
                        </a:rPr>
                        <a:t>Rationale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c>
                  <a:txBody>
                    <a:bodyPr>
                      <a:noAutofit/>
                    </a:bodyPr>
                    <a:lstStyle/>
                    <a:p>
                      <a:pPr indent="0" lvl="0" marL="0" marR="0" rtl="0" algn="ctr">
                        <a:spcBef>
                          <a:spcPts val="0"/>
                        </a:spcBef>
                        <a:spcAft>
                          <a:spcPts val="0"/>
                        </a:spcAft>
                        <a:buNone/>
                      </a:pPr>
                      <a:r>
                        <a:rPr b="1" lang="en-US" sz="1050" u="none" cap="none" strike="noStrike">
                          <a:latin typeface="Arial"/>
                          <a:ea typeface="Arial"/>
                          <a:cs typeface="Arial"/>
                          <a:sym typeface="Arial"/>
                        </a:rPr>
                        <a:t>Cross-Script Variant 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0BEAC"/>
                    </a:solidFill>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U WITH ACUTE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00FA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ú</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ύ</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03CD</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UPSILON WITH TONOS</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257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U WITH DIAERESIS</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00FC</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ü</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ϋ</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03CB</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UPSILON WITH DIALYTIKA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DOTLESS I</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0131</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ı</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ι</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03B9</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IOTA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Homoglyph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O WITH HORN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01A1</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ơ</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σ</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03C3</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SIGMA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OPEN 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025B</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ɛ</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ε</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03B5</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EPSILON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Homoglyph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IOTA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0269</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ɩ</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ι</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03B9</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IOTA</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Homoglyph</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07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V WITH HOOK</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028B</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ʋ</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υ</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03C5</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GREEK SMALL LETTER UPSILON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Arial"/>
                          <a:ea typeface="Arial"/>
                          <a:cs typeface="Arial"/>
                          <a:sym typeface="Arial"/>
                        </a:rPr>
                        <a:t>Candidate</a:t>
                      </a:r>
                      <a:endParaRPr/>
                    </a:p>
                  </a:txBody>
                  <a:tcPr marT="8525" marB="8525" marR="12800" marL="128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9" name="Shape 1099"/>
        <p:cNvGrpSpPr/>
        <p:nvPr/>
      </p:nvGrpSpPr>
      <p:grpSpPr>
        <a:xfrm>
          <a:off x="0" y="0"/>
          <a:ext cx="0" cy="0"/>
          <a:chOff x="0" y="0"/>
          <a:chExt cx="0" cy="0"/>
        </a:xfrm>
      </p:grpSpPr>
      <p:sp>
        <p:nvSpPr>
          <p:cNvPr id="1100" name="Google Shape;1100;p72"/>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800"/>
              <a:buFont typeface="Arial"/>
              <a:buNone/>
            </a:pPr>
            <a:r>
              <a:rPr b="1" i="0" lang="en-US" sz="2800" u="none" cap="none" strike="noStrike">
                <a:solidFill>
                  <a:srgbClr val="0B3458"/>
                </a:solidFill>
                <a:latin typeface="Arial"/>
                <a:ea typeface="Arial"/>
                <a:cs typeface="Arial"/>
                <a:sym typeface="Arial"/>
              </a:rPr>
              <a:t>Preliminary Candidates: Latin-Armenian (1/1)</a:t>
            </a:r>
            <a:endParaRPr/>
          </a:p>
        </p:txBody>
      </p:sp>
      <p:graphicFrame>
        <p:nvGraphicFramePr>
          <p:cNvPr id="1101" name="Google Shape;1101;p72"/>
          <p:cNvGraphicFramePr/>
          <p:nvPr/>
        </p:nvGraphicFramePr>
        <p:xfrm>
          <a:off x="374904" y="1066561"/>
          <a:ext cx="3000000" cy="3000000"/>
        </p:xfrm>
        <a:graphic>
          <a:graphicData uri="http://schemas.openxmlformats.org/drawingml/2006/table">
            <a:tbl>
              <a:tblPr>
                <a:noFill/>
                <a:tableStyleId>{2110C226-49A0-471C-8C07-49BD96E30860}</a:tableStyleId>
              </a:tblPr>
              <a:tblGrid>
                <a:gridCol w="1430750"/>
                <a:gridCol w="648175"/>
                <a:gridCol w="590300"/>
                <a:gridCol w="729200"/>
                <a:gridCol w="717625"/>
                <a:gridCol w="1551000"/>
                <a:gridCol w="1724625"/>
                <a:gridCol w="833375"/>
              </a:tblGrid>
              <a:tr h="550775">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Unicode Name</a:t>
                      </a:r>
                      <a:endParaRPr/>
                    </a:p>
                  </a:txBody>
                  <a:tcPr marT="13625" marB="13625" marR="20450" marL="20450"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4BCDD5"/>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Code Point</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4BCDD5"/>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Source Glyph</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4BCDD5"/>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Glyph</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4BCDD5"/>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Code Point</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4BCDD5"/>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Target Unicode Name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4BCDD5"/>
                    </a:solidFill>
                  </a:tcPr>
                </a:tc>
                <a:tc>
                  <a:txBody>
                    <a:bodyPr>
                      <a:noAutofit/>
                    </a:bodyPr>
                    <a:lstStyle/>
                    <a:p>
                      <a:pPr indent="0" lvl="0" marL="0" marR="0" rtl="0" algn="l">
                        <a:spcBef>
                          <a:spcPts val="0"/>
                        </a:spcBef>
                        <a:spcAft>
                          <a:spcPts val="0"/>
                        </a:spcAft>
                        <a:buNone/>
                      </a:pPr>
                      <a:r>
                        <a:rPr b="1" lang="en-US" sz="1050" u="none" cap="none" strike="noStrike">
                          <a:latin typeface="Calibri"/>
                          <a:ea typeface="Calibri"/>
                          <a:cs typeface="Calibri"/>
                          <a:sym typeface="Calibri"/>
                        </a:rPr>
                        <a:t>Rationale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4BCDD5"/>
                    </a:solidFill>
                  </a:tcPr>
                </a:tc>
                <a:tc>
                  <a:txBody>
                    <a:bodyPr>
                      <a:noAutofit/>
                    </a:bodyPr>
                    <a:lstStyle/>
                    <a:p>
                      <a:pPr indent="0" lvl="0" marL="0" marR="0" rtl="0" algn="ctr">
                        <a:spcBef>
                          <a:spcPts val="0"/>
                        </a:spcBef>
                        <a:spcAft>
                          <a:spcPts val="0"/>
                        </a:spcAft>
                        <a:buNone/>
                      </a:pPr>
                      <a:r>
                        <a:rPr b="1" lang="en-US" sz="1050" u="none" cap="none" strike="noStrike">
                          <a:latin typeface="Calibri"/>
                          <a:ea typeface="Calibri"/>
                          <a:cs typeface="Calibri"/>
                          <a:sym typeface="Calibri"/>
                        </a:rPr>
                        <a:t>Cross-Script Variant Candidate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4BCDD5"/>
                    </a:solidFill>
                  </a:tcPr>
                </a:tc>
              </a:tr>
              <a:tr h="2890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G</a:t>
                      </a:r>
                      <a:endParaRPr/>
                    </a:p>
                  </a:txBody>
                  <a:tcPr marT="13625" marB="13625" marR="20450" marL="20450"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0067</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g</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ց</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0581</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ARMENIAN SMALL LETTER CO</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90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H</a:t>
                      </a:r>
                      <a:endParaRPr/>
                    </a:p>
                  </a:txBody>
                  <a:tcPr marT="13625" marB="13625" marR="20450" marL="20450"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0068</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h</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հ</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0570</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ARMENIAN SMALL LETTER HO</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90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N</a:t>
                      </a:r>
                      <a:endParaRPr/>
                    </a:p>
                  </a:txBody>
                  <a:tcPr marT="13625" marB="13625" marR="20450" marL="20450"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n</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ո</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0578</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ARMENIAN SMALL LETTER VO</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90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O</a:t>
                      </a:r>
                      <a:endParaRPr/>
                    </a:p>
                  </a:txBody>
                  <a:tcPr marT="13625" marB="13625" marR="20450" marL="20450"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006F</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o</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օ</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0585</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ARMENIAN SMALL LETTER OH</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Homoglyph</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9025">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Q</a:t>
                      </a:r>
                      <a:endParaRPr/>
                    </a:p>
                  </a:txBody>
                  <a:tcPr marT="13625" marB="13625" marR="20450" marL="20450"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0071</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q</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զ</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0566</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ARMENIAN SMALL LETTER ZA</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199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U</a:t>
                      </a:r>
                      <a:endParaRPr/>
                    </a:p>
                  </a:txBody>
                  <a:tcPr marT="13625" marB="13625" marR="20450" marL="20450"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0075</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u</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ս</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057D</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ARMENIAN SMALL LETTER SEH</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19900">
                <a:tc>
                  <a:txBody>
                    <a:bodyPr>
                      <a:noAutofit/>
                    </a:bodyPr>
                    <a:lstStyle/>
                    <a:p>
                      <a:pPr indent="0" lvl="0" marL="0" marR="0" rtl="0" algn="l">
                        <a:spcBef>
                          <a:spcPts val="0"/>
                        </a:spcBef>
                        <a:spcAft>
                          <a:spcPts val="0"/>
                        </a:spcAft>
                        <a:buNone/>
                      </a:pPr>
                      <a:r>
                        <a:rPr b="0" lang="en-US" sz="1050" u="none" cap="none" strike="noStrike">
                          <a:latin typeface="Calibri"/>
                          <a:ea typeface="Calibri"/>
                          <a:cs typeface="Calibri"/>
                          <a:sym typeface="Calibri"/>
                        </a:rPr>
                        <a:t>LATIN SMALL LETTER IOTA</a:t>
                      </a:r>
                      <a:endParaRPr/>
                    </a:p>
                  </a:txBody>
                  <a:tcPr marT="13625" marB="13625" marR="20450" marL="20450"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0269</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ɩ</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ւ</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solidFill>
                            <a:srgbClr val="000000"/>
                          </a:solidFill>
                          <a:latin typeface="Calibri"/>
                          <a:ea typeface="Calibri"/>
                          <a:cs typeface="Calibri"/>
                          <a:sym typeface="Calibri"/>
                        </a:rPr>
                        <a:t>0582</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ARMENIAN SMALL LETTER YIWN</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en-US" sz="1050" u="none" cap="none" strike="noStrike">
                          <a:solidFill>
                            <a:srgbClr val="000000"/>
                          </a:solidFill>
                          <a:latin typeface="Calibri"/>
                          <a:ea typeface="Calibri"/>
                          <a:cs typeface="Calibri"/>
                          <a:sym typeface="Calibri"/>
                        </a:rPr>
                        <a:t>Glyphs nearly identical due to font design</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0" lang="en-US" sz="1050" u="none" cap="none" strike="noStrike">
                          <a:latin typeface="Calibri"/>
                          <a:ea typeface="Calibri"/>
                          <a:cs typeface="Calibri"/>
                          <a:sym typeface="Calibri"/>
                        </a:rPr>
                        <a:t>Candidate</a:t>
                      </a:r>
                      <a:endParaRPr/>
                    </a:p>
                  </a:txBody>
                  <a:tcPr marT="13625" marB="13625" marR="20450" marL="20450"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5" name="Shape 1105"/>
        <p:cNvGrpSpPr/>
        <p:nvPr/>
      </p:nvGrpSpPr>
      <p:grpSpPr>
        <a:xfrm>
          <a:off x="0" y="0"/>
          <a:ext cx="0" cy="0"/>
          <a:chOff x="0" y="0"/>
          <a:chExt cx="0" cy="0"/>
        </a:xfrm>
      </p:grpSpPr>
      <p:sp>
        <p:nvSpPr>
          <p:cNvPr id="1106" name="Google Shape;1106;p73"/>
          <p:cNvSpPr txBox="1"/>
          <p:nvPr>
            <p:ph type="title"/>
          </p:nvPr>
        </p:nvSpPr>
        <p:spPr>
          <a:xfrm>
            <a:off x="584938" y="833718"/>
            <a:ext cx="7932000" cy="175934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In-Script Variants</a:t>
            </a:r>
            <a:endParaRPr/>
          </a:p>
        </p:txBody>
      </p:sp>
      <p:sp>
        <p:nvSpPr>
          <p:cNvPr id="1107" name="Google Shape;1107;p73"/>
          <p:cNvSpPr txBox="1"/>
          <p:nvPr>
            <p:ph idx="1" type="body"/>
          </p:nvPr>
        </p:nvSpPr>
        <p:spPr>
          <a:xfrm>
            <a:off x="600074" y="2765533"/>
            <a:ext cx="7907338"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1" name="Shape 1111"/>
        <p:cNvGrpSpPr/>
        <p:nvPr/>
      </p:nvGrpSpPr>
      <p:grpSpPr>
        <a:xfrm>
          <a:off x="0" y="0"/>
          <a:ext cx="0" cy="0"/>
          <a:chOff x="0" y="0"/>
          <a:chExt cx="0" cy="0"/>
        </a:xfrm>
      </p:grpSpPr>
      <p:sp>
        <p:nvSpPr>
          <p:cNvPr id="1112" name="Google Shape;1112;p74"/>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Preliminary Findings:</a:t>
            </a:r>
            <a:endParaRPr/>
          </a:p>
        </p:txBody>
      </p:sp>
      <p:sp>
        <p:nvSpPr>
          <p:cNvPr id="1113" name="Google Shape;1113;p74"/>
          <p:cNvSpPr txBox="1"/>
          <p:nvPr>
            <p:ph idx="1" type="body"/>
          </p:nvPr>
        </p:nvSpPr>
        <p:spPr>
          <a:xfrm>
            <a:off x="609600" y="1470212"/>
            <a:ext cx="7907338" cy="4571813"/>
          </a:xfrm>
          <a:prstGeom prst="rect">
            <a:avLst/>
          </a:prstGeom>
          <a:noFill/>
          <a:ln>
            <a:noFill/>
          </a:ln>
        </p:spPr>
        <p:txBody>
          <a:bodyPr anchorCtr="0" anchor="t" bIns="0" lIns="0" spcFirstLastPara="1" rIns="0" wrap="square" tIns="0">
            <a:noAutofit/>
          </a:bodyPr>
          <a:lstStyle/>
          <a:p>
            <a:pPr indent="-342900" lvl="0" marL="342900" marR="0" rtl="0" algn="l">
              <a:spcBef>
                <a:spcPts val="0"/>
              </a:spcBef>
              <a:spcAft>
                <a:spcPts val="0"/>
              </a:spcAft>
              <a:buClr>
                <a:srgbClr val="000000"/>
              </a:buClr>
              <a:buSzPts val="1500"/>
              <a:buFont typeface="Noto Sans Symbols"/>
              <a:buChar char="◉"/>
            </a:pPr>
            <a:r>
              <a:rPr lang="en-US" sz="2000"/>
              <a:t>Until this moment n</a:t>
            </a:r>
            <a:r>
              <a:rPr b="0" i="0" lang="en-US" sz="2000" u="none" cap="none" strike="noStrike">
                <a:solidFill>
                  <a:srgbClr val="000000"/>
                </a:solidFill>
                <a:latin typeface="Arial"/>
                <a:ea typeface="Arial"/>
                <a:cs typeface="Arial"/>
                <a:sym typeface="Arial"/>
              </a:rPr>
              <a:t>o known “semantic” variants in researched Languages.</a:t>
            </a:r>
            <a:endParaRPr/>
          </a:p>
          <a:p>
            <a:pPr indent="-342900" lvl="0" marL="342900" marR="0" rtl="0" algn="l">
              <a:spcBef>
                <a:spcPts val="2000"/>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One case of identical shapes: Turned E (01DD) and Schwa (0259)</a:t>
            </a:r>
            <a:endParaRPr/>
          </a:p>
          <a:p>
            <a:pPr indent="-342900" lvl="0" marL="342900" marR="0" rtl="0" algn="l">
              <a:spcBef>
                <a:spcPts val="2000"/>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Certain cases under analysis:</a:t>
            </a:r>
            <a:endParaRPr/>
          </a:p>
          <a:p>
            <a:pPr indent="-341313" lvl="1" marL="798513" marR="0" rtl="0" algn="l">
              <a:spcBef>
                <a:spcPts val="500"/>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Use of diacritics (e.g., shape and stacking)</a:t>
            </a:r>
            <a:endParaRPr/>
          </a:p>
          <a:p>
            <a:pPr indent="-341313" lvl="1" marL="798513" marR="0" rtl="0" algn="l">
              <a:spcBef>
                <a:spcPts val="500"/>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IDNA 2003 Compatibility Issues (e.g., ‘ss’ and ‘</a:t>
            </a:r>
            <a:r>
              <a:rPr b="0" i="0" lang="en-US" sz="2000" u="none" cap="none" strike="noStrike">
                <a:solidFill>
                  <a:srgbClr val="000000"/>
                </a:solidFill>
                <a:latin typeface="Calibri"/>
                <a:ea typeface="Calibri"/>
                <a:cs typeface="Calibri"/>
                <a:sym typeface="Calibri"/>
              </a:rPr>
              <a:t>ß’ (00DF))</a:t>
            </a:r>
            <a:endParaRPr b="0" i="0" sz="2000" u="none" cap="none" strike="noStrike">
              <a:solidFill>
                <a:srgbClr val="000000"/>
              </a:solidFill>
              <a:latin typeface="Arial"/>
              <a:ea typeface="Arial"/>
              <a:cs typeface="Arial"/>
              <a:sym typeface="Arial"/>
            </a:endParaRPr>
          </a:p>
          <a:p>
            <a:pPr indent="-341313" lvl="1" marL="798513" marR="0" rtl="0" algn="l">
              <a:spcBef>
                <a:spcPts val="500"/>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Spacing (e.g., ‘æ’ (00E6) and ‘ae’)</a:t>
            </a:r>
            <a:endParaRPr/>
          </a:p>
          <a:p>
            <a:pPr indent="-341313" lvl="1" marL="798513" marR="0" rtl="0" algn="l">
              <a:spcBef>
                <a:spcPts val="500"/>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Base character (e.g., ‘f’ (0066) and ‘ƒ’ (0192))</a:t>
            </a:r>
            <a:endParaRPr/>
          </a:p>
          <a:p>
            <a:pPr indent="-246062" lvl="1" marL="798513" marR="0" rtl="0" algn="l">
              <a:spcBef>
                <a:spcPts val="500"/>
              </a:spcBef>
              <a:spcAft>
                <a:spcPts val="0"/>
              </a:spcAft>
              <a:buClr>
                <a:srgbClr val="000000"/>
              </a:buClr>
              <a:buSzPts val="1500"/>
              <a:buFont typeface="Noto Sans Symbols"/>
              <a:buNone/>
            </a:pPr>
            <a:r>
              <a:t/>
            </a:r>
            <a:endParaRPr b="0" i="0" sz="2000" u="none" cap="none" strike="noStrike">
              <a:solidFill>
                <a:srgbClr val="000000"/>
              </a:solidFill>
              <a:latin typeface="Arial"/>
              <a:ea typeface="Arial"/>
              <a:cs typeface="Arial"/>
              <a:sym typeface="Arial"/>
            </a:endParaRPr>
          </a:p>
          <a:p>
            <a:pPr indent="-246062" lvl="1" marL="798513" marR="0" rtl="0" algn="l">
              <a:spcBef>
                <a:spcPts val="500"/>
              </a:spcBef>
              <a:spcAft>
                <a:spcPts val="0"/>
              </a:spcAft>
              <a:buClr>
                <a:srgbClr val="000000"/>
              </a:buClr>
              <a:buSzPts val="1500"/>
              <a:buFont typeface="Noto Sans Symbols"/>
              <a:buNone/>
            </a:pPr>
            <a:r>
              <a:t/>
            </a:r>
            <a:endParaRPr b="0" i="0" sz="2000" u="none" cap="none" strike="noStrike">
              <a:solidFill>
                <a:srgbClr val="000000"/>
              </a:solidFill>
              <a:latin typeface="Arial"/>
              <a:ea typeface="Arial"/>
              <a:cs typeface="Arial"/>
              <a:sym typeface="Arial"/>
            </a:endParaRPr>
          </a:p>
          <a:p>
            <a:pPr indent="-247650" lvl="0" marL="342900" marR="0" rtl="0" algn="l">
              <a:spcBef>
                <a:spcPts val="2000"/>
              </a:spcBef>
              <a:spcAft>
                <a:spcPts val="0"/>
              </a:spcAft>
              <a:buClr>
                <a:srgbClr val="000000"/>
              </a:buClr>
              <a:buSzPts val="1500"/>
              <a:buFont typeface="Noto Sans Symbols"/>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7" name="Shape 1117"/>
        <p:cNvGrpSpPr/>
        <p:nvPr/>
      </p:nvGrpSpPr>
      <p:grpSpPr>
        <a:xfrm>
          <a:off x="0" y="0"/>
          <a:ext cx="0" cy="0"/>
          <a:chOff x="0" y="0"/>
          <a:chExt cx="0" cy="0"/>
        </a:xfrm>
      </p:grpSpPr>
      <p:sp>
        <p:nvSpPr>
          <p:cNvPr id="1118" name="Google Shape;1118;p75"/>
          <p:cNvSpPr txBox="1"/>
          <p:nvPr>
            <p:ph type="title"/>
          </p:nvPr>
        </p:nvSpPr>
        <p:spPr>
          <a:xfrm>
            <a:off x="584938" y="833718"/>
            <a:ext cx="7932000" cy="1759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lang="en-US"/>
              <a:t>Other</a:t>
            </a:r>
            <a:endParaRPr/>
          </a:p>
        </p:txBody>
      </p:sp>
      <p:sp>
        <p:nvSpPr>
          <p:cNvPr id="1119" name="Google Shape;1119;p75"/>
          <p:cNvSpPr txBox="1"/>
          <p:nvPr>
            <p:ph idx="1" type="body"/>
          </p:nvPr>
        </p:nvSpPr>
        <p:spPr>
          <a:xfrm>
            <a:off x="600074" y="2765533"/>
            <a:ext cx="7907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3" name="Shape 1123"/>
        <p:cNvGrpSpPr/>
        <p:nvPr/>
      </p:nvGrpSpPr>
      <p:grpSpPr>
        <a:xfrm>
          <a:off x="0" y="0"/>
          <a:ext cx="0" cy="0"/>
          <a:chOff x="0" y="0"/>
          <a:chExt cx="0" cy="0"/>
        </a:xfrm>
      </p:grpSpPr>
      <p:sp>
        <p:nvSpPr>
          <p:cNvPr id="1124" name="Google Shape;1124;p76"/>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WLE Rules Discussion</a:t>
            </a:r>
            <a:endParaRPr/>
          </a:p>
        </p:txBody>
      </p:sp>
      <p:sp>
        <p:nvSpPr>
          <p:cNvPr id="1125" name="Google Shape;1125;p76"/>
          <p:cNvSpPr txBox="1"/>
          <p:nvPr>
            <p:ph idx="1" type="body"/>
          </p:nvPr>
        </p:nvSpPr>
        <p:spPr>
          <a:xfrm>
            <a:off x="618325" y="1231212"/>
            <a:ext cx="7907400" cy="4768500"/>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2000"/>
              </a:spcBef>
              <a:spcAft>
                <a:spcPts val="0"/>
              </a:spcAft>
              <a:buClr>
                <a:srgbClr val="000000"/>
              </a:buClr>
              <a:buSzPts val="1425"/>
              <a:buFont typeface="Noto Sans Symbols"/>
              <a:buChar char="◉"/>
            </a:pPr>
            <a:r>
              <a:rPr lang="en-US"/>
              <a:t>No WLE Rules are planned for Latin LGR.</a:t>
            </a:r>
            <a:endParaRPr/>
          </a:p>
          <a:p>
            <a:pPr indent="-342900" lvl="0" marL="342900" rtl="0" algn="l">
              <a:lnSpc>
                <a:spcPct val="115000"/>
              </a:lnSpc>
              <a:spcBef>
                <a:spcPts val="0"/>
              </a:spcBef>
              <a:spcAft>
                <a:spcPts val="0"/>
              </a:spcAft>
              <a:buClr>
                <a:srgbClr val="000000"/>
              </a:buClr>
              <a:buSzPts val="1425"/>
              <a:buFont typeface="Noto Sans Symbols"/>
              <a:buChar char="◉"/>
            </a:pPr>
            <a:r>
              <a:rPr lang="en-US"/>
              <a:t>The contextual restrictions found in the Latin LGR proposal are for combining, non-space marks, e.g. U+0331 COMBINING MACRON BELOW.</a:t>
            </a:r>
            <a:endParaRPr sz="1450"/>
          </a:p>
          <a:p>
            <a:pPr indent="-341312" lvl="1" marL="798512" rtl="0" algn="l">
              <a:lnSpc>
                <a:spcPct val="115000"/>
              </a:lnSpc>
              <a:spcBef>
                <a:spcPts val="0"/>
              </a:spcBef>
              <a:spcAft>
                <a:spcPts val="0"/>
              </a:spcAft>
              <a:buClr>
                <a:srgbClr val="000000"/>
              </a:buClr>
              <a:buSzPts val="1425"/>
              <a:buFont typeface="Noto Sans Symbols"/>
              <a:buChar char="○"/>
            </a:pPr>
            <a:r>
              <a:rPr lang="en-US"/>
              <a:t>In the Latin LGR proposal, such marks are only allowed in defined sequences, i.e. only in combination with specific letter code points (in the code point order, only after a letter code point).</a:t>
            </a:r>
            <a:endParaRPr/>
          </a:p>
          <a:p>
            <a:pPr indent="-341312" lvl="1" marL="798512" rtl="0" algn="l">
              <a:lnSpc>
                <a:spcPct val="115000"/>
              </a:lnSpc>
              <a:spcBef>
                <a:spcPts val="0"/>
              </a:spcBef>
              <a:spcAft>
                <a:spcPts val="0"/>
              </a:spcAft>
              <a:buClr>
                <a:srgbClr val="000000"/>
              </a:buClr>
              <a:buSzPts val="1425"/>
              <a:buFont typeface="Noto Sans Symbols"/>
              <a:buChar char="○"/>
            </a:pPr>
            <a:r>
              <a:rPr lang="en-US"/>
              <a:t>In the Latin LGR proposal, the letter code point and the combining mark are listed as a sequence in the LGR (in one instance, the sequence consists of a letter code point plus two combining marks).</a:t>
            </a:r>
            <a:endParaRPr/>
          </a:p>
          <a:p>
            <a:pPr indent="-341312" lvl="1" marL="798512" rtl="0" algn="l">
              <a:lnSpc>
                <a:spcPct val="115000"/>
              </a:lnSpc>
              <a:spcBef>
                <a:spcPts val="0"/>
              </a:spcBef>
              <a:spcAft>
                <a:spcPts val="0"/>
              </a:spcAft>
              <a:buClr>
                <a:srgbClr val="000000"/>
              </a:buClr>
              <a:buSzPts val="1425"/>
              <a:buFont typeface="Noto Sans Symbols"/>
              <a:buChar char="○"/>
            </a:pPr>
            <a:r>
              <a:rPr lang="en-US"/>
              <a:t>By defining the combining marks in sequences only, no WLEs are needed for those.</a:t>
            </a:r>
            <a:endParaRPr/>
          </a:p>
          <a:p>
            <a:pPr indent="-342900" lvl="0" marL="342900" rtl="0" algn="l">
              <a:lnSpc>
                <a:spcPct val="115000"/>
              </a:lnSpc>
              <a:spcBef>
                <a:spcPts val="0"/>
              </a:spcBef>
              <a:spcAft>
                <a:spcPts val="0"/>
              </a:spcAft>
              <a:buClr>
                <a:srgbClr val="000000"/>
              </a:buClr>
              <a:buSzPts val="1425"/>
              <a:buFont typeface="Noto Sans Symbols"/>
              <a:buChar char="◉"/>
            </a:pPr>
            <a:r>
              <a:rPr lang="en-US"/>
              <a:t>No other code points need contextual restrictions.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9" name="Shape 1129"/>
        <p:cNvGrpSpPr/>
        <p:nvPr/>
      </p:nvGrpSpPr>
      <p:grpSpPr>
        <a:xfrm>
          <a:off x="0" y="0"/>
          <a:ext cx="0" cy="0"/>
          <a:chOff x="0" y="0"/>
          <a:chExt cx="0" cy="0"/>
        </a:xfrm>
      </p:grpSpPr>
      <p:sp>
        <p:nvSpPr>
          <p:cNvPr id="1130" name="Google Shape;1130;p77"/>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Test Labels File Discussion</a:t>
            </a:r>
            <a:endParaRPr/>
          </a:p>
        </p:txBody>
      </p:sp>
      <p:sp>
        <p:nvSpPr>
          <p:cNvPr id="1131" name="Google Shape;1131;p77"/>
          <p:cNvSpPr txBox="1"/>
          <p:nvPr>
            <p:ph idx="1" type="body"/>
          </p:nvPr>
        </p:nvSpPr>
        <p:spPr>
          <a:xfrm>
            <a:off x="609600" y="1470212"/>
            <a:ext cx="7907338" cy="4768542"/>
          </a:xfrm>
          <a:prstGeom prst="rect">
            <a:avLst/>
          </a:prstGeom>
          <a:noFill/>
          <a:ln>
            <a:noFill/>
          </a:ln>
        </p:spPr>
        <p:txBody>
          <a:bodyPr anchorCtr="0" anchor="t" bIns="0" lIns="0" spcFirstLastPara="1" rIns="0" wrap="square" tIns="0">
            <a:noAutofit/>
          </a:bodyPr>
          <a:lstStyle/>
          <a:p>
            <a:pPr indent="-342900" lvl="0" marL="342900" rtl="0" algn="l">
              <a:lnSpc>
                <a:spcPct val="115000"/>
              </a:lnSpc>
              <a:spcBef>
                <a:spcPts val="2000"/>
              </a:spcBef>
              <a:spcAft>
                <a:spcPts val="0"/>
              </a:spcAft>
              <a:buClr>
                <a:srgbClr val="000000"/>
              </a:buClr>
              <a:buSzPts val="1425"/>
              <a:buFont typeface="Noto Sans Symbols"/>
              <a:buChar char="◉"/>
            </a:pPr>
            <a:r>
              <a:rPr lang="en-US"/>
              <a:t>Test Label file has not yet been created.</a:t>
            </a:r>
            <a:endParaRPr/>
          </a:p>
          <a:p>
            <a:pPr indent="0" lvl="0" marL="342900" marR="0" rtl="0" algn="l">
              <a:lnSpc>
                <a:spcPct val="100000"/>
              </a:lnSpc>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5" name="Shape 1135"/>
        <p:cNvGrpSpPr/>
        <p:nvPr/>
      </p:nvGrpSpPr>
      <p:grpSpPr>
        <a:xfrm>
          <a:off x="0" y="0"/>
          <a:ext cx="0" cy="0"/>
          <a:chOff x="0" y="0"/>
          <a:chExt cx="0" cy="0"/>
        </a:xfrm>
      </p:grpSpPr>
      <p:sp>
        <p:nvSpPr>
          <p:cNvPr id="1136" name="Google Shape;1136;p78"/>
          <p:cNvSpPr txBox="1"/>
          <p:nvPr>
            <p:ph type="title"/>
          </p:nvPr>
        </p:nvSpPr>
        <p:spPr>
          <a:xfrm>
            <a:off x="584938" y="833718"/>
            <a:ext cx="7932000" cy="1759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lang="en-US"/>
              <a:t>Questions?</a:t>
            </a:r>
            <a:endParaRPr/>
          </a:p>
        </p:txBody>
      </p:sp>
      <p:sp>
        <p:nvSpPr>
          <p:cNvPr id="1137" name="Google Shape;1137;p78"/>
          <p:cNvSpPr txBox="1"/>
          <p:nvPr>
            <p:ph idx="1" type="body"/>
          </p:nvPr>
        </p:nvSpPr>
        <p:spPr>
          <a:xfrm>
            <a:off x="600074" y="2765533"/>
            <a:ext cx="7907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2" name="Shape 892"/>
        <p:cNvGrpSpPr/>
        <p:nvPr/>
      </p:nvGrpSpPr>
      <p:grpSpPr>
        <a:xfrm>
          <a:off x="0" y="0"/>
          <a:ext cx="0" cy="0"/>
          <a:chOff x="0" y="0"/>
          <a:chExt cx="0" cy="0"/>
        </a:xfrm>
      </p:grpSpPr>
      <p:sp>
        <p:nvSpPr>
          <p:cNvPr id="893" name="Google Shape;893;p52"/>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Scope of Work for Code Point Analysis </a:t>
            </a:r>
            <a:endParaRPr/>
          </a:p>
        </p:txBody>
      </p:sp>
      <p:sp>
        <p:nvSpPr>
          <p:cNvPr id="894" name="Google Shape;894;p52"/>
          <p:cNvSpPr txBox="1"/>
          <p:nvPr>
            <p:ph idx="1" type="body"/>
          </p:nvPr>
        </p:nvSpPr>
        <p:spPr>
          <a:xfrm>
            <a:off x="609600" y="694482"/>
            <a:ext cx="8268182" cy="5590572"/>
          </a:xfrm>
          <a:prstGeom prst="rect">
            <a:avLst/>
          </a:prstGeom>
          <a:noFill/>
          <a:ln>
            <a:noFill/>
          </a:ln>
        </p:spPr>
        <p:txBody>
          <a:bodyPr anchorCtr="0" anchor="t" bIns="0" lIns="0" spcFirstLastPara="1" rIns="0" wrap="square" tIns="0">
            <a:noAutofit/>
          </a:bodyPr>
          <a:lstStyle/>
          <a:p>
            <a:pPr indent="-342900" lvl="0" marL="342900" marR="0" rtl="0" algn="l">
              <a:spcBef>
                <a:spcPts val="0"/>
              </a:spcBef>
              <a:spcAft>
                <a:spcPts val="0"/>
              </a:spcAft>
              <a:buClr>
                <a:srgbClr val="000000"/>
              </a:buClr>
              <a:buSzPts val="1425"/>
              <a:buFont typeface="Noto Sans Symbols"/>
              <a:buChar char="◉"/>
            </a:pPr>
            <a:r>
              <a:rPr b="0" i="0" lang="en-US" sz="1900" u="none" cap="none" strike="noStrike">
                <a:solidFill>
                  <a:srgbClr val="0C1F24"/>
                </a:solidFill>
                <a:latin typeface="Arial"/>
                <a:ea typeface="Arial"/>
                <a:cs typeface="Arial"/>
                <a:sym typeface="Arial"/>
              </a:rPr>
              <a:t>Maximal String Repertoire Version 3 (MSR-3)</a:t>
            </a:r>
            <a:endParaRPr b="0" i="0" sz="1900" u="none" cap="none" strike="noStrike">
              <a:solidFill>
                <a:srgbClr val="0C1F24"/>
              </a:solidFill>
              <a:latin typeface="Arial"/>
              <a:ea typeface="Arial"/>
              <a:cs typeface="Arial"/>
              <a:sym typeface="Arial"/>
            </a:endParaRPr>
          </a:p>
          <a:p>
            <a:pPr indent="-341312" lvl="1" marL="798512" marR="0" rtl="0" algn="l">
              <a:spcBef>
                <a:spcPts val="0"/>
              </a:spcBef>
              <a:spcAft>
                <a:spcPts val="0"/>
              </a:spcAft>
              <a:buClr>
                <a:srgbClr val="0C1F24"/>
              </a:buClr>
              <a:buSzPts val="1425"/>
              <a:buFont typeface="Noto Sans Symbols"/>
              <a:buChar char="○"/>
            </a:pPr>
            <a:r>
              <a:rPr lang="en-US">
                <a:solidFill>
                  <a:srgbClr val="0C1F24"/>
                </a:solidFill>
              </a:rPr>
              <a:t>MSR-3 is a subset </a:t>
            </a:r>
            <a:r>
              <a:rPr lang="en-US">
                <a:solidFill>
                  <a:srgbClr val="0C1F24"/>
                </a:solidFill>
              </a:rPr>
              <a:t>what is accepted for </a:t>
            </a:r>
            <a:r>
              <a:rPr lang="en-US">
                <a:solidFill>
                  <a:srgbClr val="0C1F24"/>
                </a:solidFill>
              </a:rPr>
              <a:t>IDNA 2008</a:t>
            </a:r>
            <a:endParaRPr>
              <a:solidFill>
                <a:srgbClr val="0C1F24"/>
              </a:solidFill>
            </a:endParaRPr>
          </a:p>
          <a:p>
            <a:pPr indent="-342900" lvl="0" marL="342900" marR="0" rtl="0" algn="l">
              <a:lnSpc>
                <a:spcPct val="120000"/>
              </a:lnSpc>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Unicode ranges</a:t>
            </a:r>
            <a:endParaRPr/>
          </a:p>
          <a:p>
            <a:pPr indent="-341313" lvl="1" marL="798513" marR="0" rtl="0" algn="l">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Controls and Basic Latin</a:t>
            </a:r>
            <a:endParaRPr/>
          </a:p>
          <a:p>
            <a:pPr indent="-341313" lvl="1" marL="798513" marR="0" rtl="0" algn="l">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Controls and Latin-1 Supplement</a:t>
            </a:r>
            <a:endParaRPr/>
          </a:p>
          <a:p>
            <a:pPr indent="-341313" lvl="1" marL="798513" marR="0" rtl="0" algn="l">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Latin Extended-A only lowercase</a:t>
            </a:r>
            <a:endParaRPr/>
          </a:p>
          <a:p>
            <a:pPr indent="-341313" lvl="1" marL="798513" marR="0" rtl="0" algn="l">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Latin Extended-B </a:t>
            </a:r>
            <a:endParaRPr/>
          </a:p>
          <a:p>
            <a:pPr indent="-341313" lvl="1" marL="798513" marR="0" rtl="0" algn="l">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IPA Extensions</a:t>
            </a:r>
            <a:endParaRPr/>
          </a:p>
          <a:p>
            <a:pPr indent="-341313" lvl="1" marL="798513" marR="0" rtl="0" algn="l">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Combining Diacritical Marks</a:t>
            </a:r>
            <a:endParaRPr/>
          </a:p>
          <a:p>
            <a:pPr indent="-341313" lvl="1" marL="798513" marR="0" rtl="0" algn="l">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Combining Diacritical Marks Supplement</a:t>
            </a:r>
            <a:endParaRPr/>
          </a:p>
          <a:p>
            <a:pPr indent="-341313" lvl="1" marL="798513" marR="0" rtl="0" algn="l">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Latin Extended Additional</a:t>
            </a:r>
            <a:endParaRPr/>
          </a:p>
          <a:p>
            <a:pPr indent="-341313" lvl="1" marL="798513" marR="0" rtl="0" algn="l">
              <a:spcBef>
                <a:spcPts val="6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Latin Extended-C</a:t>
            </a:r>
            <a:endParaRPr b="0" i="0" sz="1800" u="none" cap="none" strike="noStrike">
              <a:solidFill>
                <a:srgbClr val="0C1F24"/>
              </a:solidFill>
              <a:latin typeface="Arial"/>
              <a:ea typeface="Arial"/>
              <a:cs typeface="Arial"/>
              <a:sym typeface="Arial"/>
            </a:endParaRPr>
          </a:p>
          <a:p>
            <a:pPr indent="-285750" lvl="0" marL="285750" marR="0" rtl="0" algn="l">
              <a:spcBef>
                <a:spcPts val="1200"/>
              </a:spcBef>
              <a:spcAft>
                <a:spcPts val="0"/>
              </a:spcAft>
              <a:buClr>
                <a:srgbClr val="000000"/>
              </a:buClr>
              <a:buSzPts val="1350"/>
              <a:buFont typeface="Noto Sans Symbols"/>
              <a:buChar char="◉"/>
            </a:pPr>
            <a:r>
              <a:rPr b="0" i="0" lang="en-US" sz="1800" u="none" cap="none" strike="noStrike">
                <a:solidFill>
                  <a:srgbClr val="0C1F24"/>
                </a:solidFill>
                <a:latin typeface="Arial"/>
                <a:ea typeface="Arial"/>
                <a:cs typeface="Arial"/>
                <a:sym typeface="Arial"/>
              </a:rPr>
              <a:t>Non exhaustive list of 455 languages in scope</a:t>
            </a:r>
            <a:endParaRPr/>
          </a:p>
          <a:p>
            <a:pPr indent="-285750" lvl="0" marL="285750" marR="0" rtl="0" algn="l">
              <a:spcBef>
                <a:spcPts val="600"/>
              </a:spcBef>
              <a:spcAft>
                <a:spcPts val="0"/>
              </a:spcAft>
              <a:buClr>
                <a:srgbClr val="000000"/>
              </a:buClr>
              <a:buSzPts val="1350"/>
              <a:buFont typeface="Noto Sans Symbols"/>
              <a:buChar char="◉"/>
            </a:pPr>
            <a:r>
              <a:rPr b="0" i="0" lang="en-US" sz="1800" u="none" cap="none" strike="noStrike">
                <a:solidFill>
                  <a:srgbClr val="0C1F24"/>
                </a:solidFill>
                <a:latin typeface="Arial"/>
                <a:ea typeface="Arial"/>
                <a:cs typeface="Arial"/>
                <a:sym typeface="Arial"/>
              </a:rPr>
              <a:t>Non exhaustive list of EGIDS 1-5 languages contains 300 languages</a:t>
            </a:r>
            <a:endParaRPr/>
          </a:p>
          <a:p>
            <a:pPr indent="-285750" lvl="0" marL="285750" marR="0" rtl="0" algn="l">
              <a:spcBef>
                <a:spcPts val="600"/>
              </a:spcBef>
              <a:spcAft>
                <a:spcPts val="0"/>
              </a:spcAft>
              <a:buClr>
                <a:srgbClr val="000000"/>
              </a:buClr>
              <a:buSzPts val="1350"/>
              <a:buFont typeface="Noto Sans Symbols"/>
              <a:buChar char="◉"/>
            </a:pPr>
            <a:r>
              <a:rPr b="0" i="0" lang="en-US" sz="1800" u="none" cap="none" strike="noStrike">
                <a:solidFill>
                  <a:srgbClr val="0C1F24"/>
                </a:solidFill>
                <a:latin typeface="Arial"/>
                <a:ea typeface="Arial"/>
                <a:cs typeface="Arial"/>
                <a:sym typeface="Arial"/>
              </a:rPr>
              <a:t>Non exhaustive list of EGIDS 1-4 languages contains 181 languages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8" name="Shape 898"/>
        <p:cNvGrpSpPr/>
        <p:nvPr/>
      </p:nvGrpSpPr>
      <p:grpSpPr>
        <a:xfrm>
          <a:off x="0" y="0"/>
          <a:ext cx="0" cy="0"/>
          <a:chOff x="0" y="0"/>
          <a:chExt cx="0" cy="0"/>
        </a:xfrm>
      </p:grpSpPr>
      <p:sp>
        <p:nvSpPr>
          <p:cNvPr id="899" name="Google Shape;899;p53"/>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Scope of Work Variant Analysis</a:t>
            </a:r>
            <a:endParaRPr/>
          </a:p>
        </p:txBody>
      </p:sp>
      <p:sp>
        <p:nvSpPr>
          <p:cNvPr id="900" name="Google Shape;900;p53"/>
          <p:cNvSpPr txBox="1"/>
          <p:nvPr>
            <p:ph idx="1" type="body"/>
          </p:nvPr>
        </p:nvSpPr>
        <p:spPr>
          <a:xfrm>
            <a:off x="609600" y="1470212"/>
            <a:ext cx="8268182" cy="4814841"/>
          </a:xfrm>
          <a:prstGeom prst="rect">
            <a:avLst/>
          </a:prstGeom>
          <a:noFill/>
          <a:ln>
            <a:noFill/>
          </a:ln>
        </p:spPr>
        <p:txBody>
          <a:bodyPr anchorCtr="0" anchor="t" bIns="0" lIns="0" spcFirstLastPara="1" rIns="0" wrap="square" tIns="0">
            <a:noAutofit/>
          </a:bodyPr>
          <a:lstStyle/>
          <a:p>
            <a:pPr indent="-342900" lvl="0" marL="342900" marR="0" rtl="0" algn="l">
              <a:spcBef>
                <a:spcPts val="0"/>
              </a:spcBef>
              <a:spcAft>
                <a:spcPts val="0"/>
              </a:spcAft>
              <a:buClr>
                <a:srgbClr val="000000"/>
              </a:buClr>
              <a:buSzPts val="1350"/>
              <a:buFont typeface="Noto Sans Symbols"/>
              <a:buChar char="◉"/>
            </a:pPr>
            <a:r>
              <a:rPr b="0" i="0" lang="en-US" sz="1800" u="none" cap="none" strike="noStrike">
                <a:solidFill>
                  <a:srgbClr val="0C1F24"/>
                </a:solidFill>
                <a:latin typeface="Arial"/>
                <a:ea typeface="Arial"/>
                <a:cs typeface="Arial"/>
                <a:sym typeface="Arial"/>
              </a:rPr>
              <a:t>In-script variant analysis</a:t>
            </a:r>
            <a:endParaRPr/>
          </a:p>
          <a:p>
            <a:pPr indent="-342900" lvl="0" marL="342900" marR="0" rtl="0" algn="l">
              <a:spcBef>
                <a:spcPts val="1600"/>
              </a:spcBef>
              <a:spcAft>
                <a:spcPts val="0"/>
              </a:spcAft>
              <a:buClr>
                <a:srgbClr val="000000"/>
              </a:buClr>
              <a:buSzPts val="1350"/>
              <a:buFont typeface="Noto Sans Symbols"/>
              <a:buChar char="◉"/>
            </a:pPr>
            <a:r>
              <a:rPr b="0" i="0" lang="en-US" sz="1800" u="none" cap="none" strike="noStrike">
                <a:solidFill>
                  <a:srgbClr val="0C1F24"/>
                </a:solidFill>
                <a:latin typeface="Arial"/>
                <a:ea typeface="Arial"/>
                <a:cs typeface="Arial"/>
                <a:sym typeface="Arial"/>
              </a:rPr>
              <a:t>Cross-script variant analysis</a:t>
            </a:r>
            <a:endParaRPr/>
          </a:p>
          <a:p>
            <a:pPr indent="-341313" lvl="1" marL="798513"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Armenian script </a:t>
            </a:r>
            <a:endParaRPr/>
          </a:p>
          <a:p>
            <a:pPr indent="-341313" lvl="1" marL="798513"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Cyrillic script</a:t>
            </a:r>
            <a:endParaRPr/>
          </a:p>
          <a:p>
            <a:pPr indent="-341313" lvl="1" marL="798513"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Greek script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4" name="Shape 904"/>
        <p:cNvGrpSpPr/>
        <p:nvPr/>
      </p:nvGrpSpPr>
      <p:grpSpPr>
        <a:xfrm>
          <a:off x="0" y="0"/>
          <a:ext cx="0" cy="0"/>
          <a:chOff x="0" y="0"/>
          <a:chExt cx="0" cy="0"/>
        </a:xfrm>
      </p:grpSpPr>
      <p:sp>
        <p:nvSpPr>
          <p:cNvPr id="905" name="Google Shape;905;p54"/>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Challenges</a:t>
            </a:r>
            <a:endParaRPr/>
          </a:p>
        </p:txBody>
      </p:sp>
      <p:sp>
        <p:nvSpPr>
          <p:cNvPr id="906" name="Google Shape;906;p54"/>
          <p:cNvSpPr txBox="1"/>
          <p:nvPr>
            <p:ph idx="1" type="body"/>
          </p:nvPr>
        </p:nvSpPr>
        <p:spPr>
          <a:xfrm>
            <a:off x="618300" y="1258087"/>
            <a:ext cx="7907400" cy="4768500"/>
          </a:xfrm>
          <a:prstGeom prst="rect">
            <a:avLst/>
          </a:prstGeom>
          <a:noFill/>
          <a:ln>
            <a:noFill/>
          </a:ln>
        </p:spPr>
        <p:txBody>
          <a:bodyPr anchorCtr="0" anchor="t" bIns="0" lIns="0" spcFirstLastPara="1" rIns="0" wrap="square" tIns="0">
            <a:noAutofit/>
          </a:bodyPr>
          <a:lstStyle/>
          <a:p>
            <a:pPr indent="-342900" lvl="0" marL="342900" marR="0" rtl="0" algn="l">
              <a:spcBef>
                <a:spcPts val="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Challenges</a:t>
            </a:r>
            <a:endParaRPr/>
          </a:p>
          <a:p>
            <a:pPr indent="-341313" lvl="1" marL="798513"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Many languages</a:t>
            </a:r>
            <a:endParaRPr/>
          </a:p>
          <a:p>
            <a:pPr indent="-341313" lvl="1" marL="798513"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Many code points to process </a:t>
            </a:r>
            <a:endParaRPr/>
          </a:p>
          <a:p>
            <a:pPr indent="-341312" lvl="1" marL="798512"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Not enough members from too few regions to cover workload</a:t>
            </a:r>
            <a:endParaRPr b="0" i="0" sz="1900" u="none" cap="none" strike="noStrike">
              <a:solidFill>
                <a:srgbClr val="000000"/>
              </a:solidFill>
              <a:latin typeface="Arial"/>
              <a:ea typeface="Arial"/>
              <a:cs typeface="Arial"/>
              <a:sym typeface="Arial"/>
            </a:endParaRPr>
          </a:p>
          <a:p>
            <a:pPr indent="-341312" lvl="1" marL="798512" rtl="0" algn="l">
              <a:lnSpc>
                <a:spcPct val="115000"/>
              </a:lnSpc>
              <a:spcBef>
                <a:spcPts val="0"/>
              </a:spcBef>
              <a:spcAft>
                <a:spcPts val="0"/>
              </a:spcAft>
              <a:buClr>
                <a:srgbClr val="000000"/>
              </a:buClr>
              <a:buSzPts val="1425"/>
              <a:buFont typeface="Noto Sans Symbols"/>
              <a:buChar char="○"/>
            </a:pPr>
            <a:r>
              <a:rPr lang="en-US"/>
              <a:t>Since Latin script is used by languages from different language families and geographic areas all over the world, a rich variety of characters have been developed to meet the need of representing different linguistic characteristics.</a:t>
            </a:r>
            <a:endParaRPr/>
          </a:p>
          <a:p>
            <a:pPr indent="-341312" lvl="1" marL="798512" rtl="0" algn="l">
              <a:lnSpc>
                <a:spcPct val="115000"/>
              </a:lnSpc>
              <a:spcBef>
                <a:spcPts val="0"/>
              </a:spcBef>
              <a:spcAft>
                <a:spcPts val="0"/>
              </a:spcAft>
              <a:buClr>
                <a:srgbClr val="000000"/>
              </a:buClr>
              <a:buSzPts val="1425"/>
              <a:buFont typeface="Noto Sans Symbols"/>
              <a:buChar char="○"/>
            </a:pPr>
            <a:r>
              <a:rPr lang="en-US"/>
              <a:t>The same abstract character in a specific languages can sometimes have different shapes that overlap with different codepoints, e.g. both {f} and {ƒ} can be used for letter “f” in Swedish, but they are also encoded as different code points in Unicode.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0" name="Shape 910"/>
        <p:cNvGrpSpPr/>
        <p:nvPr/>
      </p:nvGrpSpPr>
      <p:grpSpPr>
        <a:xfrm>
          <a:off x="0" y="0"/>
          <a:ext cx="0" cy="0"/>
          <a:chOff x="0" y="0"/>
          <a:chExt cx="0" cy="0"/>
        </a:xfrm>
      </p:grpSpPr>
      <p:sp>
        <p:nvSpPr>
          <p:cNvPr id="911" name="Google Shape;911;p55"/>
          <p:cNvSpPr txBox="1"/>
          <p:nvPr>
            <p:ph type="title"/>
          </p:nvPr>
        </p:nvSpPr>
        <p:spPr>
          <a:xfrm>
            <a:off x="374904" y="46179"/>
            <a:ext cx="8013000" cy="4506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Solutions</a:t>
            </a:r>
            <a:endParaRPr/>
          </a:p>
        </p:txBody>
      </p:sp>
      <p:sp>
        <p:nvSpPr>
          <p:cNvPr id="912" name="Google Shape;912;p55"/>
          <p:cNvSpPr txBox="1"/>
          <p:nvPr>
            <p:ph idx="1" type="body"/>
          </p:nvPr>
        </p:nvSpPr>
        <p:spPr>
          <a:xfrm>
            <a:off x="618300" y="968887"/>
            <a:ext cx="7907400" cy="4768500"/>
          </a:xfrm>
          <a:prstGeom prst="rect">
            <a:avLst/>
          </a:prstGeom>
          <a:noFill/>
          <a:ln>
            <a:noFill/>
          </a:ln>
        </p:spPr>
        <p:txBody>
          <a:bodyPr anchorCtr="0" anchor="t" bIns="0" lIns="0" spcFirstLastPara="1" rIns="0" wrap="square" tIns="0">
            <a:noAutofit/>
          </a:bodyPr>
          <a:lstStyle/>
          <a:p>
            <a:pPr indent="-342900" lvl="0" marL="342900" marR="0" rtl="0" algn="l">
              <a:spcBef>
                <a:spcPts val="20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Solutions</a:t>
            </a:r>
            <a:endParaRPr/>
          </a:p>
          <a:p>
            <a:pPr indent="-341312" lvl="1" marL="798512" marR="0" rtl="0" algn="l">
              <a:spcBef>
                <a:spcPts val="500"/>
              </a:spcBef>
              <a:spcAft>
                <a:spcPts val="0"/>
              </a:spcAft>
              <a:buClr>
                <a:srgbClr val="000000"/>
              </a:buClr>
              <a:buSzPts val="1425"/>
              <a:buFont typeface="Noto Sans Symbols"/>
              <a:buChar char="○"/>
            </a:pPr>
            <a:r>
              <a:rPr lang="en-US"/>
              <a:t>First p</a:t>
            </a:r>
            <a:r>
              <a:rPr b="0" i="0" lang="en-US" sz="1900" u="none" cap="none" strike="noStrike">
                <a:solidFill>
                  <a:srgbClr val="000000"/>
                </a:solidFill>
                <a:latin typeface="Arial"/>
                <a:ea typeface="Arial"/>
                <a:cs typeface="Arial"/>
                <a:sym typeface="Arial"/>
              </a:rPr>
              <a:t>rocess languages with EGIDS=1-4 (181)</a:t>
            </a:r>
            <a:endParaRPr/>
          </a:p>
          <a:p>
            <a:pPr indent="-341312" lvl="1" marL="798512"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Consider processing languages with EGIDS=5 (119)</a:t>
            </a:r>
            <a:endParaRPr/>
          </a:p>
          <a:p>
            <a:pPr indent="-341312" lvl="2" marL="1255712" rtl="0" algn="l">
              <a:lnSpc>
                <a:spcPct val="115000"/>
              </a:lnSpc>
              <a:spcBef>
                <a:spcPts val="0"/>
              </a:spcBef>
              <a:spcAft>
                <a:spcPts val="0"/>
              </a:spcAft>
              <a:buClr>
                <a:srgbClr val="000000"/>
              </a:buClr>
              <a:buSzPts val="1900"/>
              <a:buFont typeface="Arial"/>
              <a:buChar char="•"/>
            </a:pPr>
            <a:r>
              <a:rPr lang="en-US"/>
              <a:t>Decided to limit level 5 languages to those with at least 1 million users and with sufficient reference</a:t>
            </a:r>
            <a:endParaRPr/>
          </a:p>
          <a:p>
            <a:pPr indent="-341312" lvl="2" marL="1255712" rtl="0" algn="l">
              <a:lnSpc>
                <a:spcPct val="115000"/>
              </a:lnSpc>
              <a:spcBef>
                <a:spcPts val="0"/>
              </a:spcBef>
              <a:spcAft>
                <a:spcPts val="0"/>
              </a:spcAft>
              <a:buClr>
                <a:srgbClr val="000000"/>
              </a:buClr>
              <a:buSzPts val="1900"/>
              <a:buFont typeface="Arial"/>
              <a:buChar char="•"/>
            </a:pPr>
            <a:r>
              <a:rPr lang="en-US"/>
              <a:t>29 level 5 languages are included in the investigation</a:t>
            </a:r>
            <a:r>
              <a:rPr b="0" i="0" lang="en-US" sz="1900" u="none" cap="none" strike="noStrike">
                <a:solidFill>
                  <a:srgbClr val="000000"/>
                </a:solidFill>
                <a:latin typeface="Arial"/>
                <a:ea typeface="Arial"/>
                <a:cs typeface="Arial"/>
                <a:sym typeface="Arial"/>
              </a:rPr>
              <a:t> </a:t>
            </a:r>
            <a:endParaRPr/>
          </a:p>
          <a:p>
            <a:pPr indent="-341312" lvl="1" marL="798512"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Define simple procedure for developing Latin script repertoire</a:t>
            </a:r>
            <a:endParaRPr b="0" i="0" sz="1900" u="none" cap="none" strike="noStrike">
              <a:solidFill>
                <a:srgbClr val="000000"/>
              </a:solidFill>
              <a:latin typeface="Arial"/>
              <a:ea typeface="Arial"/>
              <a:cs typeface="Arial"/>
              <a:sym typeface="Arial"/>
            </a:endParaRPr>
          </a:p>
          <a:p>
            <a:pPr indent="-341312" lvl="2" marL="1255712" marR="0" rtl="0" algn="l">
              <a:spcBef>
                <a:spcPts val="500"/>
              </a:spcBef>
              <a:spcAft>
                <a:spcPts val="0"/>
              </a:spcAft>
              <a:buClr>
                <a:srgbClr val="000000"/>
              </a:buClr>
              <a:buSzPts val="1900"/>
              <a:buFont typeface="Arial"/>
              <a:buChar char="•"/>
            </a:pPr>
            <a:r>
              <a:rPr lang="en-US"/>
              <a:t>Go through available online resources for each languages looking for the “alphabet” for the language to determine what code points are need to support the languages.  </a:t>
            </a:r>
            <a:endParaRPr/>
          </a:p>
          <a:p>
            <a:pPr indent="-341312" lvl="1" marL="798512"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Workload divided in two groups</a:t>
            </a:r>
            <a:endParaRPr/>
          </a:p>
          <a:p>
            <a:pPr indent="-341312" lvl="2" marL="1255712" marR="0" rtl="0" algn="l">
              <a:spcBef>
                <a:spcPts val="50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Repertoire Working Group</a:t>
            </a:r>
            <a:endParaRPr/>
          </a:p>
          <a:p>
            <a:pPr indent="-341312" lvl="2" marL="1255712" marR="0" rtl="0" algn="l">
              <a:spcBef>
                <a:spcPts val="50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Variant Working Group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sp>
        <p:nvSpPr>
          <p:cNvPr id="917" name="Google Shape;917;p56"/>
          <p:cNvSpPr txBox="1"/>
          <p:nvPr>
            <p:ph type="title"/>
          </p:nvPr>
        </p:nvSpPr>
        <p:spPr>
          <a:xfrm>
            <a:off x="374904" y="46179"/>
            <a:ext cx="8012951" cy="450663"/>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18" name="Google Shape;918;p56"/>
          <p:cNvSpPr txBox="1"/>
          <p:nvPr>
            <p:ph idx="1" type="body"/>
          </p:nvPr>
        </p:nvSpPr>
        <p:spPr>
          <a:xfrm>
            <a:off x="609600" y="1470212"/>
            <a:ext cx="7907338" cy="4768542"/>
          </a:xfrm>
          <a:prstGeom prst="rect">
            <a:avLst/>
          </a:prstGeom>
          <a:noFill/>
          <a:ln>
            <a:noFill/>
          </a:ln>
        </p:spPr>
        <p:txBody>
          <a:bodyPr anchorCtr="0" anchor="t" bIns="0" lIns="0" spcFirstLastPara="1" rIns="0" wrap="square" tIns="0">
            <a:noAutofit/>
          </a:bodyPr>
          <a:lstStyle/>
          <a:p>
            <a:pPr indent="-342900" lvl="0" marL="342900" marR="0" rtl="0" algn="l">
              <a:spcBef>
                <a:spcPts val="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Developing Repertoire </a:t>
            </a:r>
            <a:endParaRPr/>
          </a:p>
          <a:p>
            <a:pPr indent="-341313" lvl="1" marL="798513"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181 of 181 EGIDS 1- 4 languages processed </a:t>
            </a:r>
            <a:endParaRPr/>
          </a:p>
          <a:p>
            <a:pPr indent="-341313" lvl="1" marL="798513"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29 EGIDS 5 languages processed</a:t>
            </a:r>
            <a:endParaRPr/>
          </a:p>
          <a:p>
            <a:pPr indent="-341312" lvl="1" marL="798512"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195 of 279 MSR-2 code points attested</a:t>
            </a:r>
            <a:endParaRPr/>
          </a:p>
          <a:p>
            <a:pPr indent="-341312" lvl="2" marL="1255712" rtl="0" algn="l">
              <a:lnSpc>
                <a:spcPct val="115000"/>
              </a:lnSpc>
              <a:spcBef>
                <a:spcPts val="0"/>
              </a:spcBef>
              <a:spcAft>
                <a:spcPts val="0"/>
              </a:spcAft>
              <a:buSzPts val="1900"/>
              <a:buChar char="•"/>
            </a:pPr>
            <a:r>
              <a:rPr lang="en-US"/>
              <a:t>192 letter code points, e.g. “ə” U+0259 LATIN SMALL LETTER SCHWA</a:t>
            </a:r>
            <a:endParaRPr/>
          </a:p>
          <a:p>
            <a:pPr indent="-341312" lvl="2" marL="1255712" rtl="0" algn="l">
              <a:lnSpc>
                <a:spcPct val="115000"/>
              </a:lnSpc>
              <a:spcBef>
                <a:spcPts val="0"/>
              </a:spcBef>
              <a:spcAft>
                <a:spcPts val="0"/>
              </a:spcAft>
              <a:buSzPts val="1900"/>
              <a:buChar char="•"/>
            </a:pPr>
            <a:r>
              <a:rPr lang="en-US"/>
              <a:t>7 combining marks, e.g. U+0331 COMBINING MACRON BELOW</a:t>
            </a:r>
            <a:endParaRPr/>
          </a:p>
          <a:p>
            <a:pPr indent="-341312" lvl="2" marL="1255712" rtl="0" algn="l">
              <a:lnSpc>
                <a:spcPct val="115000"/>
              </a:lnSpc>
              <a:spcBef>
                <a:spcPts val="0"/>
              </a:spcBef>
              <a:spcAft>
                <a:spcPts val="0"/>
              </a:spcAft>
              <a:buSzPts val="1900"/>
              <a:buChar char="•"/>
            </a:pPr>
            <a:r>
              <a:rPr lang="en-US"/>
              <a:t>Many of the letter code points are pre-composed characters with diacritics, e.g. "ẍ" U+1E8D LATIN SMALL LETTER X WITH DIAERESIS</a:t>
            </a:r>
            <a:endParaRPr/>
          </a:p>
          <a:p>
            <a:pPr indent="0" lvl="1" marL="0" marR="0" rtl="0" algn="l">
              <a:spcBef>
                <a:spcPts val="500"/>
              </a:spcBef>
              <a:spcAft>
                <a:spcPts val="0"/>
              </a:spcAft>
              <a:buClr>
                <a:srgbClr val="000000"/>
              </a:buClr>
              <a:buSzPts val="1425"/>
              <a:buFont typeface="Noto Sans Symbols"/>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2" name="Shape 922"/>
        <p:cNvGrpSpPr/>
        <p:nvPr/>
      </p:nvGrpSpPr>
      <p:grpSpPr>
        <a:xfrm>
          <a:off x="0" y="0"/>
          <a:ext cx="0" cy="0"/>
          <a:chOff x="0" y="0"/>
          <a:chExt cx="0" cy="0"/>
        </a:xfrm>
      </p:grpSpPr>
      <p:sp>
        <p:nvSpPr>
          <p:cNvPr id="923" name="Google Shape;923;p57"/>
          <p:cNvSpPr txBox="1"/>
          <p:nvPr>
            <p:ph type="title"/>
          </p:nvPr>
        </p:nvSpPr>
        <p:spPr>
          <a:xfrm>
            <a:off x="374904" y="46179"/>
            <a:ext cx="8013000" cy="4506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24" name="Google Shape;924;p57"/>
          <p:cNvSpPr txBox="1"/>
          <p:nvPr>
            <p:ph idx="1" type="body"/>
          </p:nvPr>
        </p:nvSpPr>
        <p:spPr>
          <a:xfrm>
            <a:off x="609600" y="1470203"/>
            <a:ext cx="7907400" cy="1072500"/>
          </a:xfrm>
          <a:prstGeom prst="rect">
            <a:avLst/>
          </a:prstGeom>
          <a:noFill/>
          <a:ln>
            <a:noFill/>
          </a:ln>
        </p:spPr>
        <p:txBody>
          <a:bodyPr anchorCtr="0" anchor="t" bIns="0" lIns="0" spcFirstLastPara="1" rIns="0" wrap="square" tIns="0">
            <a:noAutofit/>
          </a:bodyPr>
          <a:lstStyle/>
          <a:p>
            <a:pPr indent="-342900" lvl="0" marL="342900" marR="0" rtl="0" algn="l">
              <a:spcBef>
                <a:spcPts val="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Developing Repertoire </a:t>
            </a:r>
            <a:endParaRPr/>
          </a:p>
          <a:p>
            <a:pPr indent="-341312" lvl="1" marL="798512" marR="0" rtl="0" algn="l">
              <a:spcBef>
                <a:spcPts val="50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3 non-MSR-2 code points </a:t>
            </a:r>
            <a:r>
              <a:rPr lang="en-US"/>
              <a:t>were</a:t>
            </a:r>
            <a:r>
              <a:rPr b="0" i="0" lang="en-US" sz="1900" u="none" cap="none" strike="noStrike">
                <a:solidFill>
                  <a:srgbClr val="000000"/>
                </a:solidFill>
                <a:latin typeface="Arial"/>
                <a:ea typeface="Arial"/>
                <a:cs typeface="Arial"/>
                <a:sym typeface="Arial"/>
              </a:rPr>
              <a:t> proposed and accepted in MSR-3</a:t>
            </a:r>
            <a:endParaRPr b="0" i="0" sz="1900" u="none" cap="none" strike="noStrike">
              <a:solidFill>
                <a:srgbClr val="000000"/>
              </a:solidFill>
              <a:latin typeface="Arial"/>
              <a:ea typeface="Arial"/>
              <a:cs typeface="Arial"/>
              <a:sym typeface="Arial"/>
            </a:endParaRPr>
          </a:p>
          <a:p>
            <a:pPr indent="0" lvl="0" marL="798512" marR="0" rtl="0" algn="l">
              <a:spcBef>
                <a:spcPts val="500"/>
              </a:spcBef>
              <a:spcAft>
                <a:spcPts val="0"/>
              </a:spcAft>
              <a:buNone/>
            </a:pPr>
            <a:r>
              <a:t/>
            </a:r>
            <a:endParaRPr/>
          </a:p>
          <a:p>
            <a:pPr indent="0" lvl="0" marL="0" marR="0" rtl="0" algn="l">
              <a:spcBef>
                <a:spcPts val="500"/>
              </a:spcBef>
              <a:spcAft>
                <a:spcPts val="0"/>
              </a:spcAft>
              <a:buNone/>
            </a:pPr>
            <a:r>
              <a:t/>
            </a:r>
            <a:endParaRPr/>
          </a:p>
          <a:p>
            <a:pPr indent="0" lvl="0" marL="0" marR="0" rtl="0" algn="l">
              <a:spcBef>
                <a:spcPts val="500"/>
              </a:spcBef>
              <a:spcAft>
                <a:spcPts val="0"/>
              </a:spcAft>
              <a:buNone/>
            </a:pPr>
            <a:r>
              <a:t/>
            </a:r>
            <a:endParaRPr/>
          </a:p>
          <a:p>
            <a:pPr indent="0" lvl="0" marL="0" marR="0" rtl="0" algn="l">
              <a:spcBef>
                <a:spcPts val="500"/>
              </a:spcBef>
              <a:spcAft>
                <a:spcPts val="0"/>
              </a:spcAft>
              <a:buNone/>
            </a:pPr>
            <a:r>
              <a:t/>
            </a:r>
            <a:endParaRPr/>
          </a:p>
          <a:p>
            <a:pPr indent="0" lvl="0" marL="0" marR="0" rtl="0" algn="l">
              <a:spcBef>
                <a:spcPts val="500"/>
              </a:spcBef>
              <a:spcAft>
                <a:spcPts val="0"/>
              </a:spcAft>
              <a:buNone/>
            </a:pPr>
            <a:r>
              <a:t/>
            </a:r>
            <a:endParaRPr/>
          </a:p>
          <a:p>
            <a:pPr indent="0" lvl="0" marL="0" marR="0" rtl="0" algn="l">
              <a:lnSpc>
                <a:spcPct val="100000"/>
              </a:lnSpc>
              <a:spcBef>
                <a:spcPts val="500"/>
              </a:spcBef>
              <a:spcAft>
                <a:spcPts val="0"/>
              </a:spcAft>
              <a:buNone/>
            </a:pPr>
            <a:r>
              <a:t/>
            </a:r>
            <a:endParaRPr/>
          </a:p>
          <a:p>
            <a:pPr indent="0" lvl="0" marL="0" marR="0" rtl="0" algn="l">
              <a:lnSpc>
                <a:spcPct val="100000"/>
              </a:lnSpc>
              <a:spcBef>
                <a:spcPts val="500"/>
              </a:spcBef>
              <a:spcAft>
                <a:spcPts val="0"/>
              </a:spcAft>
              <a:buNone/>
            </a:pPr>
            <a:r>
              <a:t/>
            </a:r>
            <a:endParaRPr/>
          </a:p>
          <a:p>
            <a:pPr indent="0" lvl="1" marL="0" marR="0" rtl="0" algn="l">
              <a:spcBef>
                <a:spcPts val="500"/>
              </a:spcBef>
              <a:spcAft>
                <a:spcPts val="0"/>
              </a:spcAft>
              <a:buClr>
                <a:srgbClr val="000000"/>
              </a:buClr>
              <a:buSzPts val="1425"/>
              <a:buFont typeface="Noto Sans Symbols"/>
              <a:buNone/>
            </a:pPr>
            <a:r>
              <a:t/>
            </a:r>
            <a:endParaRPr b="0" i="0" sz="1900" u="none" cap="none" strike="noStrike">
              <a:solidFill>
                <a:srgbClr val="000000"/>
              </a:solidFill>
              <a:latin typeface="Arial"/>
              <a:ea typeface="Arial"/>
              <a:cs typeface="Arial"/>
              <a:sym typeface="Arial"/>
            </a:endParaRPr>
          </a:p>
        </p:txBody>
      </p:sp>
      <p:graphicFrame>
        <p:nvGraphicFramePr>
          <p:cNvPr id="925" name="Google Shape;925;p57"/>
          <p:cNvGraphicFramePr/>
          <p:nvPr/>
        </p:nvGraphicFramePr>
        <p:xfrm>
          <a:off x="618300" y="2626075"/>
          <a:ext cx="3000000" cy="3000000"/>
        </p:xfrm>
        <a:graphic>
          <a:graphicData uri="http://schemas.openxmlformats.org/drawingml/2006/table">
            <a:tbl>
              <a:tblPr>
                <a:noFill/>
                <a:tableStyleId>{F54359EF-68EA-4672-9A61-F8313F3E3C7D}</a:tableStyleId>
              </a:tblPr>
              <a:tblGrid>
                <a:gridCol w="431425"/>
                <a:gridCol w="886325"/>
                <a:gridCol w="6589650"/>
              </a:tblGrid>
              <a:tr h="393700">
                <a:tc>
                  <a:txBody>
                    <a:bodyPr>
                      <a:noAutofit/>
                    </a:bodyPr>
                    <a:lstStyle/>
                    <a:p>
                      <a:pPr indent="0" lvl="0" marL="0" rtl="0" algn="l">
                        <a:spcBef>
                          <a:spcPts val="500"/>
                        </a:spcBef>
                        <a:spcAft>
                          <a:spcPts val="0"/>
                        </a:spcAft>
                        <a:buNone/>
                      </a:pPr>
                      <a:r>
                        <a:rPr lang="en-US" sz="1900"/>
                        <a:t>ɨ</a:t>
                      </a:r>
                      <a:endParaRPr/>
                    </a:p>
                  </a:txBody>
                  <a:tcPr marT="91425" marB="91425" marR="91425" marL="91425"/>
                </a:tc>
                <a:tc>
                  <a:txBody>
                    <a:bodyPr>
                      <a:noAutofit/>
                    </a:bodyPr>
                    <a:lstStyle/>
                    <a:p>
                      <a:pPr indent="0" lvl="0" marL="0" rtl="0" algn="l">
                        <a:spcBef>
                          <a:spcPts val="500"/>
                        </a:spcBef>
                        <a:spcAft>
                          <a:spcPts val="0"/>
                        </a:spcAft>
                        <a:buNone/>
                      </a:pPr>
                      <a:r>
                        <a:rPr lang="en-US" sz="1900"/>
                        <a:t>0268</a:t>
                      </a:r>
                      <a:endParaRPr/>
                    </a:p>
                  </a:txBody>
                  <a:tcPr marT="91425" marB="91425" marR="91425" marL="91425"/>
                </a:tc>
                <a:tc>
                  <a:txBody>
                    <a:bodyPr>
                      <a:noAutofit/>
                    </a:bodyPr>
                    <a:lstStyle/>
                    <a:p>
                      <a:pPr indent="0" lvl="0" marL="0" rtl="0" algn="l">
                        <a:spcBef>
                          <a:spcPts val="500"/>
                        </a:spcBef>
                        <a:spcAft>
                          <a:spcPts val="0"/>
                        </a:spcAft>
                        <a:buNone/>
                      </a:pPr>
                      <a:r>
                        <a:rPr lang="en-US" sz="1900"/>
                        <a:t>LATIN SMALL LETTER I WITH STROKE</a:t>
                      </a:r>
                      <a:endParaRPr/>
                    </a:p>
                  </a:txBody>
                  <a:tcPr marT="91425" marB="91425" marR="91425" marL="91425"/>
                </a:tc>
              </a:tr>
              <a:tr h="393700">
                <a:tc>
                  <a:txBody>
                    <a:bodyPr>
                      <a:noAutofit/>
                    </a:bodyPr>
                    <a:lstStyle/>
                    <a:p>
                      <a:pPr indent="0" lvl="0" marL="0" rtl="0" algn="l">
                        <a:spcBef>
                          <a:spcPts val="500"/>
                        </a:spcBef>
                        <a:spcAft>
                          <a:spcPts val="0"/>
                        </a:spcAft>
                        <a:buNone/>
                      </a:pPr>
                      <a:r>
                        <a:rPr lang="en-US" sz="1900"/>
                        <a:t>ɲ</a:t>
                      </a:r>
                      <a:endParaRPr/>
                    </a:p>
                  </a:txBody>
                  <a:tcPr marT="91425" marB="91425" marR="91425" marL="91425"/>
                </a:tc>
                <a:tc>
                  <a:txBody>
                    <a:bodyPr>
                      <a:noAutofit/>
                    </a:bodyPr>
                    <a:lstStyle/>
                    <a:p>
                      <a:pPr indent="0" lvl="0" marL="0" rtl="0" algn="l">
                        <a:spcBef>
                          <a:spcPts val="500"/>
                        </a:spcBef>
                        <a:spcAft>
                          <a:spcPts val="0"/>
                        </a:spcAft>
                        <a:buNone/>
                      </a:pPr>
                      <a:r>
                        <a:rPr lang="en-US" sz="1900"/>
                        <a:t>0272</a:t>
                      </a:r>
                      <a:endParaRPr/>
                    </a:p>
                  </a:txBody>
                  <a:tcPr marT="91425" marB="91425" marR="91425" marL="91425"/>
                </a:tc>
                <a:tc>
                  <a:txBody>
                    <a:bodyPr>
                      <a:noAutofit/>
                    </a:bodyPr>
                    <a:lstStyle/>
                    <a:p>
                      <a:pPr indent="0" lvl="0" marL="0" rtl="0" algn="l">
                        <a:spcBef>
                          <a:spcPts val="500"/>
                        </a:spcBef>
                        <a:spcAft>
                          <a:spcPts val="0"/>
                        </a:spcAft>
                        <a:buNone/>
                      </a:pPr>
                      <a:r>
                        <a:rPr lang="en-US" sz="1900"/>
                        <a:t>LATIN SMALL LETTER N WITH LEFT HOOK</a:t>
                      </a:r>
                      <a:endParaRPr/>
                    </a:p>
                  </a:txBody>
                  <a:tcPr marT="91425" marB="91425" marR="91425" marL="91425"/>
                </a:tc>
              </a:tr>
              <a:tr h="393700">
                <a:tc>
                  <a:txBody>
                    <a:bodyPr>
                      <a:noAutofit/>
                    </a:bodyPr>
                    <a:lstStyle/>
                    <a:p>
                      <a:pPr indent="0" lvl="0" marL="0" rtl="0" algn="l">
                        <a:spcBef>
                          <a:spcPts val="500"/>
                        </a:spcBef>
                        <a:spcAft>
                          <a:spcPts val="0"/>
                        </a:spcAft>
                        <a:buNone/>
                      </a:pPr>
                      <a:r>
                        <a:rPr lang="en-US" sz="1900"/>
                        <a:t>ḽ</a:t>
                      </a:r>
                      <a:endParaRPr/>
                    </a:p>
                  </a:txBody>
                  <a:tcPr marT="91425" marB="91425" marR="91425" marL="91425"/>
                </a:tc>
                <a:tc>
                  <a:txBody>
                    <a:bodyPr>
                      <a:noAutofit/>
                    </a:bodyPr>
                    <a:lstStyle/>
                    <a:p>
                      <a:pPr indent="0" lvl="0" marL="0" rtl="0" algn="l">
                        <a:spcBef>
                          <a:spcPts val="500"/>
                        </a:spcBef>
                        <a:spcAft>
                          <a:spcPts val="0"/>
                        </a:spcAft>
                        <a:buNone/>
                      </a:pPr>
                      <a:r>
                        <a:rPr lang="en-US" sz="1900"/>
                        <a:t>1E3D</a:t>
                      </a:r>
                      <a:endParaRPr/>
                    </a:p>
                  </a:txBody>
                  <a:tcPr marT="91425" marB="91425" marR="91425" marL="91425"/>
                </a:tc>
                <a:tc>
                  <a:txBody>
                    <a:bodyPr>
                      <a:noAutofit/>
                    </a:bodyPr>
                    <a:lstStyle/>
                    <a:p>
                      <a:pPr indent="0" lvl="0" marL="0" rtl="0" algn="l">
                        <a:spcBef>
                          <a:spcPts val="500"/>
                        </a:spcBef>
                        <a:spcAft>
                          <a:spcPts val="0"/>
                        </a:spcAft>
                        <a:buNone/>
                      </a:pPr>
                      <a:r>
                        <a:rPr lang="en-US" sz="1900"/>
                        <a:t>LATIN SMALL LETTER L WITH CIRCUMFLEX BELOW</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9" name="Shape 929"/>
        <p:cNvGrpSpPr/>
        <p:nvPr/>
      </p:nvGrpSpPr>
      <p:grpSpPr>
        <a:xfrm>
          <a:off x="0" y="0"/>
          <a:ext cx="0" cy="0"/>
          <a:chOff x="0" y="0"/>
          <a:chExt cx="0" cy="0"/>
        </a:xfrm>
      </p:grpSpPr>
      <p:sp>
        <p:nvSpPr>
          <p:cNvPr id="930" name="Google Shape;930;p58"/>
          <p:cNvSpPr txBox="1"/>
          <p:nvPr>
            <p:ph type="title"/>
          </p:nvPr>
        </p:nvSpPr>
        <p:spPr>
          <a:xfrm>
            <a:off x="374904" y="46179"/>
            <a:ext cx="8013000" cy="4506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rgbClr val="0B3458"/>
              </a:buClr>
              <a:buSzPts val="2520"/>
              <a:buFont typeface="Arial"/>
              <a:buNone/>
            </a:pPr>
            <a:r>
              <a:rPr b="1" i="0" lang="en-US" sz="2520" u="none" cap="none" strike="noStrike">
                <a:solidFill>
                  <a:srgbClr val="0B3458"/>
                </a:solidFill>
                <a:latin typeface="Arial"/>
                <a:ea typeface="Arial"/>
                <a:cs typeface="Arial"/>
                <a:sym typeface="Arial"/>
              </a:rPr>
              <a:t>Latin GP – Work Accomplished </a:t>
            </a:r>
            <a:r>
              <a:rPr lang="en-US" sz="2500">
                <a:solidFill>
                  <a:srgbClr val="0C3459"/>
                </a:solidFill>
              </a:rPr>
              <a:t>– Repertoire </a:t>
            </a:r>
            <a:endParaRPr/>
          </a:p>
        </p:txBody>
      </p:sp>
      <p:sp>
        <p:nvSpPr>
          <p:cNvPr id="931" name="Google Shape;931;p58"/>
          <p:cNvSpPr txBox="1"/>
          <p:nvPr>
            <p:ph idx="1" type="body"/>
          </p:nvPr>
        </p:nvSpPr>
        <p:spPr>
          <a:xfrm>
            <a:off x="609600" y="1470203"/>
            <a:ext cx="7907400" cy="1119000"/>
          </a:xfrm>
          <a:prstGeom prst="rect">
            <a:avLst/>
          </a:prstGeom>
          <a:noFill/>
          <a:ln>
            <a:noFill/>
          </a:ln>
        </p:spPr>
        <p:txBody>
          <a:bodyPr anchorCtr="0" anchor="t" bIns="0" lIns="0" spcFirstLastPara="1" rIns="0" wrap="square" tIns="0">
            <a:noAutofit/>
          </a:bodyPr>
          <a:lstStyle/>
          <a:p>
            <a:pPr indent="-342900" lvl="0" marL="342900" marR="0" rtl="0" algn="l">
              <a:spcBef>
                <a:spcPts val="0"/>
              </a:spcBef>
              <a:spcAft>
                <a:spcPts val="0"/>
              </a:spcAft>
              <a:buClr>
                <a:srgbClr val="000000"/>
              </a:buClr>
              <a:buSzPts val="1425"/>
              <a:buFont typeface="Noto Sans Symbols"/>
              <a:buChar char="◉"/>
            </a:pPr>
            <a:r>
              <a:rPr b="0" i="0" lang="en-US" sz="1900" u="none" cap="none" strike="noStrike">
                <a:solidFill>
                  <a:srgbClr val="000000"/>
                </a:solidFill>
                <a:latin typeface="Arial"/>
                <a:ea typeface="Arial"/>
                <a:cs typeface="Arial"/>
                <a:sym typeface="Arial"/>
              </a:rPr>
              <a:t>Developing Repertoire </a:t>
            </a:r>
            <a:endParaRPr/>
          </a:p>
          <a:p>
            <a:pPr indent="-371475" lvl="1" marL="798512" marR="0" rtl="0" algn="l">
              <a:lnSpc>
                <a:spcPct val="100000"/>
              </a:lnSpc>
              <a:spcBef>
                <a:spcPts val="500"/>
              </a:spcBef>
              <a:spcAft>
                <a:spcPts val="0"/>
              </a:spcAft>
              <a:buClr>
                <a:srgbClr val="000000"/>
              </a:buClr>
              <a:buSzPts val="1900"/>
              <a:buFont typeface="Arial"/>
              <a:buChar char="○"/>
            </a:pPr>
            <a:r>
              <a:rPr lang="en-US"/>
              <a:t>3 non-MSR 3 code points are proposed for inclusion in an updated MSR, and if accepted, they will be included in Latin LGR proposal.</a:t>
            </a:r>
            <a:endParaRPr/>
          </a:p>
          <a:p>
            <a:pPr indent="0" lvl="0" marL="0" marR="0" rtl="0" algn="l">
              <a:lnSpc>
                <a:spcPct val="100000"/>
              </a:lnSpc>
              <a:spcBef>
                <a:spcPts val="500"/>
              </a:spcBef>
              <a:spcAft>
                <a:spcPts val="0"/>
              </a:spcAft>
              <a:buNone/>
            </a:pPr>
            <a:r>
              <a:t/>
            </a:r>
            <a:endParaRPr/>
          </a:p>
          <a:p>
            <a:pPr indent="0" lvl="0" marL="0" marR="0" rtl="0" algn="l">
              <a:lnSpc>
                <a:spcPct val="100000"/>
              </a:lnSpc>
              <a:spcBef>
                <a:spcPts val="500"/>
              </a:spcBef>
              <a:spcAft>
                <a:spcPts val="0"/>
              </a:spcAft>
              <a:buNone/>
            </a:pPr>
            <a:r>
              <a:t/>
            </a:r>
            <a:endParaRPr/>
          </a:p>
          <a:p>
            <a:pPr indent="0" lvl="0" marL="0" marR="0" rtl="0" algn="l">
              <a:lnSpc>
                <a:spcPct val="100000"/>
              </a:lnSpc>
              <a:spcBef>
                <a:spcPts val="500"/>
              </a:spcBef>
              <a:spcAft>
                <a:spcPts val="0"/>
              </a:spcAft>
              <a:buNone/>
            </a:pPr>
            <a:r>
              <a:t/>
            </a:r>
            <a:endParaRPr/>
          </a:p>
          <a:p>
            <a:pPr indent="0" lvl="1" marL="0" marR="0" rtl="0" algn="l">
              <a:spcBef>
                <a:spcPts val="500"/>
              </a:spcBef>
              <a:spcAft>
                <a:spcPts val="0"/>
              </a:spcAft>
              <a:buClr>
                <a:srgbClr val="000000"/>
              </a:buClr>
              <a:buSzPts val="1425"/>
              <a:buFont typeface="Noto Sans Symbols"/>
              <a:buNone/>
            </a:pPr>
            <a:r>
              <a:t/>
            </a:r>
            <a:endParaRPr b="0" i="0" sz="1900" u="none" cap="none" strike="noStrike">
              <a:solidFill>
                <a:srgbClr val="000000"/>
              </a:solidFill>
              <a:latin typeface="Arial"/>
              <a:ea typeface="Arial"/>
              <a:cs typeface="Arial"/>
              <a:sym typeface="Arial"/>
            </a:endParaRPr>
          </a:p>
        </p:txBody>
      </p:sp>
      <p:graphicFrame>
        <p:nvGraphicFramePr>
          <p:cNvPr id="932" name="Google Shape;932;p58"/>
          <p:cNvGraphicFramePr/>
          <p:nvPr/>
        </p:nvGraphicFramePr>
        <p:xfrm>
          <a:off x="609600" y="2670038"/>
          <a:ext cx="3000000" cy="3000000"/>
        </p:xfrm>
        <a:graphic>
          <a:graphicData uri="http://schemas.openxmlformats.org/drawingml/2006/table">
            <a:tbl>
              <a:tblPr>
                <a:noFill/>
                <a:tableStyleId>{F54359EF-68EA-4672-9A61-F8313F3E3C7D}</a:tableStyleId>
              </a:tblPr>
              <a:tblGrid>
                <a:gridCol w="431425"/>
                <a:gridCol w="886325"/>
                <a:gridCol w="6589650"/>
              </a:tblGrid>
              <a:tr h="393700">
                <a:tc>
                  <a:txBody>
                    <a:bodyPr>
                      <a:noAutofit/>
                    </a:bodyPr>
                    <a:lstStyle/>
                    <a:p>
                      <a:pPr indent="0" lvl="0" marL="0" rtl="0" algn="l">
                        <a:lnSpc>
                          <a:spcPct val="115000"/>
                        </a:lnSpc>
                        <a:spcBef>
                          <a:spcPts val="500"/>
                        </a:spcBef>
                        <a:spcAft>
                          <a:spcPts val="0"/>
                        </a:spcAft>
                        <a:buNone/>
                      </a:pPr>
                      <a:r>
                        <a:rPr lang="en-US" sz="1900"/>
                        <a:t>ḓ</a:t>
                      </a:r>
                      <a:endParaRPr/>
                    </a:p>
                  </a:txBody>
                  <a:tcPr marT="91425" marB="91425" marR="91425" marL="91425"/>
                </a:tc>
                <a:tc>
                  <a:txBody>
                    <a:bodyPr>
                      <a:noAutofit/>
                    </a:bodyPr>
                    <a:lstStyle/>
                    <a:p>
                      <a:pPr indent="0" lvl="0" marL="0" rtl="0" algn="l">
                        <a:lnSpc>
                          <a:spcPct val="115000"/>
                        </a:lnSpc>
                        <a:spcBef>
                          <a:spcPts val="500"/>
                        </a:spcBef>
                        <a:spcAft>
                          <a:spcPts val="0"/>
                        </a:spcAft>
                        <a:buNone/>
                      </a:pPr>
                      <a:r>
                        <a:rPr lang="en-US" sz="1900"/>
                        <a:t>1E13</a:t>
                      </a:r>
                      <a:endParaRPr/>
                    </a:p>
                  </a:txBody>
                  <a:tcPr marT="91425" marB="91425" marR="91425" marL="91425"/>
                </a:tc>
                <a:tc>
                  <a:txBody>
                    <a:bodyPr>
                      <a:noAutofit/>
                    </a:bodyPr>
                    <a:lstStyle/>
                    <a:p>
                      <a:pPr indent="0" lvl="0" marL="0" rtl="0" algn="l">
                        <a:lnSpc>
                          <a:spcPct val="115000"/>
                        </a:lnSpc>
                        <a:spcBef>
                          <a:spcPts val="500"/>
                        </a:spcBef>
                        <a:spcAft>
                          <a:spcPts val="0"/>
                        </a:spcAft>
                        <a:buNone/>
                      </a:pPr>
                      <a:r>
                        <a:rPr lang="en-US" sz="1900"/>
                        <a:t>LATIN SMALL LETTER D WITH CIRCUMFLEX BELOW</a:t>
                      </a:r>
                      <a:endParaRPr/>
                    </a:p>
                  </a:txBody>
                  <a:tcPr marT="91425" marB="91425" marR="91425" marL="91425"/>
                </a:tc>
              </a:tr>
              <a:tr h="393700">
                <a:tc>
                  <a:txBody>
                    <a:bodyPr>
                      <a:noAutofit/>
                    </a:bodyPr>
                    <a:lstStyle/>
                    <a:p>
                      <a:pPr indent="0" lvl="0" marL="0" rtl="0" algn="l">
                        <a:lnSpc>
                          <a:spcPct val="115000"/>
                        </a:lnSpc>
                        <a:spcBef>
                          <a:spcPts val="500"/>
                        </a:spcBef>
                        <a:spcAft>
                          <a:spcPts val="0"/>
                        </a:spcAft>
                        <a:buNone/>
                      </a:pPr>
                      <a:r>
                        <a:rPr lang="en-US" sz="1900"/>
                        <a:t>ṋ</a:t>
                      </a:r>
                      <a:endParaRPr/>
                    </a:p>
                  </a:txBody>
                  <a:tcPr marT="91425" marB="91425" marR="91425" marL="91425"/>
                </a:tc>
                <a:tc>
                  <a:txBody>
                    <a:bodyPr>
                      <a:noAutofit/>
                    </a:bodyPr>
                    <a:lstStyle/>
                    <a:p>
                      <a:pPr indent="0" lvl="0" marL="0" rtl="0" algn="l">
                        <a:lnSpc>
                          <a:spcPct val="115000"/>
                        </a:lnSpc>
                        <a:spcBef>
                          <a:spcPts val="500"/>
                        </a:spcBef>
                        <a:spcAft>
                          <a:spcPts val="0"/>
                        </a:spcAft>
                        <a:buNone/>
                      </a:pPr>
                      <a:r>
                        <a:rPr lang="en-US" sz="1900"/>
                        <a:t>1E4B</a:t>
                      </a:r>
                      <a:endParaRPr/>
                    </a:p>
                  </a:txBody>
                  <a:tcPr marT="91425" marB="91425" marR="91425" marL="91425"/>
                </a:tc>
                <a:tc>
                  <a:txBody>
                    <a:bodyPr>
                      <a:noAutofit/>
                    </a:bodyPr>
                    <a:lstStyle/>
                    <a:p>
                      <a:pPr indent="0" lvl="0" marL="0" rtl="0" algn="l">
                        <a:lnSpc>
                          <a:spcPct val="115000"/>
                        </a:lnSpc>
                        <a:spcBef>
                          <a:spcPts val="500"/>
                        </a:spcBef>
                        <a:spcAft>
                          <a:spcPts val="0"/>
                        </a:spcAft>
                        <a:buNone/>
                      </a:pPr>
                      <a:r>
                        <a:rPr lang="en-US" sz="1900"/>
                        <a:t>LATIN SMALL LETTER N WITH CIRCUMFLEX BELOW</a:t>
                      </a:r>
                      <a:endParaRPr/>
                    </a:p>
                  </a:txBody>
                  <a:tcPr marT="91425" marB="91425" marR="91425" marL="91425"/>
                </a:tc>
              </a:tr>
              <a:tr h="393700">
                <a:tc>
                  <a:txBody>
                    <a:bodyPr>
                      <a:noAutofit/>
                    </a:bodyPr>
                    <a:lstStyle/>
                    <a:p>
                      <a:pPr indent="0" lvl="0" marL="0" rtl="0" algn="l">
                        <a:lnSpc>
                          <a:spcPct val="115000"/>
                        </a:lnSpc>
                        <a:spcBef>
                          <a:spcPts val="500"/>
                        </a:spcBef>
                        <a:spcAft>
                          <a:spcPts val="0"/>
                        </a:spcAft>
                        <a:buNone/>
                      </a:pPr>
                      <a:r>
                        <a:rPr lang="en-US" sz="1900"/>
                        <a:t>ṱ</a:t>
                      </a:r>
                      <a:endParaRPr/>
                    </a:p>
                  </a:txBody>
                  <a:tcPr marT="91425" marB="91425" marR="91425" marL="91425"/>
                </a:tc>
                <a:tc>
                  <a:txBody>
                    <a:bodyPr>
                      <a:noAutofit/>
                    </a:bodyPr>
                    <a:lstStyle/>
                    <a:p>
                      <a:pPr indent="0" lvl="0" marL="0" rtl="0" algn="l">
                        <a:lnSpc>
                          <a:spcPct val="115000"/>
                        </a:lnSpc>
                        <a:spcBef>
                          <a:spcPts val="500"/>
                        </a:spcBef>
                        <a:spcAft>
                          <a:spcPts val="0"/>
                        </a:spcAft>
                        <a:buNone/>
                      </a:pPr>
                      <a:r>
                        <a:rPr lang="en-US" sz="1900"/>
                        <a:t>1E71</a:t>
                      </a:r>
                      <a:endParaRPr/>
                    </a:p>
                  </a:txBody>
                  <a:tcPr marT="91425" marB="91425" marR="91425" marL="91425"/>
                </a:tc>
                <a:tc>
                  <a:txBody>
                    <a:bodyPr>
                      <a:noAutofit/>
                    </a:bodyPr>
                    <a:lstStyle/>
                    <a:p>
                      <a:pPr indent="0" lvl="0" marL="0" rtl="0" algn="l">
                        <a:lnSpc>
                          <a:spcPct val="115000"/>
                        </a:lnSpc>
                        <a:spcBef>
                          <a:spcPts val="500"/>
                        </a:spcBef>
                        <a:spcAft>
                          <a:spcPts val="0"/>
                        </a:spcAft>
                        <a:buNone/>
                      </a:pPr>
                      <a:r>
                        <a:rPr lang="en-US" sz="1900"/>
                        <a:t>LATIN SMALL LETTER T WITH CIRCUMFLEX BELOW</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