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6"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4359EF-68EA-4672-9A61-F8313F3E3C7D}">
  <a:tblStyle styleId="{F54359EF-68EA-4672-9A61-F8313F3E3C7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10C226-49A0-471C-8C07-49BD96E30860}"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02" d="100"/>
          <a:sy n="102" d="100"/>
        </p:scale>
        <p:origin x="1824" y="184"/>
      </p:cViewPr>
      <p:guideLst>
        <p:guide orient="horz" pos="1416"/>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9" name="Google Shape;84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4330a4a5da_0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5" name="Google Shape;935;g4330a4a5da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4330a4a5da_0_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3" name="Google Shape;943;g4330a4a5da_0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4330a4a5da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0" name="Google Shape;950;g4330a4a5d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4330a4a5da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6" name="Google Shape;956;g4330a4a5da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2" name="Google Shape;96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g4330a4a511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0" name="Google Shape;1000;g4330a4a511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4330a4a511_2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6" name="Google Shape;1006;g4330a4a511_2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g4330a4a511_2_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2" name="Google Shape;1062;g4330a4a511_2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4330a4a511_2_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8" name="Google Shape;1068;g4330a4a511_2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4330a4a511_2_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4" name="Google Shape;1074;g4330a4a511_2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This is a stylized agenda slide for your presentation.</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delete a box, if there are too many boxes, click the edge of the box, ensure the entire box is highlighted, then DELETE.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update the numbers and text, click inside the circle for the numbers or in the box for the text, revise the text.</a:t>
            </a:r>
            <a:endParaRPr sz="1200" b="0" i="0" u="none" strike="noStrike" cap="none">
              <a:solidFill>
                <a:schemeClr val="dk1"/>
              </a:solidFill>
              <a:latin typeface="Calibri"/>
              <a:ea typeface="Calibri"/>
              <a:cs typeface="Calibri"/>
              <a:sym typeface="Calibri"/>
            </a:endParaRPr>
          </a:p>
        </p:txBody>
      </p:sp>
      <p:sp>
        <p:nvSpPr>
          <p:cNvPr id="856" name="Google Shape;85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g4330a4a511_2_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0" name="Google Shape;1080;g4330a4a511_2_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4330a4a511_2_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6" name="Google Shape;1086;g4330a4a511_2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4330a4a511_2_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2" name="Google Shape;1092;g4330a4a511_2_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g4330a4a511_2_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8" name="Google Shape;1098;g4330a4a511_2_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4330a4a511_2_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4" name="Google Shape;1104;g4330a4a511_2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g4330a4a511_2_1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0" name="Google Shape;1110;g4330a4a511_2_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4330a4a5da_0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6" name="Google Shape;1116;g4330a4a5da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2" name="Google Shape;112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8" name="Google Shape;112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g4330a4a5da_0_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4" name="Google Shape;1134;g4330a4a5da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1" name="Google Shape;89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7" name="Google Shape;89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3" name="Google Shape;90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4330a4a5da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solidFill>
                  <a:srgbClr val="000000"/>
                </a:solidFill>
              </a:rPr>
              <a:t>Source for list of languages to be processed  were omniglot.org and ethnologue.org</a:t>
            </a:r>
            <a:endParaRPr>
              <a:solidFill>
                <a:srgbClr val="000000"/>
              </a:solidFill>
            </a:endParaRPr>
          </a:p>
          <a:p>
            <a:pPr marL="0" lvl="0" indent="0" algn="l" rtl="0">
              <a:spcBef>
                <a:spcPts val="0"/>
              </a:spcBef>
              <a:spcAft>
                <a:spcPts val="0"/>
              </a:spcAft>
              <a:buNone/>
            </a:pPr>
            <a:endParaRPr/>
          </a:p>
        </p:txBody>
      </p:sp>
      <p:sp>
        <p:nvSpPr>
          <p:cNvPr id="909" name="Google Shape;909;g4330a4a5da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5" name="Google Shape;91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4330a4a5da_0_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1" name="Google Shape;921;g4330a4a5da_0_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4330a4a5da_0_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8" name="Google Shape;928;g4330a4a5da_0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http://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s://www.flickr.com/photos/icann" TargetMode="External"/><Relationship Id="rId21" Type="http://schemas.openxmlformats.org/officeDocument/2006/relationships/hyperlink" Target="https://www.instagram.com/icannorg" TargetMode="External"/><Relationship Id="rId7" Type="http://schemas.openxmlformats.org/officeDocument/2006/relationships/hyperlink" Target="http://linkedin.com/company/icann" TargetMode="External"/><Relationship Id="rId12" Type="http://schemas.openxmlformats.org/officeDocument/2006/relationships/hyperlink" Target="https://www.facebook.com/icannorg" TargetMode="External"/><Relationship Id="rId17" Type="http://schemas.openxmlformats.org/officeDocument/2006/relationships/hyperlink" Target="https://www.youtube.com/user/ICANNnews" TargetMode="External"/><Relationship Id="rId2" Type="http://schemas.openxmlformats.org/officeDocument/2006/relationships/image" Target="../media/image19.png"/><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http://youtube.com/user/ICANNnews" TargetMode="External"/><Relationship Id="rId10" Type="http://schemas.openxmlformats.org/officeDocument/2006/relationships/hyperlink" Target="http://twitter.com/icann" TargetMode="External"/><Relationship Id="rId19" Type="http://schemas.openxmlformats.org/officeDocument/2006/relationships/image" Target="../media/image25.png"/><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20"/>
        <p:cNvGrpSpPr/>
        <p:nvPr/>
      </p:nvGrpSpPr>
      <p:grpSpPr>
        <a:xfrm>
          <a:off x="0" y="0"/>
          <a:ext cx="0" cy="0"/>
          <a:chOff x="0" y="0"/>
          <a:chExt cx="0" cy="0"/>
        </a:xfrm>
      </p:grpSpPr>
      <p:pic>
        <p:nvPicPr>
          <p:cNvPr id="21" name="Google Shape;21;p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2" name="Google Shape;22;p2"/>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3" name="Google Shape;23;p2"/>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 name="Google Shape;24;p2"/>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25" name="Google Shape;25;p2"/>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26" name="Google Shape;26;p2"/>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7" name="Google Shape;27;p2"/>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28" name="Google Shape;28;p2"/>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9" name="Google Shape;29;p2"/>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0" name="Google Shape;30;p2"/>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31" name="Google Shape;31;p2"/>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32" name="Google Shape;32;p2"/>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33" name="Google Shape;33;p2"/>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 name="Google Shape;34;p2"/>
          <p:cNvCxnSpPr>
            <a:endCxn id="35"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35" name="Google Shape;35;p2"/>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36" name="Google Shape;36;p2"/>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37" name="Google Shape;37;p2"/>
          <p:cNvSpPr txBox="1">
            <a:spLocks noGrp="1"/>
          </p:cNvSpPr>
          <p:nvPr>
            <p:ph type="title"/>
          </p:nvPr>
        </p:nvSpPr>
        <p:spPr>
          <a:xfrm>
            <a:off x="584938" y="824754"/>
            <a:ext cx="7932000" cy="1768314"/>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8" name="Google Shape;38;p2"/>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39" name="Google Shape;39;p2"/>
          <p:cNvSpPr txBox="1">
            <a:spLocks noGrp="1"/>
          </p:cNvSpPr>
          <p:nvPr>
            <p:ph type="body" idx="1"/>
          </p:nvPr>
        </p:nvSpPr>
        <p:spPr>
          <a:xfrm>
            <a:off x="600074" y="2765533"/>
            <a:ext cx="7907338" cy="927926"/>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half page image">
  <p:cSld name="Title half page image">
    <p:spTree>
      <p:nvGrpSpPr>
        <p:cNvPr id="1" name="Shape 100"/>
        <p:cNvGrpSpPr/>
        <p:nvPr/>
      </p:nvGrpSpPr>
      <p:grpSpPr>
        <a:xfrm>
          <a:off x="0" y="0"/>
          <a:ext cx="0" cy="0"/>
          <a:chOff x="0" y="0"/>
          <a:chExt cx="0" cy="0"/>
        </a:xfrm>
      </p:grpSpPr>
      <p:sp>
        <p:nvSpPr>
          <p:cNvPr id="101" name="Google Shape;101;p11"/>
          <p:cNvSpPr/>
          <p:nvPr/>
        </p:nvSpPr>
        <p:spPr>
          <a:xfrm>
            <a:off x="0" y="6329943"/>
            <a:ext cx="9144000" cy="528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02" name="Google Shape;102;p11"/>
          <p:cNvPicPr preferRelativeResize="0"/>
          <p:nvPr/>
        </p:nvPicPr>
        <p:blipFill rotWithShape="1">
          <a:blip r:embed="rId2">
            <a:alphaModFix/>
          </a:blip>
          <a:srcRect/>
          <a:stretch/>
        </p:blipFill>
        <p:spPr>
          <a:xfrm>
            <a:off x="237744" y="6460580"/>
            <a:ext cx="368521" cy="293992"/>
          </a:xfrm>
          <a:prstGeom prst="rect">
            <a:avLst/>
          </a:prstGeom>
          <a:noFill/>
          <a:ln>
            <a:noFill/>
          </a:ln>
        </p:spPr>
      </p:pic>
      <p:sp>
        <p:nvSpPr>
          <p:cNvPr id="103" name="Google Shape;103;p11"/>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cxnSp>
        <p:nvCxnSpPr>
          <p:cNvPr id="104" name="Google Shape;104;p11"/>
          <p:cNvCxnSpPr/>
          <p:nvPr/>
        </p:nvCxnSpPr>
        <p:spPr>
          <a:xfrm rot="10800000">
            <a:off x="0" y="608083"/>
            <a:ext cx="9144000" cy="0"/>
          </a:xfrm>
          <a:prstGeom prst="straightConnector1">
            <a:avLst/>
          </a:prstGeom>
          <a:noFill/>
          <a:ln w="12700" cap="flat" cmpd="sng">
            <a:solidFill>
              <a:srgbClr val="0B3458"/>
            </a:solidFill>
            <a:prstDash val="solid"/>
            <a:round/>
            <a:headEnd type="none" w="sm" len="sm"/>
            <a:tailEnd type="none" w="sm" len="sm"/>
          </a:ln>
        </p:spPr>
      </p:cxnSp>
      <p:cxnSp>
        <p:nvCxnSpPr>
          <p:cNvPr id="105" name="Google Shape;105;p11"/>
          <p:cNvCxnSpPr/>
          <p:nvPr/>
        </p:nvCxnSpPr>
        <p:spPr>
          <a:xfrm rot="10800000">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106" name="Google Shape;106;p11"/>
          <p:cNvSpPr>
            <a:spLocks noGrp="1"/>
          </p:cNvSpPr>
          <p:nvPr>
            <p:ph type="pic" idx="2"/>
          </p:nvPr>
        </p:nvSpPr>
        <p:spPr>
          <a:xfrm>
            <a:off x="0" y="623477"/>
            <a:ext cx="4598988" cy="5687676"/>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7" name="Google Shape;107;p11"/>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lternate Background 1">
  <p:cSld name="Alternate Background 1">
    <p:spTree>
      <p:nvGrpSpPr>
        <p:cNvPr id="1" name="Shape 108"/>
        <p:cNvGrpSpPr/>
        <p:nvPr/>
      </p:nvGrpSpPr>
      <p:grpSpPr>
        <a:xfrm>
          <a:off x="0" y="0"/>
          <a:ext cx="0" cy="0"/>
          <a:chOff x="0" y="0"/>
          <a:chExt cx="0" cy="0"/>
        </a:xfrm>
      </p:grpSpPr>
      <p:pic>
        <p:nvPicPr>
          <p:cNvPr id="109" name="Google Shape;109;p1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10" name="Google Shape;110;p12"/>
          <p:cNvSpPr/>
          <p:nvPr/>
        </p:nvSpPr>
        <p:spPr>
          <a:xfrm>
            <a:off x="39549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11" name="Google Shape;111;p12"/>
          <p:cNvCxnSpPr/>
          <p:nvPr/>
        </p:nvCxnSpPr>
        <p:spPr>
          <a:xfrm rot="10800000">
            <a:off x="2422" y="608083"/>
            <a:ext cx="371789" cy="0"/>
          </a:xfrm>
          <a:prstGeom prst="straightConnector1">
            <a:avLst/>
          </a:prstGeom>
          <a:noFill/>
          <a:ln w="12700" cap="flat" cmpd="sng">
            <a:solidFill>
              <a:srgbClr val="0B3458"/>
            </a:solidFill>
            <a:prstDash val="solid"/>
            <a:round/>
            <a:headEnd type="none" w="sm" len="sm"/>
            <a:tailEnd type="none" w="sm" len="sm"/>
          </a:ln>
        </p:spPr>
      </p:cxnSp>
      <p:cxnSp>
        <p:nvCxnSpPr>
          <p:cNvPr id="112" name="Google Shape;112;p12"/>
          <p:cNvCxnSpPr/>
          <p:nvPr/>
        </p:nvCxnSpPr>
        <p:spPr>
          <a:xfrm rot="10800000">
            <a:off x="462492" y="608083"/>
            <a:ext cx="8681508" cy="0"/>
          </a:xfrm>
          <a:prstGeom prst="straightConnector1">
            <a:avLst/>
          </a:prstGeom>
          <a:noFill/>
          <a:ln w="12700" cap="flat" cmpd="sng">
            <a:solidFill>
              <a:srgbClr val="0B3458"/>
            </a:solidFill>
            <a:prstDash val="solid"/>
            <a:round/>
            <a:headEnd type="none" w="sm" len="sm"/>
            <a:tailEnd type="none" w="sm" len="sm"/>
          </a:ln>
        </p:spPr>
      </p:cxnSp>
      <p:pic>
        <p:nvPicPr>
          <p:cNvPr id="113" name="Google Shape;113;p12"/>
          <p:cNvPicPr preferRelativeResize="0"/>
          <p:nvPr/>
        </p:nvPicPr>
        <p:blipFill rotWithShape="1">
          <a:blip r:embed="rId3">
            <a:alphaModFix/>
          </a:blip>
          <a:srcRect/>
          <a:stretch/>
        </p:blipFill>
        <p:spPr>
          <a:xfrm>
            <a:off x="237744" y="6460580"/>
            <a:ext cx="368521" cy="293992"/>
          </a:xfrm>
          <a:prstGeom prst="rect">
            <a:avLst/>
          </a:prstGeom>
          <a:noFill/>
          <a:ln>
            <a:noFill/>
          </a:ln>
        </p:spPr>
      </p:pic>
      <p:sp>
        <p:nvSpPr>
          <p:cNvPr id="114" name="Google Shape;114;p12"/>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15" name="Google Shape;115;p12"/>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116" name="Google Shape;116;p12"/>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117" name="Google Shape;117;p12"/>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18" name="Google Shape;118;p12"/>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119" name="Google Shape;119;p12"/>
          <p:cNvSpPr/>
          <p:nvPr/>
        </p:nvSpPr>
        <p:spPr>
          <a:xfrm>
            <a:off x="2422" y="749729"/>
            <a:ext cx="9144000" cy="5346700"/>
          </a:xfrm>
          <a:prstGeom prst="rect">
            <a:avLst/>
          </a:prstGeom>
          <a:gradFill>
            <a:gsLst>
              <a:gs pos="0">
                <a:srgbClr val="FFFFFF">
                  <a:alpha val="74901"/>
                </a:srgbClr>
              </a:gs>
              <a:gs pos="24000">
                <a:srgbClr val="CCE8F8">
                  <a:alpha val="44705"/>
                </a:srgbClr>
              </a:gs>
              <a:gs pos="69000">
                <a:srgbClr val="CCE8F8">
                  <a:alpha val="6196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0" name="Google Shape;120;p12"/>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1" name="Google Shape;121;p12"/>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ternate Background 2">
  <p:cSld name="Alternate Background 2">
    <p:spTree>
      <p:nvGrpSpPr>
        <p:cNvPr id="1" name="Shape 122"/>
        <p:cNvGrpSpPr/>
        <p:nvPr/>
      </p:nvGrpSpPr>
      <p:grpSpPr>
        <a:xfrm>
          <a:off x="0" y="0"/>
          <a:ext cx="0" cy="0"/>
          <a:chOff x="0" y="0"/>
          <a:chExt cx="0" cy="0"/>
        </a:xfrm>
      </p:grpSpPr>
      <p:pic>
        <p:nvPicPr>
          <p:cNvPr id="123" name="Google Shape;123;p1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24" name="Google Shape;124;p13"/>
          <p:cNvSpPr/>
          <p:nvPr/>
        </p:nvSpPr>
        <p:spPr>
          <a:xfrm>
            <a:off x="39549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25" name="Google Shape;125;p13"/>
          <p:cNvCxnSpPr/>
          <p:nvPr/>
        </p:nvCxnSpPr>
        <p:spPr>
          <a:xfrm rot="10800000">
            <a:off x="2422" y="608083"/>
            <a:ext cx="371789" cy="0"/>
          </a:xfrm>
          <a:prstGeom prst="straightConnector1">
            <a:avLst/>
          </a:prstGeom>
          <a:noFill/>
          <a:ln w="12700" cap="flat" cmpd="sng">
            <a:solidFill>
              <a:srgbClr val="0B3458"/>
            </a:solidFill>
            <a:prstDash val="solid"/>
            <a:round/>
            <a:headEnd type="none" w="sm" len="sm"/>
            <a:tailEnd type="none" w="sm" len="sm"/>
          </a:ln>
        </p:spPr>
      </p:cxnSp>
      <p:cxnSp>
        <p:nvCxnSpPr>
          <p:cNvPr id="126" name="Google Shape;126;p13"/>
          <p:cNvCxnSpPr/>
          <p:nvPr/>
        </p:nvCxnSpPr>
        <p:spPr>
          <a:xfrm rot="10800000">
            <a:off x="462492" y="608083"/>
            <a:ext cx="8681508" cy="0"/>
          </a:xfrm>
          <a:prstGeom prst="straightConnector1">
            <a:avLst/>
          </a:prstGeom>
          <a:noFill/>
          <a:ln w="12700" cap="flat" cmpd="sng">
            <a:solidFill>
              <a:srgbClr val="0B3458"/>
            </a:solidFill>
            <a:prstDash val="solid"/>
            <a:round/>
            <a:headEnd type="none" w="sm" len="sm"/>
            <a:tailEnd type="none" w="sm" len="sm"/>
          </a:ln>
        </p:spPr>
      </p:cxnSp>
      <p:pic>
        <p:nvPicPr>
          <p:cNvPr id="127" name="Google Shape;127;p13"/>
          <p:cNvPicPr preferRelativeResize="0"/>
          <p:nvPr/>
        </p:nvPicPr>
        <p:blipFill rotWithShape="1">
          <a:blip r:embed="rId3">
            <a:alphaModFix/>
          </a:blip>
          <a:srcRect/>
          <a:stretch/>
        </p:blipFill>
        <p:spPr>
          <a:xfrm>
            <a:off x="237744" y="6460580"/>
            <a:ext cx="368521" cy="293992"/>
          </a:xfrm>
          <a:prstGeom prst="rect">
            <a:avLst/>
          </a:prstGeom>
          <a:noFill/>
          <a:ln>
            <a:noFill/>
          </a:ln>
        </p:spPr>
      </p:pic>
      <p:sp>
        <p:nvSpPr>
          <p:cNvPr id="128" name="Google Shape;128;p13"/>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29" name="Google Shape;129;p13"/>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130" name="Google Shape;130;p13"/>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131" name="Google Shape;131;p13"/>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32" name="Google Shape;132;p13"/>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133" name="Google Shape;133;p13"/>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4" name="Google Shape;134;p13"/>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Alternate Background 3">
  <p:cSld name="Alternate Background 3">
    <p:spTree>
      <p:nvGrpSpPr>
        <p:cNvPr id="1" name="Shape 135"/>
        <p:cNvGrpSpPr/>
        <p:nvPr/>
      </p:nvGrpSpPr>
      <p:grpSpPr>
        <a:xfrm>
          <a:off x="0" y="0"/>
          <a:ext cx="0" cy="0"/>
          <a:chOff x="0" y="0"/>
          <a:chExt cx="0" cy="0"/>
        </a:xfrm>
      </p:grpSpPr>
      <p:pic>
        <p:nvPicPr>
          <p:cNvPr id="136" name="Google Shape;136;p14"/>
          <p:cNvPicPr preferRelativeResize="0"/>
          <p:nvPr/>
        </p:nvPicPr>
        <p:blipFill rotWithShape="1">
          <a:blip r:embed="rId2">
            <a:alphaModFix/>
          </a:blip>
          <a:srcRect/>
          <a:stretch/>
        </p:blipFill>
        <p:spPr>
          <a:xfrm>
            <a:off x="2582" y="608083"/>
            <a:ext cx="9141417" cy="5719111"/>
          </a:xfrm>
          <a:prstGeom prst="rect">
            <a:avLst/>
          </a:prstGeom>
          <a:noFill/>
          <a:ln>
            <a:noFill/>
          </a:ln>
        </p:spPr>
      </p:pic>
      <p:pic>
        <p:nvPicPr>
          <p:cNvPr id="137" name="Google Shape;137;p14"/>
          <p:cNvPicPr preferRelativeResize="0"/>
          <p:nvPr/>
        </p:nvPicPr>
        <p:blipFill rotWithShape="1">
          <a:blip r:embed="rId3">
            <a:alphaModFix/>
          </a:blip>
          <a:srcRect/>
          <a:stretch/>
        </p:blipFill>
        <p:spPr>
          <a:xfrm>
            <a:off x="237744" y="6460580"/>
            <a:ext cx="368521" cy="293992"/>
          </a:xfrm>
          <a:prstGeom prst="rect">
            <a:avLst/>
          </a:prstGeom>
          <a:noFill/>
          <a:ln>
            <a:noFill/>
          </a:ln>
        </p:spPr>
      </p:pic>
      <p:cxnSp>
        <p:nvCxnSpPr>
          <p:cNvPr id="138" name="Google Shape;138;p14"/>
          <p:cNvCxnSpPr/>
          <p:nvPr/>
        </p:nvCxnSpPr>
        <p:spPr>
          <a:xfrm rot="10800000">
            <a:off x="0" y="608083"/>
            <a:ext cx="9144000" cy="0"/>
          </a:xfrm>
          <a:prstGeom prst="straightConnector1">
            <a:avLst/>
          </a:prstGeom>
          <a:noFill/>
          <a:ln w="12700" cap="flat" cmpd="sng">
            <a:solidFill>
              <a:srgbClr val="0B3458"/>
            </a:solidFill>
            <a:prstDash val="solid"/>
            <a:round/>
            <a:headEnd type="none" w="sm" len="sm"/>
            <a:tailEnd type="none" w="sm" len="sm"/>
          </a:ln>
        </p:spPr>
      </p:cxnSp>
      <p:cxnSp>
        <p:nvCxnSpPr>
          <p:cNvPr id="139" name="Google Shape;139;p14"/>
          <p:cNvCxnSpPr/>
          <p:nvPr/>
        </p:nvCxnSpPr>
        <p:spPr>
          <a:xfrm rot="10800000">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140" name="Google Shape;140;p14"/>
          <p:cNvSpPr txBox="1">
            <a:spLocks noGrp="1"/>
          </p:cNvSpPr>
          <p:nvPr>
            <p:ph type="title"/>
          </p:nvPr>
        </p:nvSpPr>
        <p:spPr>
          <a:xfrm>
            <a:off x="374904" y="46179"/>
            <a:ext cx="8012951" cy="450663"/>
          </a:xfrm>
          <a:prstGeom prst="rect">
            <a:avLst/>
          </a:prstGeom>
          <a:noFill/>
          <a:ln>
            <a:noFill/>
          </a:ln>
        </p:spPr>
        <p:txBody>
          <a:bodyPr spcFirstLastPara="1" wrap="square" lIns="0" tIns="0" rIns="0" bIns="0" anchor="t" anchorCtr="0"/>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1" name="Google Shape;141;p14"/>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142"/>
        <p:cNvGrpSpPr/>
        <p:nvPr/>
      </p:nvGrpSpPr>
      <p:grpSpPr>
        <a:xfrm>
          <a:off x="0" y="0"/>
          <a:ext cx="0" cy="0"/>
          <a:chOff x="0" y="0"/>
          <a:chExt cx="0" cy="0"/>
        </a:xfrm>
      </p:grpSpPr>
      <p:pic>
        <p:nvPicPr>
          <p:cNvPr id="143" name="Google Shape;143;p1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44" name="Google Shape;144;p15"/>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45" name="Google Shape;145;p15"/>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46" name="Google Shape;146;p15"/>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147" name="Google Shape;147;p15"/>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148" name="Google Shape;148;p15"/>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49" name="Google Shape;149;p15"/>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150" name="Google Shape;150;p15"/>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51" name="Google Shape;151;p15"/>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152" name="Google Shape;152;p15"/>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153" name="Google Shape;153;p15"/>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54" name="Google Shape;154;p15"/>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155" name="Google Shape;155;p15"/>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56" name="Google Shape;156;p15"/>
          <p:cNvCxnSpPr>
            <a:endCxn id="157"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57" name="Google Shape;157;p15"/>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58" name="Google Shape;158;p15"/>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159" name="Google Shape;159;p15"/>
          <p:cNvSpPr txBox="1">
            <a:spLocks noGrp="1"/>
          </p:cNvSpPr>
          <p:nvPr>
            <p:ph type="title"/>
          </p:nvPr>
        </p:nvSpPr>
        <p:spPr>
          <a:xfrm>
            <a:off x="584938" y="833718"/>
            <a:ext cx="7932000" cy="1759349"/>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60" name="Google Shape;160;p15"/>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161" name="Google Shape;161;p15"/>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162"/>
        <p:cNvGrpSpPr/>
        <p:nvPr/>
      </p:nvGrpSpPr>
      <p:grpSpPr>
        <a:xfrm>
          <a:off x="0" y="0"/>
          <a:ext cx="0" cy="0"/>
          <a:chOff x="0" y="0"/>
          <a:chExt cx="0" cy="0"/>
        </a:xfrm>
      </p:grpSpPr>
      <p:pic>
        <p:nvPicPr>
          <p:cNvPr id="163" name="Google Shape;163;p1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64" name="Google Shape;164;p16"/>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65" name="Google Shape;165;p16"/>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6" name="Google Shape;166;p16"/>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167" name="Google Shape;167;p16"/>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168" name="Google Shape;168;p16"/>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9" name="Google Shape;169;p16"/>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170" name="Google Shape;170;p16"/>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71" name="Google Shape;171;p16"/>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172" name="Google Shape;172;p16"/>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173" name="Google Shape;173;p16"/>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74" name="Google Shape;174;p16"/>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175" name="Google Shape;175;p16"/>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76" name="Google Shape;176;p16"/>
          <p:cNvCxnSpPr>
            <a:endCxn id="177"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77" name="Google Shape;177;p16"/>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78" name="Google Shape;178;p16"/>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179" name="Google Shape;179;p16"/>
          <p:cNvSpPr txBox="1">
            <a:spLocks noGrp="1"/>
          </p:cNvSpPr>
          <p:nvPr>
            <p:ph type="title"/>
          </p:nvPr>
        </p:nvSpPr>
        <p:spPr>
          <a:xfrm>
            <a:off x="584938" y="788894"/>
            <a:ext cx="7932000" cy="180417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80" name="Google Shape;180;p16"/>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181" name="Google Shape;181;p16"/>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182"/>
        <p:cNvGrpSpPr/>
        <p:nvPr/>
      </p:nvGrpSpPr>
      <p:grpSpPr>
        <a:xfrm>
          <a:off x="0" y="0"/>
          <a:ext cx="0" cy="0"/>
          <a:chOff x="0" y="0"/>
          <a:chExt cx="0" cy="0"/>
        </a:xfrm>
      </p:grpSpPr>
      <p:pic>
        <p:nvPicPr>
          <p:cNvPr id="183" name="Google Shape;183;p1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84" name="Google Shape;184;p17"/>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85" name="Google Shape;185;p17"/>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86" name="Google Shape;186;p17"/>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187" name="Google Shape;187;p17"/>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188" name="Google Shape;188;p17"/>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89" name="Google Shape;189;p17"/>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190" name="Google Shape;190;p17"/>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91" name="Google Shape;191;p17"/>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192" name="Google Shape;192;p17"/>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193" name="Google Shape;193;p17"/>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94" name="Google Shape;194;p17"/>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195" name="Google Shape;195;p17"/>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96" name="Google Shape;196;p17"/>
          <p:cNvCxnSpPr>
            <a:endCxn id="197"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97" name="Google Shape;197;p17"/>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98" name="Google Shape;198;p17"/>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199" name="Google Shape;199;p17"/>
          <p:cNvSpPr txBox="1">
            <a:spLocks noGrp="1"/>
          </p:cNvSpPr>
          <p:nvPr>
            <p:ph type="title"/>
          </p:nvPr>
        </p:nvSpPr>
        <p:spPr>
          <a:xfrm>
            <a:off x="584938" y="797860"/>
            <a:ext cx="7932000" cy="179520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00" name="Google Shape;200;p17"/>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201" name="Google Shape;201;p17"/>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202"/>
        <p:cNvGrpSpPr/>
        <p:nvPr/>
      </p:nvGrpSpPr>
      <p:grpSpPr>
        <a:xfrm>
          <a:off x="0" y="0"/>
          <a:ext cx="0" cy="0"/>
          <a:chOff x="0" y="0"/>
          <a:chExt cx="0" cy="0"/>
        </a:xfrm>
      </p:grpSpPr>
      <p:pic>
        <p:nvPicPr>
          <p:cNvPr id="203" name="Google Shape;203;p1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04" name="Google Shape;204;p18"/>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05" name="Google Shape;205;p18"/>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06" name="Google Shape;206;p18"/>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207" name="Google Shape;207;p18"/>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208" name="Google Shape;208;p18"/>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09" name="Google Shape;209;p18"/>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210" name="Google Shape;210;p18"/>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11" name="Google Shape;211;p18"/>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212" name="Google Shape;212;p18"/>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213" name="Google Shape;213;p18"/>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14" name="Google Shape;214;p18"/>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215" name="Google Shape;215;p18"/>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16" name="Google Shape;216;p18"/>
          <p:cNvCxnSpPr>
            <a:endCxn id="217"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17" name="Google Shape;217;p18"/>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18" name="Google Shape;218;p18"/>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219" name="Google Shape;219;p18"/>
          <p:cNvSpPr txBox="1">
            <a:spLocks noGrp="1"/>
          </p:cNvSpPr>
          <p:nvPr>
            <p:ph type="title"/>
          </p:nvPr>
        </p:nvSpPr>
        <p:spPr>
          <a:xfrm>
            <a:off x="584938" y="797860"/>
            <a:ext cx="7932000" cy="179520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20" name="Google Shape;220;p18"/>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221" name="Google Shape;221;p18"/>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222"/>
        <p:cNvGrpSpPr/>
        <p:nvPr/>
      </p:nvGrpSpPr>
      <p:grpSpPr>
        <a:xfrm>
          <a:off x="0" y="0"/>
          <a:ext cx="0" cy="0"/>
          <a:chOff x="0" y="0"/>
          <a:chExt cx="0" cy="0"/>
        </a:xfrm>
      </p:grpSpPr>
      <p:pic>
        <p:nvPicPr>
          <p:cNvPr id="223" name="Google Shape;223;p1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24" name="Google Shape;224;p19"/>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25" name="Google Shape;225;p19"/>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26" name="Google Shape;226;p19"/>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227" name="Google Shape;227;p19"/>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228" name="Google Shape;228;p19"/>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29" name="Google Shape;229;p19"/>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230" name="Google Shape;230;p19"/>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31" name="Google Shape;231;p19"/>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232" name="Google Shape;232;p19"/>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233" name="Google Shape;233;p19"/>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34" name="Google Shape;234;p19"/>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235" name="Google Shape;235;p19"/>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36" name="Google Shape;236;p19"/>
          <p:cNvCxnSpPr>
            <a:endCxn id="237"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37" name="Google Shape;237;p19"/>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38" name="Google Shape;238;p19"/>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239" name="Google Shape;239;p19"/>
          <p:cNvSpPr txBox="1">
            <a:spLocks noGrp="1"/>
          </p:cNvSpPr>
          <p:nvPr>
            <p:ph type="title"/>
          </p:nvPr>
        </p:nvSpPr>
        <p:spPr>
          <a:xfrm>
            <a:off x="584938" y="770966"/>
            <a:ext cx="7932000" cy="182210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0" name="Google Shape;240;p19"/>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241" name="Google Shape;241;p19"/>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Divider 1">
  <p:cSld name="Agenda Divider 1">
    <p:spTree>
      <p:nvGrpSpPr>
        <p:cNvPr id="1" name="Shape 242"/>
        <p:cNvGrpSpPr/>
        <p:nvPr/>
      </p:nvGrpSpPr>
      <p:grpSpPr>
        <a:xfrm>
          <a:off x="0" y="0"/>
          <a:ext cx="0" cy="0"/>
          <a:chOff x="0" y="0"/>
          <a:chExt cx="0" cy="0"/>
        </a:xfrm>
      </p:grpSpPr>
      <p:pic>
        <p:nvPicPr>
          <p:cNvPr id="243" name="Google Shape;243;p2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44" name="Google Shape;244;p20"/>
          <p:cNvSpPr/>
          <p:nvPr/>
        </p:nvSpPr>
        <p:spPr>
          <a:xfrm>
            <a:off x="0" y="6320547"/>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45" name="Google Shape;245;p20"/>
          <p:cNvPicPr preferRelativeResize="0"/>
          <p:nvPr/>
        </p:nvPicPr>
        <p:blipFill rotWithShape="1">
          <a:blip r:embed="rId3">
            <a:alphaModFix/>
          </a:blip>
          <a:srcRect/>
          <a:stretch/>
        </p:blipFill>
        <p:spPr>
          <a:xfrm>
            <a:off x="237744" y="6460580"/>
            <a:ext cx="368521" cy="293992"/>
          </a:xfrm>
          <a:prstGeom prst="rect">
            <a:avLst/>
          </a:prstGeom>
          <a:noFill/>
          <a:ln>
            <a:noFill/>
          </a:ln>
        </p:spPr>
      </p:pic>
      <p:cxnSp>
        <p:nvCxnSpPr>
          <p:cNvPr id="246" name="Google Shape;246;p20"/>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247" name="Google Shape;247;p20"/>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248" name="Google Shape;248;p20"/>
          <p:cNvSpPr txBox="1">
            <a:spLocks noGrp="1"/>
          </p:cNvSpPr>
          <p:nvPr>
            <p:ph type="body" idx="1"/>
          </p:nvPr>
        </p:nvSpPr>
        <p:spPr>
          <a:xfrm>
            <a:off x="573740" y="3030398"/>
            <a:ext cx="6247234" cy="1783649"/>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9" name="Google Shape;249;p20"/>
          <p:cNvSpPr txBox="1">
            <a:spLocks noGrp="1"/>
          </p:cNvSpPr>
          <p:nvPr>
            <p:ph type="title"/>
          </p:nvPr>
        </p:nvSpPr>
        <p:spPr>
          <a:xfrm>
            <a:off x="564637" y="1308847"/>
            <a:ext cx="6256337" cy="170153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40"/>
        <p:cNvGrpSpPr/>
        <p:nvPr/>
      </p:nvGrpSpPr>
      <p:grpSpPr>
        <a:xfrm>
          <a:off x="0" y="0"/>
          <a:ext cx="0" cy="0"/>
          <a:chOff x="0" y="0"/>
          <a:chExt cx="0" cy="0"/>
        </a:xfrm>
      </p:grpSpPr>
      <p:sp>
        <p:nvSpPr>
          <p:cNvPr id="41" name="Google Shape;41;p3"/>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250"/>
        <p:cNvGrpSpPr/>
        <p:nvPr/>
      </p:nvGrpSpPr>
      <p:grpSpPr>
        <a:xfrm>
          <a:off x="0" y="0"/>
          <a:ext cx="0" cy="0"/>
          <a:chOff x="0" y="0"/>
          <a:chExt cx="0" cy="0"/>
        </a:xfrm>
      </p:grpSpPr>
      <p:pic>
        <p:nvPicPr>
          <p:cNvPr id="251" name="Google Shape;251;p2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52" name="Google Shape;252;p21"/>
          <p:cNvSpPr/>
          <p:nvPr/>
        </p:nvSpPr>
        <p:spPr>
          <a:xfrm>
            <a:off x="0" y="6320547"/>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53" name="Google Shape;253;p21"/>
          <p:cNvPicPr preferRelativeResize="0"/>
          <p:nvPr/>
        </p:nvPicPr>
        <p:blipFill rotWithShape="1">
          <a:blip r:embed="rId3">
            <a:alphaModFix/>
          </a:blip>
          <a:srcRect/>
          <a:stretch/>
        </p:blipFill>
        <p:spPr>
          <a:xfrm>
            <a:off x="237744" y="6460580"/>
            <a:ext cx="368521" cy="293992"/>
          </a:xfrm>
          <a:prstGeom prst="rect">
            <a:avLst/>
          </a:prstGeom>
          <a:noFill/>
          <a:ln>
            <a:noFill/>
          </a:ln>
        </p:spPr>
      </p:pic>
      <p:cxnSp>
        <p:nvCxnSpPr>
          <p:cNvPr id="254" name="Google Shape;254;p21"/>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255" name="Google Shape;255;p21"/>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256" name="Google Shape;256;p21"/>
          <p:cNvSpPr txBox="1">
            <a:spLocks noGrp="1"/>
          </p:cNvSpPr>
          <p:nvPr>
            <p:ph type="body" idx="1"/>
          </p:nvPr>
        </p:nvSpPr>
        <p:spPr>
          <a:xfrm>
            <a:off x="573740" y="3030398"/>
            <a:ext cx="6247234" cy="1783649"/>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7" name="Google Shape;257;p21"/>
          <p:cNvSpPr txBox="1">
            <a:spLocks noGrp="1"/>
          </p:cNvSpPr>
          <p:nvPr>
            <p:ph type="title"/>
          </p:nvPr>
        </p:nvSpPr>
        <p:spPr>
          <a:xfrm>
            <a:off x="564637" y="1308847"/>
            <a:ext cx="6256337" cy="170153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258"/>
        <p:cNvGrpSpPr/>
        <p:nvPr/>
      </p:nvGrpSpPr>
      <p:grpSpPr>
        <a:xfrm>
          <a:off x="0" y="0"/>
          <a:ext cx="0" cy="0"/>
          <a:chOff x="0" y="0"/>
          <a:chExt cx="0" cy="0"/>
        </a:xfrm>
      </p:grpSpPr>
      <p:pic>
        <p:nvPicPr>
          <p:cNvPr id="259" name="Google Shape;259;p2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60" name="Google Shape;260;p22"/>
          <p:cNvSpPr/>
          <p:nvPr/>
        </p:nvSpPr>
        <p:spPr>
          <a:xfrm>
            <a:off x="0" y="6320547"/>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61" name="Google Shape;261;p22"/>
          <p:cNvPicPr preferRelativeResize="0"/>
          <p:nvPr/>
        </p:nvPicPr>
        <p:blipFill rotWithShape="1">
          <a:blip r:embed="rId3">
            <a:alphaModFix/>
          </a:blip>
          <a:srcRect/>
          <a:stretch/>
        </p:blipFill>
        <p:spPr>
          <a:xfrm>
            <a:off x="237744" y="6460580"/>
            <a:ext cx="368521" cy="293992"/>
          </a:xfrm>
          <a:prstGeom prst="rect">
            <a:avLst/>
          </a:prstGeom>
          <a:noFill/>
          <a:ln>
            <a:noFill/>
          </a:ln>
        </p:spPr>
      </p:pic>
      <p:cxnSp>
        <p:nvCxnSpPr>
          <p:cNvPr id="262" name="Google Shape;262;p22"/>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263" name="Google Shape;263;p22"/>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264" name="Google Shape;264;p22"/>
          <p:cNvSpPr txBox="1">
            <a:spLocks noGrp="1"/>
          </p:cNvSpPr>
          <p:nvPr>
            <p:ph type="body" idx="1"/>
          </p:nvPr>
        </p:nvSpPr>
        <p:spPr>
          <a:xfrm>
            <a:off x="573740" y="3030398"/>
            <a:ext cx="6247234" cy="1783649"/>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5" name="Google Shape;265;p22"/>
          <p:cNvSpPr txBox="1">
            <a:spLocks noGrp="1"/>
          </p:cNvSpPr>
          <p:nvPr>
            <p:ph type="title"/>
          </p:nvPr>
        </p:nvSpPr>
        <p:spPr>
          <a:xfrm>
            <a:off x="564637" y="1308847"/>
            <a:ext cx="6256337" cy="170153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Divider 4">
  <p:cSld name="Agenda Divider 4">
    <p:spTree>
      <p:nvGrpSpPr>
        <p:cNvPr id="1" name="Shape 266"/>
        <p:cNvGrpSpPr/>
        <p:nvPr/>
      </p:nvGrpSpPr>
      <p:grpSpPr>
        <a:xfrm>
          <a:off x="0" y="0"/>
          <a:ext cx="0" cy="0"/>
          <a:chOff x="0" y="0"/>
          <a:chExt cx="0" cy="0"/>
        </a:xfrm>
      </p:grpSpPr>
      <p:pic>
        <p:nvPicPr>
          <p:cNvPr id="267" name="Google Shape;267;p2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68" name="Google Shape;268;p23"/>
          <p:cNvSpPr/>
          <p:nvPr/>
        </p:nvSpPr>
        <p:spPr>
          <a:xfrm>
            <a:off x="0" y="6320547"/>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69" name="Google Shape;269;p23"/>
          <p:cNvPicPr preferRelativeResize="0"/>
          <p:nvPr/>
        </p:nvPicPr>
        <p:blipFill rotWithShape="1">
          <a:blip r:embed="rId3">
            <a:alphaModFix/>
          </a:blip>
          <a:srcRect/>
          <a:stretch/>
        </p:blipFill>
        <p:spPr>
          <a:xfrm>
            <a:off x="237744" y="6460580"/>
            <a:ext cx="368521" cy="293992"/>
          </a:xfrm>
          <a:prstGeom prst="rect">
            <a:avLst/>
          </a:prstGeom>
          <a:noFill/>
          <a:ln>
            <a:noFill/>
          </a:ln>
        </p:spPr>
      </p:pic>
      <p:cxnSp>
        <p:nvCxnSpPr>
          <p:cNvPr id="270" name="Google Shape;270;p23"/>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271" name="Google Shape;271;p23"/>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272" name="Google Shape;272;p23"/>
          <p:cNvSpPr txBox="1">
            <a:spLocks noGrp="1"/>
          </p:cNvSpPr>
          <p:nvPr>
            <p:ph type="body" idx="1"/>
          </p:nvPr>
        </p:nvSpPr>
        <p:spPr>
          <a:xfrm>
            <a:off x="573740" y="3030398"/>
            <a:ext cx="6247234" cy="1783649"/>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3" name="Google Shape;273;p23"/>
          <p:cNvSpPr txBox="1">
            <a:spLocks noGrp="1"/>
          </p:cNvSpPr>
          <p:nvPr>
            <p:ph type="title"/>
          </p:nvPr>
        </p:nvSpPr>
        <p:spPr>
          <a:xfrm>
            <a:off x="564637" y="1308847"/>
            <a:ext cx="6256337" cy="170153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1.1">
  <p:cSld name="Presenters Divider 1.1">
    <p:spTree>
      <p:nvGrpSpPr>
        <p:cNvPr id="1" name="Shape 274"/>
        <p:cNvGrpSpPr/>
        <p:nvPr/>
      </p:nvGrpSpPr>
      <p:grpSpPr>
        <a:xfrm>
          <a:off x="0" y="0"/>
          <a:ext cx="0" cy="0"/>
          <a:chOff x="0" y="0"/>
          <a:chExt cx="0" cy="0"/>
        </a:xfrm>
      </p:grpSpPr>
      <p:pic>
        <p:nvPicPr>
          <p:cNvPr id="275" name="Google Shape;275;p2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76" name="Google Shape;276;p24"/>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7" name="Google Shape;277;p24"/>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278" name="Google Shape;278;p24"/>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279" name="Google Shape;279;p24"/>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0" name="Google Shape;280;p24"/>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281" name="Google Shape;281;p24"/>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282" name="Google Shape;282;p24"/>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3" name="Google Shape;283;p24"/>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284" name="Google Shape;284;p24"/>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285" name="Google Shape;285;p24"/>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6" name="Google Shape;286;p24"/>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7" name="Google Shape;287;p24"/>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8" name="Google Shape;288;p24"/>
          <p:cNvSpPr txBox="1">
            <a:spLocks noGrp="1"/>
          </p:cNvSpPr>
          <p:nvPr>
            <p:ph type="body" idx="1"/>
          </p:nvPr>
        </p:nvSpPr>
        <p:spPr>
          <a:xfrm>
            <a:off x="2170502" y="1189268"/>
            <a:ext cx="534192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9" name="Google Shape;289;p24"/>
          <p:cNvSpPr txBox="1">
            <a:spLocks noGrp="1"/>
          </p:cNvSpPr>
          <p:nvPr>
            <p:ph type="body" idx="4"/>
          </p:nvPr>
        </p:nvSpPr>
        <p:spPr>
          <a:xfrm>
            <a:off x="2170502" y="3000135"/>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0" name="Google Shape;290;p24"/>
          <p:cNvSpPr txBox="1">
            <a:spLocks noGrp="1"/>
          </p:cNvSpPr>
          <p:nvPr>
            <p:ph type="body" idx="5"/>
          </p:nvPr>
        </p:nvSpPr>
        <p:spPr>
          <a:xfrm>
            <a:off x="2170502" y="1602729"/>
            <a:ext cx="534192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1" name="Google Shape;291;p24"/>
          <p:cNvSpPr txBox="1">
            <a:spLocks noGrp="1"/>
          </p:cNvSpPr>
          <p:nvPr>
            <p:ph type="body" idx="6"/>
          </p:nvPr>
        </p:nvSpPr>
        <p:spPr>
          <a:xfrm>
            <a:off x="2170502" y="3404632"/>
            <a:ext cx="5341922" cy="822098"/>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2" name="Google Shape;292;p24"/>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93" name="Google Shape;293;p24"/>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4" name="Google Shape;294;p24"/>
          <p:cNvSpPr txBox="1">
            <a:spLocks noGrp="1"/>
          </p:cNvSpPr>
          <p:nvPr>
            <p:ph type="body" idx="8"/>
          </p:nvPr>
        </p:nvSpPr>
        <p:spPr>
          <a:xfrm>
            <a:off x="2170502" y="4809386"/>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5" name="Google Shape;295;p24"/>
          <p:cNvSpPr txBox="1">
            <a:spLocks noGrp="1"/>
          </p:cNvSpPr>
          <p:nvPr>
            <p:ph type="body" idx="9"/>
          </p:nvPr>
        </p:nvSpPr>
        <p:spPr>
          <a:xfrm>
            <a:off x="2170502" y="5213883"/>
            <a:ext cx="5341922" cy="822098"/>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1.2">
  <p:cSld name="Presenters Divider 1.2">
    <p:spTree>
      <p:nvGrpSpPr>
        <p:cNvPr id="1" name="Shape 296"/>
        <p:cNvGrpSpPr/>
        <p:nvPr/>
      </p:nvGrpSpPr>
      <p:grpSpPr>
        <a:xfrm>
          <a:off x="0" y="0"/>
          <a:ext cx="0" cy="0"/>
          <a:chOff x="0" y="0"/>
          <a:chExt cx="0" cy="0"/>
        </a:xfrm>
      </p:grpSpPr>
      <p:pic>
        <p:nvPicPr>
          <p:cNvPr id="297" name="Google Shape;297;p2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98" name="Google Shape;298;p25"/>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99" name="Google Shape;299;p25"/>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300" name="Google Shape;300;p25"/>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301" name="Google Shape;301;p25"/>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2" name="Google Shape;302;p25"/>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03" name="Google Shape;303;p25"/>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304" name="Google Shape;304;p25"/>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5" name="Google Shape;305;p25"/>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306" name="Google Shape;306;p25"/>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307" name="Google Shape;307;p25"/>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08" name="Google Shape;308;p25"/>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9" name="Google Shape;309;p25"/>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0" name="Google Shape;310;p25"/>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1" name="Google Shape;311;p25"/>
          <p:cNvSpPr txBox="1">
            <a:spLocks noGrp="1"/>
          </p:cNvSpPr>
          <p:nvPr>
            <p:ph type="body" idx="1"/>
          </p:nvPr>
        </p:nvSpPr>
        <p:spPr>
          <a:xfrm>
            <a:off x="2170502" y="1189268"/>
            <a:ext cx="534192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2" name="Google Shape;312;p25"/>
          <p:cNvSpPr txBox="1">
            <a:spLocks noGrp="1"/>
          </p:cNvSpPr>
          <p:nvPr>
            <p:ph type="body" idx="4"/>
          </p:nvPr>
        </p:nvSpPr>
        <p:spPr>
          <a:xfrm>
            <a:off x="2170502" y="3000135"/>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3" name="Google Shape;313;p25"/>
          <p:cNvSpPr txBox="1">
            <a:spLocks noGrp="1"/>
          </p:cNvSpPr>
          <p:nvPr>
            <p:ph type="body" idx="5"/>
          </p:nvPr>
        </p:nvSpPr>
        <p:spPr>
          <a:xfrm>
            <a:off x="2170502" y="1602729"/>
            <a:ext cx="534192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4" name="Google Shape;314;p25"/>
          <p:cNvSpPr txBox="1">
            <a:spLocks noGrp="1"/>
          </p:cNvSpPr>
          <p:nvPr>
            <p:ph type="body" idx="6"/>
          </p:nvPr>
        </p:nvSpPr>
        <p:spPr>
          <a:xfrm>
            <a:off x="2170502" y="3404632"/>
            <a:ext cx="5341922" cy="822098"/>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5" name="Google Shape;315;p25"/>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6" name="Google Shape;316;p25"/>
          <p:cNvSpPr txBox="1">
            <a:spLocks noGrp="1"/>
          </p:cNvSpPr>
          <p:nvPr>
            <p:ph type="body" idx="8"/>
          </p:nvPr>
        </p:nvSpPr>
        <p:spPr>
          <a:xfrm>
            <a:off x="2170502" y="4809386"/>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7" name="Google Shape;317;p25"/>
          <p:cNvSpPr txBox="1">
            <a:spLocks noGrp="1"/>
          </p:cNvSpPr>
          <p:nvPr>
            <p:ph type="body" idx="9"/>
          </p:nvPr>
        </p:nvSpPr>
        <p:spPr>
          <a:xfrm>
            <a:off x="2170502" y="5213883"/>
            <a:ext cx="5341922" cy="822098"/>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1.3">
  <p:cSld name="Presenters Divider 1.3">
    <p:spTree>
      <p:nvGrpSpPr>
        <p:cNvPr id="1" name="Shape 318"/>
        <p:cNvGrpSpPr/>
        <p:nvPr/>
      </p:nvGrpSpPr>
      <p:grpSpPr>
        <a:xfrm>
          <a:off x="0" y="0"/>
          <a:ext cx="0" cy="0"/>
          <a:chOff x="0" y="0"/>
          <a:chExt cx="0" cy="0"/>
        </a:xfrm>
      </p:grpSpPr>
      <p:pic>
        <p:nvPicPr>
          <p:cNvPr id="319" name="Google Shape;319;p2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20" name="Google Shape;320;p26"/>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1" name="Google Shape;321;p26"/>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322" name="Google Shape;322;p26"/>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323" name="Google Shape;323;p26"/>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4" name="Google Shape;324;p26"/>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25" name="Google Shape;325;p26"/>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326" name="Google Shape;326;p26"/>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7" name="Google Shape;327;p26"/>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328" name="Google Shape;328;p26"/>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329" name="Google Shape;329;p26"/>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30" name="Google Shape;330;p26"/>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1" name="Google Shape;331;p26"/>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2" name="Google Shape;332;p26"/>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3" name="Google Shape;333;p26"/>
          <p:cNvSpPr txBox="1">
            <a:spLocks noGrp="1"/>
          </p:cNvSpPr>
          <p:nvPr>
            <p:ph type="body" idx="1"/>
          </p:nvPr>
        </p:nvSpPr>
        <p:spPr>
          <a:xfrm>
            <a:off x="2170502" y="1189268"/>
            <a:ext cx="534192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4" name="Google Shape;334;p26"/>
          <p:cNvSpPr txBox="1">
            <a:spLocks noGrp="1"/>
          </p:cNvSpPr>
          <p:nvPr>
            <p:ph type="body" idx="4"/>
          </p:nvPr>
        </p:nvSpPr>
        <p:spPr>
          <a:xfrm>
            <a:off x="2170502" y="3000135"/>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5" name="Google Shape;335;p26"/>
          <p:cNvSpPr txBox="1">
            <a:spLocks noGrp="1"/>
          </p:cNvSpPr>
          <p:nvPr>
            <p:ph type="body" idx="5"/>
          </p:nvPr>
        </p:nvSpPr>
        <p:spPr>
          <a:xfrm>
            <a:off x="2170502" y="1602729"/>
            <a:ext cx="534192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6" name="Google Shape;336;p26"/>
          <p:cNvSpPr txBox="1">
            <a:spLocks noGrp="1"/>
          </p:cNvSpPr>
          <p:nvPr>
            <p:ph type="body" idx="6"/>
          </p:nvPr>
        </p:nvSpPr>
        <p:spPr>
          <a:xfrm>
            <a:off x="2170502" y="3404632"/>
            <a:ext cx="5341922" cy="822098"/>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7" name="Google Shape;337;p26"/>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8" name="Google Shape;338;p26"/>
          <p:cNvSpPr txBox="1">
            <a:spLocks noGrp="1"/>
          </p:cNvSpPr>
          <p:nvPr>
            <p:ph type="body" idx="8"/>
          </p:nvPr>
        </p:nvSpPr>
        <p:spPr>
          <a:xfrm>
            <a:off x="2170502" y="4809386"/>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9" name="Google Shape;339;p26"/>
          <p:cNvSpPr txBox="1">
            <a:spLocks noGrp="1"/>
          </p:cNvSpPr>
          <p:nvPr>
            <p:ph type="body" idx="9"/>
          </p:nvPr>
        </p:nvSpPr>
        <p:spPr>
          <a:xfrm>
            <a:off x="2170502" y="5213883"/>
            <a:ext cx="5341922" cy="822098"/>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1.4">
  <p:cSld name="Presenters Divider 1.4">
    <p:spTree>
      <p:nvGrpSpPr>
        <p:cNvPr id="1" name="Shape 340"/>
        <p:cNvGrpSpPr/>
        <p:nvPr/>
      </p:nvGrpSpPr>
      <p:grpSpPr>
        <a:xfrm>
          <a:off x="0" y="0"/>
          <a:ext cx="0" cy="0"/>
          <a:chOff x="0" y="0"/>
          <a:chExt cx="0" cy="0"/>
        </a:xfrm>
      </p:grpSpPr>
      <p:pic>
        <p:nvPicPr>
          <p:cNvPr id="341" name="Google Shape;341;p2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42" name="Google Shape;342;p27"/>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3" name="Google Shape;343;p27"/>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344" name="Google Shape;344;p27"/>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345" name="Google Shape;345;p27"/>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6" name="Google Shape;346;p27"/>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47" name="Google Shape;347;p27"/>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348" name="Google Shape;348;p27"/>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9" name="Google Shape;349;p27"/>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350" name="Google Shape;350;p27"/>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351" name="Google Shape;351;p27"/>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52" name="Google Shape;352;p27"/>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3" name="Google Shape;353;p27"/>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4" name="Google Shape;354;p27"/>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5" name="Google Shape;355;p27"/>
          <p:cNvSpPr txBox="1">
            <a:spLocks noGrp="1"/>
          </p:cNvSpPr>
          <p:nvPr>
            <p:ph type="body" idx="1"/>
          </p:nvPr>
        </p:nvSpPr>
        <p:spPr>
          <a:xfrm>
            <a:off x="2170502" y="1189268"/>
            <a:ext cx="534192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6" name="Google Shape;356;p27"/>
          <p:cNvSpPr txBox="1">
            <a:spLocks noGrp="1"/>
          </p:cNvSpPr>
          <p:nvPr>
            <p:ph type="body" idx="4"/>
          </p:nvPr>
        </p:nvSpPr>
        <p:spPr>
          <a:xfrm>
            <a:off x="2170502" y="3000135"/>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7" name="Google Shape;357;p27"/>
          <p:cNvSpPr txBox="1">
            <a:spLocks noGrp="1"/>
          </p:cNvSpPr>
          <p:nvPr>
            <p:ph type="body" idx="5"/>
          </p:nvPr>
        </p:nvSpPr>
        <p:spPr>
          <a:xfrm>
            <a:off x="2170502" y="1602729"/>
            <a:ext cx="534192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8" name="Google Shape;358;p27"/>
          <p:cNvSpPr txBox="1">
            <a:spLocks noGrp="1"/>
          </p:cNvSpPr>
          <p:nvPr>
            <p:ph type="body" idx="6"/>
          </p:nvPr>
        </p:nvSpPr>
        <p:spPr>
          <a:xfrm>
            <a:off x="2170502" y="3404632"/>
            <a:ext cx="5341922" cy="822098"/>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9" name="Google Shape;359;p27"/>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0" name="Google Shape;360;p27"/>
          <p:cNvSpPr txBox="1">
            <a:spLocks noGrp="1"/>
          </p:cNvSpPr>
          <p:nvPr>
            <p:ph type="body" idx="8"/>
          </p:nvPr>
        </p:nvSpPr>
        <p:spPr>
          <a:xfrm>
            <a:off x="2170502" y="4809386"/>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1" name="Google Shape;361;p27"/>
          <p:cNvSpPr txBox="1">
            <a:spLocks noGrp="1"/>
          </p:cNvSpPr>
          <p:nvPr>
            <p:ph type="body" idx="9"/>
          </p:nvPr>
        </p:nvSpPr>
        <p:spPr>
          <a:xfrm>
            <a:off x="2170502" y="5213883"/>
            <a:ext cx="5341922" cy="822098"/>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1.5">
  <p:cSld name="Presenters Divider  1.5">
    <p:spTree>
      <p:nvGrpSpPr>
        <p:cNvPr id="1" name="Shape 362"/>
        <p:cNvGrpSpPr/>
        <p:nvPr/>
      </p:nvGrpSpPr>
      <p:grpSpPr>
        <a:xfrm>
          <a:off x="0" y="0"/>
          <a:ext cx="0" cy="0"/>
          <a:chOff x="0" y="0"/>
          <a:chExt cx="0" cy="0"/>
        </a:xfrm>
      </p:grpSpPr>
      <p:pic>
        <p:nvPicPr>
          <p:cNvPr id="363" name="Google Shape;363;p2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64" name="Google Shape;364;p28"/>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5" name="Google Shape;365;p28"/>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366" name="Google Shape;366;p28"/>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367" name="Google Shape;367;p28"/>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8" name="Google Shape;368;p28"/>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69" name="Google Shape;369;p28"/>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370" name="Google Shape;370;p28"/>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71" name="Google Shape;371;p28"/>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372" name="Google Shape;372;p28"/>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373" name="Google Shape;373;p28"/>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74" name="Google Shape;374;p28"/>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5" name="Google Shape;375;p28"/>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6" name="Google Shape;376;p28"/>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7" name="Google Shape;377;p28"/>
          <p:cNvSpPr txBox="1">
            <a:spLocks noGrp="1"/>
          </p:cNvSpPr>
          <p:nvPr>
            <p:ph type="body" idx="1"/>
          </p:nvPr>
        </p:nvSpPr>
        <p:spPr>
          <a:xfrm>
            <a:off x="2170502" y="1189268"/>
            <a:ext cx="534192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8" name="Google Shape;378;p28"/>
          <p:cNvSpPr txBox="1">
            <a:spLocks noGrp="1"/>
          </p:cNvSpPr>
          <p:nvPr>
            <p:ph type="body" idx="4"/>
          </p:nvPr>
        </p:nvSpPr>
        <p:spPr>
          <a:xfrm>
            <a:off x="2170502" y="3000135"/>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9" name="Google Shape;379;p28"/>
          <p:cNvSpPr txBox="1">
            <a:spLocks noGrp="1"/>
          </p:cNvSpPr>
          <p:nvPr>
            <p:ph type="body" idx="5"/>
          </p:nvPr>
        </p:nvSpPr>
        <p:spPr>
          <a:xfrm>
            <a:off x="2170502" y="1602729"/>
            <a:ext cx="534192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0" name="Google Shape;380;p28"/>
          <p:cNvSpPr txBox="1">
            <a:spLocks noGrp="1"/>
          </p:cNvSpPr>
          <p:nvPr>
            <p:ph type="body" idx="6"/>
          </p:nvPr>
        </p:nvSpPr>
        <p:spPr>
          <a:xfrm>
            <a:off x="2170502" y="3404632"/>
            <a:ext cx="5341922" cy="822098"/>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1" name="Google Shape;381;p28"/>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2" name="Google Shape;382;p28"/>
          <p:cNvSpPr txBox="1">
            <a:spLocks noGrp="1"/>
          </p:cNvSpPr>
          <p:nvPr>
            <p:ph type="body" idx="8"/>
          </p:nvPr>
        </p:nvSpPr>
        <p:spPr>
          <a:xfrm>
            <a:off x="2170502" y="4809386"/>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3" name="Google Shape;383;p28"/>
          <p:cNvSpPr txBox="1">
            <a:spLocks noGrp="1"/>
          </p:cNvSpPr>
          <p:nvPr>
            <p:ph type="body" idx="9"/>
          </p:nvPr>
        </p:nvSpPr>
        <p:spPr>
          <a:xfrm>
            <a:off x="2170502" y="5213883"/>
            <a:ext cx="5341922" cy="822098"/>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resenters Divider 1.6">
  <p:cSld name="Presenters Divider 1.6">
    <p:spTree>
      <p:nvGrpSpPr>
        <p:cNvPr id="1" name="Shape 384"/>
        <p:cNvGrpSpPr/>
        <p:nvPr/>
      </p:nvGrpSpPr>
      <p:grpSpPr>
        <a:xfrm>
          <a:off x="0" y="0"/>
          <a:ext cx="0" cy="0"/>
          <a:chOff x="0" y="0"/>
          <a:chExt cx="0" cy="0"/>
        </a:xfrm>
      </p:grpSpPr>
      <p:pic>
        <p:nvPicPr>
          <p:cNvPr id="385" name="Google Shape;385;p2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86" name="Google Shape;386;p29"/>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87" name="Google Shape;387;p29"/>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388" name="Google Shape;388;p29"/>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389" name="Google Shape;389;p29"/>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0" name="Google Shape;390;p29"/>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91" name="Google Shape;391;p29"/>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392" name="Google Shape;392;p29"/>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3" name="Google Shape;393;p29"/>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394" name="Google Shape;394;p29"/>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395" name="Google Shape;395;p29"/>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96" name="Google Shape;396;p29"/>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7" name="Google Shape;397;p29"/>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8" name="Google Shape;398;p29"/>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9" name="Google Shape;399;p29"/>
          <p:cNvSpPr txBox="1">
            <a:spLocks noGrp="1"/>
          </p:cNvSpPr>
          <p:nvPr>
            <p:ph type="body" idx="1"/>
          </p:nvPr>
        </p:nvSpPr>
        <p:spPr>
          <a:xfrm>
            <a:off x="2170502" y="1189268"/>
            <a:ext cx="534192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0" name="Google Shape;400;p29"/>
          <p:cNvSpPr txBox="1">
            <a:spLocks noGrp="1"/>
          </p:cNvSpPr>
          <p:nvPr>
            <p:ph type="body" idx="4"/>
          </p:nvPr>
        </p:nvSpPr>
        <p:spPr>
          <a:xfrm>
            <a:off x="2170502" y="3000135"/>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1" name="Google Shape;401;p29"/>
          <p:cNvSpPr txBox="1">
            <a:spLocks noGrp="1"/>
          </p:cNvSpPr>
          <p:nvPr>
            <p:ph type="body" idx="5"/>
          </p:nvPr>
        </p:nvSpPr>
        <p:spPr>
          <a:xfrm>
            <a:off x="2170502" y="1602729"/>
            <a:ext cx="534192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2" name="Google Shape;402;p29"/>
          <p:cNvSpPr txBox="1">
            <a:spLocks noGrp="1"/>
          </p:cNvSpPr>
          <p:nvPr>
            <p:ph type="body" idx="6"/>
          </p:nvPr>
        </p:nvSpPr>
        <p:spPr>
          <a:xfrm>
            <a:off x="2170502" y="3404632"/>
            <a:ext cx="5341922" cy="822098"/>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3" name="Google Shape;403;p29"/>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4" name="Google Shape;404;p29"/>
          <p:cNvSpPr txBox="1">
            <a:spLocks noGrp="1"/>
          </p:cNvSpPr>
          <p:nvPr>
            <p:ph type="body" idx="8"/>
          </p:nvPr>
        </p:nvSpPr>
        <p:spPr>
          <a:xfrm>
            <a:off x="2170502" y="4809386"/>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5" name="Google Shape;405;p29"/>
          <p:cNvSpPr txBox="1">
            <a:spLocks noGrp="1"/>
          </p:cNvSpPr>
          <p:nvPr>
            <p:ph type="body" idx="9"/>
          </p:nvPr>
        </p:nvSpPr>
        <p:spPr>
          <a:xfrm>
            <a:off x="2170502" y="5213883"/>
            <a:ext cx="5341922" cy="822098"/>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resenters Divider 1.7">
  <p:cSld name="Presenters Divider 1.7">
    <p:spTree>
      <p:nvGrpSpPr>
        <p:cNvPr id="1" name="Shape 406"/>
        <p:cNvGrpSpPr/>
        <p:nvPr/>
      </p:nvGrpSpPr>
      <p:grpSpPr>
        <a:xfrm>
          <a:off x="0" y="0"/>
          <a:ext cx="0" cy="0"/>
          <a:chOff x="0" y="0"/>
          <a:chExt cx="0" cy="0"/>
        </a:xfrm>
      </p:grpSpPr>
      <p:pic>
        <p:nvPicPr>
          <p:cNvPr id="407" name="Google Shape;407;p3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08" name="Google Shape;408;p30"/>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09" name="Google Shape;409;p30"/>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410" name="Google Shape;410;p30"/>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411" name="Google Shape;411;p30"/>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2" name="Google Shape;412;p30"/>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413" name="Google Shape;413;p30"/>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414" name="Google Shape;414;p30"/>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5" name="Google Shape;415;p30"/>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416" name="Google Shape;416;p30"/>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417" name="Google Shape;417;p30"/>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18" name="Google Shape;418;p30"/>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9" name="Google Shape;419;p30"/>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0" name="Google Shape;420;p30"/>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1" name="Google Shape;421;p30"/>
          <p:cNvSpPr txBox="1">
            <a:spLocks noGrp="1"/>
          </p:cNvSpPr>
          <p:nvPr>
            <p:ph type="body" idx="1"/>
          </p:nvPr>
        </p:nvSpPr>
        <p:spPr>
          <a:xfrm>
            <a:off x="2170502" y="1189268"/>
            <a:ext cx="534192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2" name="Google Shape;422;p30"/>
          <p:cNvSpPr txBox="1">
            <a:spLocks noGrp="1"/>
          </p:cNvSpPr>
          <p:nvPr>
            <p:ph type="body" idx="4"/>
          </p:nvPr>
        </p:nvSpPr>
        <p:spPr>
          <a:xfrm>
            <a:off x="2170502" y="3000135"/>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3" name="Google Shape;423;p30"/>
          <p:cNvSpPr txBox="1">
            <a:spLocks noGrp="1"/>
          </p:cNvSpPr>
          <p:nvPr>
            <p:ph type="body" idx="5"/>
          </p:nvPr>
        </p:nvSpPr>
        <p:spPr>
          <a:xfrm>
            <a:off x="2170502" y="1602729"/>
            <a:ext cx="534192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4" name="Google Shape;424;p30"/>
          <p:cNvSpPr txBox="1">
            <a:spLocks noGrp="1"/>
          </p:cNvSpPr>
          <p:nvPr>
            <p:ph type="body" idx="6"/>
          </p:nvPr>
        </p:nvSpPr>
        <p:spPr>
          <a:xfrm>
            <a:off x="2170502" y="3404632"/>
            <a:ext cx="5341922" cy="822098"/>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5" name="Google Shape;425;p30"/>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6" name="Google Shape;426;p30"/>
          <p:cNvSpPr txBox="1">
            <a:spLocks noGrp="1"/>
          </p:cNvSpPr>
          <p:nvPr>
            <p:ph type="body" idx="8"/>
          </p:nvPr>
        </p:nvSpPr>
        <p:spPr>
          <a:xfrm>
            <a:off x="2170502" y="4809386"/>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7" name="Google Shape;427;p30"/>
          <p:cNvSpPr txBox="1">
            <a:spLocks noGrp="1"/>
          </p:cNvSpPr>
          <p:nvPr>
            <p:ph type="body" idx="9"/>
          </p:nvPr>
        </p:nvSpPr>
        <p:spPr>
          <a:xfrm>
            <a:off x="2170502" y="5213883"/>
            <a:ext cx="5341922" cy="822098"/>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42"/>
        <p:cNvGrpSpPr/>
        <p:nvPr/>
      </p:nvGrpSpPr>
      <p:grpSpPr>
        <a:xfrm>
          <a:off x="0" y="0"/>
          <a:ext cx="0" cy="0"/>
          <a:chOff x="0" y="0"/>
          <a:chExt cx="0" cy="0"/>
        </a:xfrm>
      </p:grpSpPr>
      <p:sp>
        <p:nvSpPr>
          <p:cNvPr id="43" name="Google Shape;43;p4"/>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4"/>
          <p:cNvSpPr txBox="1">
            <a:spLocks noGrp="1"/>
          </p:cNvSpPr>
          <p:nvPr>
            <p:ph type="body" idx="1"/>
          </p:nvPr>
        </p:nvSpPr>
        <p:spPr>
          <a:xfrm>
            <a:off x="609600" y="1470212"/>
            <a:ext cx="7907338" cy="4571813"/>
          </a:xfrm>
          <a:prstGeom prst="rect">
            <a:avLst/>
          </a:prstGeom>
          <a:noFill/>
          <a:ln>
            <a:noFill/>
          </a:ln>
        </p:spPr>
        <p:txBody>
          <a:bodyPr spcFirstLastPara="1" wrap="square" lIns="0" tIns="0" rIns="0" bIns="0" anchor="t" anchorCtr="0"/>
          <a:lstStyle>
            <a:lvl1pPr marL="457200" marR="0" lvl="0" indent="-319087" algn="l" rtl="0">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L="2286000" marR="0" lvl="4"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resenters Divider 1.8">
  <p:cSld name="Presenters Divider 1.8">
    <p:spTree>
      <p:nvGrpSpPr>
        <p:cNvPr id="1" name="Shape 428"/>
        <p:cNvGrpSpPr/>
        <p:nvPr/>
      </p:nvGrpSpPr>
      <p:grpSpPr>
        <a:xfrm>
          <a:off x="0" y="0"/>
          <a:ext cx="0" cy="0"/>
          <a:chOff x="0" y="0"/>
          <a:chExt cx="0" cy="0"/>
        </a:xfrm>
      </p:grpSpPr>
      <p:pic>
        <p:nvPicPr>
          <p:cNvPr id="429" name="Google Shape;429;p31"/>
          <p:cNvPicPr preferRelativeResize="0"/>
          <p:nvPr/>
        </p:nvPicPr>
        <p:blipFill rotWithShape="1">
          <a:blip r:embed="rId2">
            <a:alphaModFix/>
          </a:blip>
          <a:srcRect/>
          <a:stretch/>
        </p:blipFill>
        <p:spPr>
          <a:xfrm>
            <a:off x="-2" y="-1"/>
            <a:ext cx="9144000" cy="6858000"/>
          </a:xfrm>
          <a:prstGeom prst="rect">
            <a:avLst/>
          </a:prstGeom>
          <a:noFill/>
          <a:ln>
            <a:noFill/>
          </a:ln>
        </p:spPr>
      </p:pic>
      <p:sp>
        <p:nvSpPr>
          <p:cNvPr id="430" name="Google Shape;430;p31"/>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31" name="Google Shape;431;p31"/>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432" name="Google Shape;432;p31"/>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433" name="Google Shape;433;p31"/>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34" name="Google Shape;434;p31"/>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435" name="Google Shape;435;p31"/>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436" name="Google Shape;436;p31"/>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37" name="Google Shape;437;p31"/>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438" name="Google Shape;438;p31"/>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439" name="Google Shape;439;p31"/>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40" name="Google Shape;440;p31"/>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1" name="Google Shape;441;p31"/>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2" name="Google Shape;442;p31"/>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3" name="Google Shape;443;p31"/>
          <p:cNvSpPr txBox="1">
            <a:spLocks noGrp="1"/>
          </p:cNvSpPr>
          <p:nvPr>
            <p:ph type="body" idx="1"/>
          </p:nvPr>
        </p:nvSpPr>
        <p:spPr>
          <a:xfrm>
            <a:off x="2170502" y="1189268"/>
            <a:ext cx="534192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4" name="Google Shape;444;p31"/>
          <p:cNvSpPr txBox="1">
            <a:spLocks noGrp="1"/>
          </p:cNvSpPr>
          <p:nvPr>
            <p:ph type="body" idx="4"/>
          </p:nvPr>
        </p:nvSpPr>
        <p:spPr>
          <a:xfrm>
            <a:off x="2170502" y="3000135"/>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5" name="Google Shape;445;p31"/>
          <p:cNvSpPr txBox="1">
            <a:spLocks noGrp="1"/>
          </p:cNvSpPr>
          <p:nvPr>
            <p:ph type="body" idx="5"/>
          </p:nvPr>
        </p:nvSpPr>
        <p:spPr>
          <a:xfrm>
            <a:off x="2170502" y="1602729"/>
            <a:ext cx="534192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6" name="Google Shape;446;p31"/>
          <p:cNvSpPr txBox="1">
            <a:spLocks noGrp="1"/>
          </p:cNvSpPr>
          <p:nvPr>
            <p:ph type="body" idx="6"/>
          </p:nvPr>
        </p:nvSpPr>
        <p:spPr>
          <a:xfrm>
            <a:off x="2170502" y="3404632"/>
            <a:ext cx="5341922" cy="822098"/>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7" name="Google Shape;447;p31"/>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8" name="Google Shape;448;p31"/>
          <p:cNvSpPr txBox="1">
            <a:spLocks noGrp="1"/>
          </p:cNvSpPr>
          <p:nvPr>
            <p:ph type="body" idx="8"/>
          </p:nvPr>
        </p:nvSpPr>
        <p:spPr>
          <a:xfrm>
            <a:off x="2170502" y="4809386"/>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9" name="Google Shape;449;p31"/>
          <p:cNvSpPr txBox="1">
            <a:spLocks noGrp="1"/>
          </p:cNvSpPr>
          <p:nvPr>
            <p:ph type="body" idx="9"/>
          </p:nvPr>
        </p:nvSpPr>
        <p:spPr>
          <a:xfrm>
            <a:off x="2170502" y="5213883"/>
            <a:ext cx="5341922" cy="822098"/>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resenters Divider 2.1">
  <p:cSld name="Presenters Divider 2.1">
    <p:spTree>
      <p:nvGrpSpPr>
        <p:cNvPr id="1" name="Shape 450"/>
        <p:cNvGrpSpPr/>
        <p:nvPr/>
      </p:nvGrpSpPr>
      <p:grpSpPr>
        <a:xfrm>
          <a:off x="0" y="0"/>
          <a:ext cx="0" cy="0"/>
          <a:chOff x="0" y="0"/>
          <a:chExt cx="0" cy="0"/>
        </a:xfrm>
      </p:grpSpPr>
      <p:pic>
        <p:nvPicPr>
          <p:cNvPr id="451" name="Google Shape;451;p32"/>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452" name="Google Shape;452;p32"/>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453" name="Google Shape;453;p32"/>
          <p:cNvSpPr>
            <a:spLocks noGrp="1"/>
          </p:cNvSpPr>
          <p:nvPr>
            <p:ph type="pic" idx="2"/>
          </p:nvPr>
        </p:nvSpPr>
        <p:spPr>
          <a:xfrm>
            <a:off x="685304" y="2088493"/>
            <a:ext cx="950976"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4" name="Google Shape;454;p32"/>
          <p:cNvSpPr>
            <a:spLocks noGrp="1"/>
          </p:cNvSpPr>
          <p:nvPr>
            <p:ph type="pic" idx="3"/>
          </p:nvPr>
        </p:nvSpPr>
        <p:spPr>
          <a:xfrm>
            <a:off x="685803" y="3514161"/>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5" name="Google Shape;455;p32"/>
          <p:cNvSpPr txBox="1">
            <a:spLocks noGrp="1"/>
          </p:cNvSpPr>
          <p:nvPr>
            <p:ph type="body" idx="1"/>
          </p:nvPr>
        </p:nvSpPr>
        <p:spPr>
          <a:xfrm>
            <a:off x="1811911" y="2085747"/>
            <a:ext cx="534192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6" name="Google Shape;456;p32"/>
          <p:cNvSpPr txBox="1">
            <a:spLocks noGrp="1"/>
          </p:cNvSpPr>
          <p:nvPr>
            <p:ph type="body" idx="4"/>
          </p:nvPr>
        </p:nvSpPr>
        <p:spPr>
          <a:xfrm>
            <a:off x="1811911" y="3520097"/>
            <a:ext cx="534192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7" name="Google Shape;457;p32"/>
          <p:cNvSpPr txBox="1">
            <a:spLocks noGrp="1"/>
          </p:cNvSpPr>
          <p:nvPr>
            <p:ph type="body" idx="5"/>
          </p:nvPr>
        </p:nvSpPr>
        <p:spPr>
          <a:xfrm>
            <a:off x="1811911" y="2499208"/>
            <a:ext cx="534192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8" name="Google Shape;458;p32"/>
          <p:cNvSpPr txBox="1">
            <a:spLocks noGrp="1"/>
          </p:cNvSpPr>
          <p:nvPr>
            <p:ph type="body" idx="6"/>
          </p:nvPr>
        </p:nvSpPr>
        <p:spPr>
          <a:xfrm>
            <a:off x="1811911" y="3924594"/>
            <a:ext cx="534192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9" name="Google Shape;459;p32"/>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60" name="Google Shape;460;p32"/>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61" name="Google Shape;461;p32"/>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462" name="Google Shape;462;p32"/>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463" name="Google Shape;463;p32"/>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64" name="Google Shape;464;p32"/>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465" name="Google Shape;465;p32"/>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66" name="Google Shape;466;p32"/>
          <p:cNvCxnSpPr>
            <a:endCxn id="467" idx="0"/>
          </p:cNvCxnSpPr>
          <p:nvPr/>
        </p:nvCxnSpPr>
        <p:spPr>
          <a:xfrm rot="10800000">
            <a:off x="418349" y="1933515"/>
            <a:ext cx="0" cy="4337100"/>
          </a:xfrm>
          <a:prstGeom prst="straightConnector1">
            <a:avLst/>
          </a:prstGeom>
          <a:noFill/>
          <a:ln w="12700" cap="flat" cmpd="sng">
            <a:solidFill>
              <a:schemeClr val="lt1"/>
            </a:solidFill>
            <a:prstDash val="solid"/>
            <a:round/>
            <a:headEnd type="none" w="sm" len="sm"/>
            <a:tailEnd type="none" w="sm" len="sm"/>
          </a:ln>
        </p:spPr>
      </p:cxnSp>
      <p:sp>
        <p:nvSpPr>
          <p:cNvPr id="467" name="Google Shape;467;p32"/>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68" name="Google Shape;468;p32"/>
          <p:cNvCxnSpPr/>
          <p:nvPr/>
        </p:nvCxnSpPr>
        <p:spPr>
          <a:xfrm rot="10800000">
            <a:off x="479233" y="1872633"/>
            <a:ext cx="8201217" cy="0"/>
          </a:xfrm>
          <a:prstGeom prst="straightConnector1">
            <a:avLst/>
          </a:prstGeom>
          <a:noFill/>
          <a:ln w="12700" cap="flat" cmpd="sng">
            <a:solidFill>
              <a:schemeClr val="lt1"/>
            </a:solidFill>
            <a:prstDash val="solid"/>
            <a:round/>
            <a:headEnd type="none" w="sm" len="sm"/>
            <a:tailEnd type="none" w="sm" len="sm"/>
          </a:ln>
        </p:spPr>
      </p:cxnSp>
      <p:sp>
        <p:nvSpPr>
          <p:cNvPr id="469" name="Google Shape;469;p32"/>
          <p:cNvSpPr txBox="1">
            <a:spLocks noGrp="1"/>
          </p:cNvSpPr>
          <p:nvPr>
            <p:ph type="title"/>
          </p:nvPr>
        </p:nvSpPr>
        <p:spPr>
          <a:xfrm>
            <a:off x="592790" y="490635"/>
            <a:ext cx="7886700" cy="132556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0" name="Google Shape;470;p32"/>
          <p:cNvSpPr>
            <a:spLocks noGrp="1"/>
          </p:cNvSpPr>
          <p:nvPr>
            <p:ph type="pic" idx="7"/>
          </p:nvPr>
        </p:nvSpPr>
        <p:spPr>
          <a:xfrm>
            <a:off x="685803" y="4939549"/>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1" name="Google Shape;471;p32"/>
          <p:cNvSpPr txBox="1">
            <a:spLocks noGrp="1"/>
          </p:cNvSpPr>
          <p:nvPr>
            <p:ph type="body" idx="8"/>
          </p:nvPr>
        </p:nvSpPr>
        <p:spPr>
          <a:xfrm>
            <a:off x="1811911" y="4945485"/>
            <a:ext cx="534192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2" name="Google Shape;472;p32"/>
          <p:cNvSpPr txBox="1">
            <a:spLocks noGrp="1"/>
          </p:cNvSpPr>
          <p:nvPr>
            <p:ph type="body" idx="9"/>
          </p:nvPr>
        </p:nvSpPr>
        <p:spPr>
          <a:xfrm>
            <a:off x="1811911" y="5349982"/>
            <a:ext cx="534192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resenters Divider 2.2">
  <p:cSld name="Presenters Divider 2.2">
    <p:spTree>
      <p:nvGrpSpPr>
        <p:cNvPr id="1" name="Shape 473"/>
        <p:cNvGrpSpPr/>
        <p:nvPr/>
      </p:nvGrpSpPr>
      <p:grpSpPr>
        <a:xfrm>
          <a:off x="0" y="0"/>
          <a:ext cx="0" cy="0"/>
          <a:chOff x="0" y="0"/>
          <a:chExt cx="0" cy="0"/>
        </a:xfrm>
      </p:grpSpPr>
      <p:pic>
        <p:nvPicPr>
          <p:cNvPr id="474" name="Google Shape;474;p33"/>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475" name="Google Shape;475;p33"/>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476" name="Google Shape;476;p33"/>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77" name="Google Shape;477;p33"/>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78" name="Google Shape;478;p33"/>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479" name="Google Shape;479;p33"/>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480" name="Google Shape;480;p33"/>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481" name="Google Shape;481;p33"/>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482" name="Google Shape;482;p33"/>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83" name="Google Shape;483;p33"/>
          <p:cNvCxnSpPr>
            <a:endCxn id="484" idx="0"/>
          </p:cNvCxnSpPr>
          <p:nvPr/>
        </p:nvCxnSpPr>
        <p:spPr>
          <a:xfrm rot="10800000">
            <a:off x="418349" y="1933515"/>
            <a:ext cx="0" cy="4337100"/>
          </a:xfrm>
          <a:prstGeom prst="straightConnector1">
            <a:avLst/>
          </a:prstGeom>
          <a:noFill/>
          <a:ln w="12700" cap="flat" cmpd="sng">
            <a:solidFill>
              <a:schemeClr val="lt1"/>
            </a:solidFill>
            <a:prstDash val="solid"/>
            <a:round/>
            <a:headEnd type="none" w="sm" len="sm"/>
            <a:tailEnd type="none" w="sm" len="sm"/>
          </a:ln>
        </p:spPr>
      </p:cxnSp>
      <p:sp>
        <p:nvSpPr>
          <p:cNvPr id="484" name="Google Shape;484;p33"/>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85" name="Google Shape;485;p33"/>
          <p:cNvCxnSpPr/>
          <p:nvPr/>
        </p:nvCxnSpPr>
        <p:spPr>
          <a:xfrm rot="10800000">
            <a:off x="479233" y="1872633"/>
            <a:ext cx="8201217" cy="0"/>
          </a:xfrm>
          <a:prstGeom prst="straightConnector1">
            <a:avLst/>
          </a:prstGeom>
          <a:noFill/>
          <a:ln w="12700" cap="flat" cmpd="sng">
            <a:solidFill>
              <a:schemeClr val="lt1"/>
            </a:solidFill>
            <a:prstDash val="solid"/>
            <a:round/>
            <a:headEnd type="none" w="sm" len="sm"/>
            <a:tailEnd type="none" w="sm" len="sm"/>
          </a:ln>
        </p:spPr>
      </p:cxnSp>
      <p:sp>
        <p:nvSpPr>
          <p:cNvPr id="486" name="Google Shape;486;p33"/>
          <p:cNvSpPr txBox="1">
            <a:spLocks noGrp="1"/>
          </p:cNvSpPr>
          <p:nvPr>
            <p:ph type="title"/>
          </p:nvPr>
        </p:nvSpPr>
        <p:spPr>
          <a:xfrm>
            <a:off x="592790" y="490635"/>
            <a:ext cx="7886700" cy="132556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7" name="Google Shape;487;p33"/>
          <p:cNvSpPr txBox="1">
            <a:spLocks noGrp="1"/>
          </p:cNvSpPr>
          <p:nvPr>
            <p:ph type="body" idx="1"/>
          </p:nvPr>
        </p:nvSpPr>
        <p:spPr>
          <a:xfrm>
            <a:off x="1811911" y="2085747"/>
            <a:ext cx="534192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8" name="Google Shape;488;p33"/>
          <p:cNvSpPr txBox="1">
            <a:spLocks noGrp="1"/>
          </p:cNvSpPr>
          <p:nvPr>
            <p:ph type="body" idx="2"/>
          </p:nvPr>
        </p:nvSpPr>
        <p:spPr>
          <a:xfrm>
            <a:off x="1811911" y="3520097"/>
            <a:ext cx="534192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9" name="Google Shape;489;p33"/>
          <p:cNvSpPr txBox="1">
            <a:spLocks noGrp="1"/>
          </p:cNvSpPr>
          <p:nvPr>
            <p:ph type="body" idx="3"/>
          </p:nvPr>
        </p:nvSpPr>
        <p:spPr>
          <a:xfrm>
            <a:off x="1811911" y="2499208"/>
            <a:ext cx="534192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0" name="Google Shape;490;p33"/>
          <p:cNvSpPr txBox="1">
            <a:spLocks noGrp="1"/>
          </p:cNvSpPr>
          <p:nvPr>
            <p:ph type="body" idx="4"/>
          </p:nvPr>
        </p:nvSpPr>
        <p:spPr>
          <a:xfrm>
            <a:off x="1811911" y="3924594"/>
            <a:ext cx="534192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1" name="Google Shape;491;p33"/>
          <p:cNvSpPr txBox="1">
            <a:spLocks noGrp="1"/>
          </p:cNvSpPr>
          <p:nvPr>
            <p:ph type="body" idx="5"/>
          </p:nvPr>
        </p:nvSpPr>
        <p:spPr>
          <a:xfrm>
            <a:off x="1811911" y="4945485"/>
            <a:ext cx="534192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2" name="Google Shape;492;p33"/>
          <p:cNvSpPr txBox="1">
            <a:spLocks noGrp="1"/>
          </p:cNvSpPr>
          <p:nvPr>
            <p:ph type="body" idx="6"/>
          </p:nvPr>
        </p:nvSpPr>
        <p:spPr>
          <a:xfrm>
            <a:off x="1811911" y="5349982"/>
            <a:ext cx="534192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3" name="Google Shape;493;p33"/>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4" name="Google Shape;494;p33"/>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5" name="Google Shape;495;p33"/>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Presenters Divider 2.3">
  <p:cSld name="Presenters Divider 2.3">
    <p:spTree>
      <p:nvGrpSpPr>
        <p:cNvPr id="1" name="Shape 496"/>
        <p:cNvGrpSpPr/>
        <p:nvPr/>
      </p:nvGrpSpPr>
      <p:grpSpPr>
        <a:xfrm>
          <a:off x="0" y="0"/>
          <a:ext cx="0" cy="0"/>
          <a:chOff x="0" y="0"/>
          <a:chExt cx="0" cy="0"/>
        </a:xfrm>
      </p:grpSpPr>
      <p:pic>
        <p:nvPicPr>
          <p:cNvPr id="497" name="Google Shape;497;p34"/>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498" name="Google Shape;498;p34"/>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499" name="Google Shape;499;p34"/>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00" name="Google Shape;500;p34"/>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501" name="Google Shape;501;p34"/>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02" name="Google Shape;502;p34"/>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03" name="Google Shape;503;p34"/>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504" name="Google Shape;504;p34"/>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05" name="Google Shape;505;p34"/>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06" name="Google Shape;506;p34"/>
          <p:cNvCxnSpPr>
            <a:endCxn id="507" idx="0"/>
          </p:cNvCxnSpPr>
          <p:nvPr/>
        </p:nvCxnSpPr>
        <p:spPr>
          <a:xfrm rot="10800000">
            <a:off x="418349" y="1933515"/>
            <a:ext cx="0" cy="4337100"/>
          </a:xfrm>
          <a:prstGeom prst="straightConnector1">
            <a:avLst/>
          </a:prstGeom>
          <a:noFill/>
          <a:ln w="12700" cap="flat" cmpd="sng">
            <a:solidFill>
              <a:schemeClr val="lt1"/>
            </a:solidFill>
            <a:prstDash val="solid"/>
            <a:round/>
            <a:headEnd type="none" w="sm" len="sm"/>
            <a:tailEnd type="none" w="sm" len="sm"/>
          </a:ln>
        </p:spPr>
      </p:cxnSp>
      <p:sp>
        <p:nvSpPr>
          <p:cNvPr id="507" name="Google Shape;507;p34"/>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08" name="Google Shape;508;p34"/>
          <p:cNvCxnSpPr/>
          <p:nvPr/>
        </p:nvCxnSpPr>
        <p:spPr>
          <a:xfrm rot="10800000">
            <a:off x="479233" y="1872633"/>
            <a:ext cx="8201217" cy="0"/>
          </a:xfrm>
          <a:prstGeom prst="straightConnector1">
            <a:avLst/>
          </a:prstGeom>
          <a:noFill/>
          <a:ln w="12700" cap="flat" cmpd="sng">
            <a:solidFill>
              <a:schemeClr val="lt1"/>
            </a:solidFill>
            <a:prstDash val="solid"/>
            <a:round/>
            <a:headEnd type="none" w="sm" len="sm"/>
            <a:tailEnd type="none" w="sm" len="sm"/>
          </a:ln>
        </p:spPr>
      </p:cxnSp>
      <p:sp>
        <p:nvSpPr>
          <p:cNvPr id="509" name="Google Shape;509;p34"/>
          <p:cNvSpPr txBox="1">
            <a:spLocks noGrp="1"/>
          </p:cNvSpPr>
          <p:nvPr>
            <p:ph type="title"/>
          </p:nvPr>
        </p:nvSpPr>
        <p:spPr>
          <a:xfrm>
            <a:off x="592790" y="490635"/>
            <a:ext cx="7886700" cy="132556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0" name="Google Shape;510;p34"/>
          <p:cNvSpPr txBox="1">
            <a:spLocks noGrp="1"/>
          </p:cNvSpPr>
          <p:nvPr>
            <p:ph type="body" idx="1"/>
          </p:nvPr>
        </p:nvSpPr>
        <p:spPr>
          <a:xfrm>
            <a:off x="1811911" y="2085747"/>
            <a:ext cx="534192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1" name="Google Shape;511;p34"/>
          <p:cNvSpPr txBox="1">
            <a:spLocks noGrp="1"/>
          </p:cNvSpPr>
          <p:nvPr>
            <p:ph type="body" idx="2"/>
          </p:nvPr>
        </p:nvSpPr>
        <p:spPr>
          <a:xfrm>
            <a:off x="1811911" y="3520097"/>
            <a:ext cx="534192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2" name="Google Shape;512;p34"/>
          <p:cNvSpPr txBox="1">
            <a:spLocks noGrp="1"/>
          </p:cNvSpPr>
          <p:nvPr>
            <p:ph type="body" idx="3"/>
          </p:nvPr>
        </p:nvSpPr>
        <p:spPr>
          <a:xfrm>
            <a:off x="1811911" y="2499208"/>
            <a:ext cx="534192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3" name="Google Shape;513;p34"/>
          <p:cNvSpPr txBox="1">
            <a:spLocks noGrp="1"/>
          </p:cNvSpPr>
          <p:nvPr>
            <p:ph type="body" idx="4"/>
          </p:nvPr>
        </p:nvSpPr>
        <p:spPr>
          <a:xfrm>
            <a:off x="1811911" y="3924594"/>
            <a:ext cx="534192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4" name="Google Shape;514;p34"/>
          <p:cNvSpPr txBox="1">
            <a:spLocks noGrp="1"/>
          </p:cNvSpPr>
          <p:nvPr>
            <p:ph type="body" idx="5"/>
          </p:nvPr>
        </p:nvSpPr>
        <p:spPr>
          <a:xfrm>
            <a:off x="1811911" y="4945485"/>
            <a:ext cx="534192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5" name="Google Shape;515;p34"/>
          <p:cNvSpPr txBox="1">
            <a:spLocks noGrp="1"/>
          </p:cNvSpPr>
          <p:nvPr>
            <p:ph type="body" idx="6"/>
          </p:nvPr>
        </p:nvSpPr>
        <p:spPr>
          <a:xfrm>
            <a:off x="1811911" y="5349982"/>
            <a:ext cx="534192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6" name="Google Shape;516;p34"/>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7" name="Google Shape;517;p34"/>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8" name="Google Shape;518;p34"/>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resenters Divider 2.4">
  <p:cSld name="Presenters Divider 2.4">
    <p:spTree>
      <p:nvGrpSpPr>
        <p:cNvPr id="1" name="Shape 519"/>
        <p:cNvGrpSpPr/>
        <p:nvPr/>
      </p:nvGrpSpPr>
      <p:grpSpPr>
        <a:xfrm>
          <a:off x="0" y="0"/>
          <a:ext cx="0" cy="0"/>
          <a:chOff x="0" y="0"/>
          <a:chExt cx="0" cy="0"/>
        </a:xfrm>
      </p:grpSpPr>
      <p:pic>
        <p:nvPicPr>
          <p:cNvPr id="520" name="Google Shape;520;p35"/>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521" name="Google Shape;521;p35"/>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522" name="Google Shape;522;p35"/>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23" name="Google Shape;523;p35"/>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24" name="Google Shape;524;p35"/>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25" name="Google Shape;525;p35"/>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26" name="Google Shape;526;p35"/>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27" name="Google Shape;527;p35"/>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28" name="Google Shape;528;p35"/>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29" name="Google Shape;529;p35"/>
          <p:cNvCxnSpPr>
            <a:endCxn id="530" idx="0"/>
          </p:cNvCxnSpPr>
          <p:nvPr/>
        </p:nvCxnSpPr>
        <p:spPr>
          <a:xfrm rot="10800000">
            <a:off x="418349" y="1933515"/>
            <a:ext cx="0" cy="4337100"/>
          </a:xfrm>
          <a:prstGeom prst="straightConnector1">
            <a:avLst/>
          </a:prstGeom>
          <a:noFill/>
          <a:ln w="12700" cap="flat" cmpd="sng">
            <a:solidFill>
              <a:schemeClr val="lt1"/>
            </a:solidFill>
            <a:prstDash val="solid"/>
            <a:round/>
            <a:headEnd type="none" w="sm" len="sm"/>
            <a:tailEnd type="none" w="sm" len="sm"/>
          </a:ln>
        </p:spPr>
      </p:cxnSp>
      <p:sp>
        <p:nvSpPr>
          <p:cNvPr id="530" name="Google Shape;530;p35"/>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31" name="Google Shape;531;p35"/>
          <p:cNvCxnSpPr/>
          <p:nvPr/>
        </p:nvCxnSpPr>
        <p:spPr>
          <a:xfrm rot="10800000">
            <a:off x="479233" y="1872633"/>
            <a:ext cx="8201217" cy="0"/>
          </a:xfrm>
          <a:prstGeom prst="straightConnector1">
            <a:avLst/>
          </a:prstGeom>
          <a:noFill/>
          <a:ln w="12700" cap="flat" cmpd="sng">
            <a:solidFill>
              <a:schemeClr val="lt1"/>
            </a:solidFill>
            <a:prstDash val="solid"/>
            <a:round/>
            <a:headEnd type="none" w="sm" len="sm"/>
            <a:tailEnd type="none" w="sm" len="sm"/>
          </a:ln>
        </p:spPr>
      </p:cxnSp>
      <p:sp>
        <p:nvSpPr>
          <p:cNvPr id="532" name="Google Shape;532;p35"/>
          <p:cNvSpPr txBox="1">
            <a:spLocks noGrp="1"/>
          </p:cNvSpPr>
          <p:nvPr>
            <p:ph type="title"/>
          </p:nvPr>
        </p:nvSpPr>
        <p:spPr>
          <a:xfrm>
            <a:off x="592790" y="490635"/>
            <a:ext cx="7886700" cy="132556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3" name="Google Shape;533;p35"/>
          <p:cNvSpPr txBox="1">
            <a:spLocks noGrp="1"/>
          </p:cNvSpPr>
          <p:nvPr>
            <p:ph type="body" idx="1"/>
          </p:nvPr>
        </p:nvSpPr>
        <p:spPr>
          <a:xfrm>
            <a:off x="1811911" y="2085747"/>
            <a:ext cx="534192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4" name="Google Shape;534;p35"/>
          <p:cNvSpPr txBox="1">
            <a:spLocks noGrp="1"/>
          </p:cNvSpPr>
          <p:nvPr>
            <p:ph type="body" idx="2"/>
          </p:nvPr>
        </p:nvSpPr>
        <p:spPr>
          <a:xfrm>
            <a:off x="1811911" y="3520097"/>
            <a:ext cx="534192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5" name="Google Shape;535;p35"/>
          <p:cNvSpPr txBox="1">
            <a:spLocks noGrp="1"/>
          </p:cNvSpPr>
          <p:nvPr>
            <p:ph type="body" idx="3"/>
          </p:nvPr>
        </p:nvSpPr>
        <p:spPr>
          <a:xfrm>
            <a:off x="1811911" y="2499208"/>
            <a:ext cx="534192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6" name="Google Shape;536;p35"/>
          <p:cNvSpPr txBox="1">
            <a:spLocks noGrp="1"/>
          </p:cNvSpPr>
          <p:nvPr>
            <p:ph type="body" idx="4"/>
          </p:nvPr>
        </p:nvSpPr>
        <p:spPr>
          <a:xfrm>
            <a:off x="1811911" y="3924594"/>
            <a:ext cx="534192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7" name="Google Shape;537;p35"/>
          <p:cNvSpPr txBox="1">
            <a:spLocks noGrp="1"/>
          </p:cNvSpPr>
          <p:nvPr>
            <p:ph type="body" idx="5"/>
          </p:nvPr>
        </p:nvSpPr>
        <p:spPr>
          <a:xfrm>
            <a:off x="1811911" y="4945485"/>
            <a:ext cx="534192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8" name="Google Shape;538;p35"/>
          <p:cNvSpPr txBox="1">
            <a:spLocks noGrp="1"/>
          </p:cNvSpPr>
          <p:nvPr>
            <p:ph type="body" idx="6"/>
          </p:nvPr>
        </p:nvSpPr>
        <p:spPr>
          <a:xfrm>
            <a:off x="1811911" y="5349982"/>
            <a:ext cx="534192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9" name="Google Shape;539;p35"/>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0" name="Google Shape;540;p35"/>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1" name="Google Shape;541;p35"/>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resenters Divider 2.5">
  <p:cSld name="Presenters Divider 2.5">
    <p:spTree>
      <p:nvGrpSpPr>
        <p:cNvPr id="1" name="Shape 542"/>
        <p:cNvGrpSpPr/>
        <p:nvPr/>
      </p:nvGrpSpPr>
      <p:grpSpPr>
        <a:xfrm>
          <a:off x="0" y="0"/>
          <a:ext cx="0" cy="0"/>
          <a:chOff x="0" y="0"/>
          <a:chExt cx="0" cy="0"/>
        </a:xfrm>
      </p:grpSpPr>
      <p:pic>
        <p:nvPicPr>
          <p:cNvPr id="543" name="Google Shape;543;p36"/>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544" name="Google Shape;544;p36"/>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545" name="Google Shape;545;p36"/>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46" name="Google Shape;546;p36"/>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47" name="Google Shape;547;p36"/>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48" name="Google Shape;548;p36"/>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49" name="Google Shape;549;p36"/>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50" name="Google Shape;550;p36"/>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51" name="Google Shape;551;p36"/>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52" name="Google Shape;552;p36"/>
          <p:cNvCxnSpPr>
            <a:endCxn id="553" idx="0"/>
          </p:cNvCxnSpPr>
          <p:nvPr/>
        </p:nvCxnSpPr>
        <p:spPr>
          <a:xfrm rot="10800000">
            <a:off x="418349" y="1933515"/>
            <a:ext cx="0" cy="4337100"/>
          </a:xfrm>
          <a:prstGeom prst="straightConnector1">
            <a:avLst/>
          </a:prstGeom>
          <a:noFill/>
          <a:ln w="12700" cap="flat" cmpd="sng">
            <a:solidFill>
              <a:schemeClr val="lt1"/>
            </a:solidFill>
            <a:prstDash val="solid"/>
            <a:round/>
            <a:headEnd type="none" w="sm" len="sm"/>
            <a:tailEnd type="none" w="sm" len="sm"/>
          </a:ln>
        </p:spPr>
      </p:cxnSp>
      <p:sp>
        <p:nvSpPr>
          <p:cNvPr id="553" name="Google Shape;553;p36"/>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54" name="Google Shape;554;p36"/>
          <p:cNvCxnSpPr/>
          <p:nvPr/>
        </p:nvCxnSpPr>
        <p:spPr>
          <a:xfrm rot="10800000">
            <a:off x="479233" y="1872633"/>
            <a:ext cx="8201217" cy="0"/>
          </a:xfrm>
          <a:prstGeom prst="straightConnector1">
            <a:avLst/>
          </a:prstGeom>
          <a:noFill/>
          <a:ln w="12700" cap="flat" cmpd="sng">
            <a:solidFill>
              <a:schemeClr val="lt1"/>
            </a:solidFill>
            <a:prstDash val="solid"/>
            <a:round/>
            <a:headEnd type="none" w="sm" len="sm"/>
            <a:tailEnd type="none" w="sm" len="sm"/>
          </a:ln>
        </p:spPr>
      </p:cxnSp>
      <p:sp>
        <p:nvSpPr>
          <p:cNvPr id="555" name="Google Shape;555;p36"/>
          <p:cNvSpPr txBox="1">
            <a:spLocks noGrp="1"/>
          </p:cNvSpPr>
          <p:nvPr>
            <p:ph type="title"/>
          </p:nvPr>
        </p:nvSpPr>
        <p:spPr>
          <a:xfrm>
            <a:off x="592790" y="490635"/>
            <a:ext cx="7886700" cy="132556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6" name="Google Shape;556;p36"/>
          <p:cNvSpPr txBox="1">
            <a:spLocks noGrp="1"/>
          </p:cNvSpPr>
          <p:nvPr>
            <p:ph type="body" idx="1"/>
          </p:nvPr>
        </p:nvSpPr>
        <p:spPr>
          <a:xfrm>
            <a:off x="1811911" y="2085747"/>
            <a:ext cx="534192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7" name="Google Shape;557;p36"/>
          <p:cNvSpPr txBox="1">
            <a:spLocks noGrp="1"/>
          </p:cNvSpPr>
          <p:nvPr>
            <p:ph type="body" idx="2"/>
          </p:nvPr>
        </p:nvSpPr>
        <p:spPr>
          <a:xfrm>
            <a:off x="1811911" y="3520097"/>
            <a:ext cx="534192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8" name="Google Shape;558;p36"/>
          <p:cNvSpPr txBox="1">
            <a:spLocks noGrp="1"/>
          </p:cNvSpPr>
          <p:nvPr>
            <p:ph type="body" idx="3"/>
          </p:nvPr>
        </p:nvSpPr>
        <p:spPr>
          <a:xfrm>
            <a:off x="1811911" y="2499208"/>
            <a:ext cx="534192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9" name="Google Shape;559;p36"/>
          <p:cNvSpPr txBox="1">
            <a:spLocks noGrp="1"/>
          </p:cNvSpPr>
          <p:nvPr>
            <p:ph type="body" idx="4"/>
          </p:nvPr>
        </p:nvSpPr>
        <p:spPr>
          <a:xfrm>
            <a:off x="1811911" y="3924594"/>
            <a:ext cx="534192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0" name="Google Shape;560;p36"/>
          <p:cNvSpPr txBox="1">
            <a:spLocks noGrp="1"/>
          </p:cNvSpPr>
          <p:nvPr>
            <p:ph type="body" idx="5"/>
          </p:nvPr>
        </p:nvSpPr>
        <p:spPr>
          <a:xfrm>
            <a:off x="1811911" y="4945485"/>
            <a:ext cx="534192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1" name="Google Shape;561;p36"/>
          <p:cNvSpPr txBox="1">
            <a:spLocks noGrp="1"/>
          </p:cNvSpPr>
          <p:nvPr>
            <p:ph type="body" idx="6"/>
          </p:nvPr>
        </p:nvSpPr>
        <p:spPr>
          <a:xfrm>
            <a:off x="1811911" y="5349982"/>
            <a:ext cx="534192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2" name="Google Shape;562;p36"/>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3" name="Google Shape;563;p36"/>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4" name="Google Shape;564;p36"/>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Presenters Divider 2.6">
  <p:cSld name="Presenters Divider 2.6">
    <p:spTree>
      <p:nvGrpSpPr>
        <p:cNvPr id="1" name="Shape 565"/>
        <p:cNvGrpSpPr/>
        <p:nvPr/>
      </p:nvGrpSpPr>
      <p:grpSpPr>
        <a:xfrm>
          <a:off x="0" y="0"/>
          <a:ext cx="0" cy="0"/>
          <a:chOff x="0" y="0"/>
          <a:chExt cx="0" cy="0"/>
        </a:xfrm>
      </p:grpSpPr>
      <p:pic>
        <p:nvPicPr>
          <p:cNvPr id="566" name="Google Shape;566;p37"/>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567" name="Google Shape;567;p37"/>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568" name="Google Shape;568;p37"/>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69" name="Google Shape;569;p37"/>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70" name="Google Shape;570;p37"/>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71" name="Google Shape;571;p37"/>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72" name="Google Shape;572;p37"/>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573" name="Google Shape;573;p37"/>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74" name="Google Shape;574;p37"/>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75" name="Google Shape;575;p37"/>
          <p:cNvCxnSpPr>
            <a:endCxn id="576" idx="0"/>
          </p:cNvCxnSpPr>
          <p:nvPr/>
        </p:nvCxnSpPr>
        <p:spPr>
          <a:xfrm rot="10800000">
            <a:off x="418349" y="1933515"/>
            <a:ext cx="0" cy="4337100"/>
          </a:xfrm>
          <a:prstGeom prst="straightConnector1">
            <a:avLst/>
          </a:prstGeom>
          <a:noFill/>
          <a:ln w="12700" cap="flat" cmpd="sng">
            <a:solidFill>
              <a:schemeClr val="lt1"/>
            </a:solidFill>
            <a:prstDash val="solid"/>
            <a:round/>
            <a:headEnd type="none" w="sm" len="sm"/>
            <a:tailEnd type="none" w="sm" len="sm"/>
          </a:ln>
        </p:spPr>
      </p:cxnSp>
      <p:sp>
        <p:nvSpPr>
          <p:cNvPr id="576" name="Google Shape;576;p37"/>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77" name="Google Shape;577;p37"/>
          <p:cNvCxnSpPr/>
          <p:nvPr/>
        </p:nvCxnSpPr>
        <p:spPr>
          <a:xfrm rot="10800000">
            <a:off x="479233" y="1872633"/>
            <a:ext cx="8201217" cy="0"/>
          </a:xfrm>
          <a:prstGeom prst="straightConnector1">
            <a:avLst/>
          </a:prstGeom>
          <a:noFill/>
          <a:ln w="12700" cap="flat" cmpd="sng">
            <a:solidFill>
              <a:schemeClr val="lt1"/>
            </a:solidFill>
            <a:prstDash val="solid"/>
            <a:round/>
            <a:headEnd type="none" w="sm" len="sm"/>
            <a:tailEnd type="none" w="sm" len="sm"/>
          </a:ln>
        </p:spPr>
      </p:cxnSp>
      <p:sp>
        <p:nvSpPr>
          <p:cNvPr id="578" name="Google Shape;578;p37"/>
          <p:cNvSpPr txBox="1">
            <a:spLocks noGrp="1"/>
          </p:cNvSpPr>
          <p:nvPr>
            <p:ph type="title"/>
          </p:nvPr>
        </p:nvSpPr>
        <p:spPr>
          <a:xfrm>
            <a:off x="592790" y="490635"/>
            <a:ext cx="7886700" cy="132556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9" name="Google Shape;579;p37"/>
          <p:cNvSpPr txBox="1">
            <a:spLocks noGrp="1"/>
          </p:cNvSpPr>
          <p:nvPr>
            <p:ph type="body" idx="1"/>
          </p:nvPr>
        </p:nvSpPr>
        <p:spPr>
          <a:xfrm>
            <a:off x="1811911" y="2085747"/>
            <a:ext cx="534192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0" name="Google Shape;580;p37"/>
          <p:cNvSpPr txBox="1">
            <a:spLocks noGrp="1"/>
          </p:cNvSpPr>
          <p:nvPr>
            <p:ph type="body" idx="2"/>
          </p:nvPr>
        </p:nvSpPr>
        <p:spPr>
          <a:xfrm>
            <a:off x="1811911" y="3520097"/>
            <a:ext cx="534192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1" name="Google Shape;581;p37"/>
          <p:cNvSpPr txBox="1">
            <a:spLocks noGrp="1"/>
          </p:cNvSpPr>
          <p:nvPr>
            <p:ph type="body" idx="3"/>
          </p:nvPr>
        </p:nvSpPr>
        <p:spPr>
          <a:xfrm>
            <a:off x="1811911" y="2499208"/>
            <a:ext cx="534192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2" name="Google Shape;582;p37"/>
          <p:cNvSpPr txBox="1">
            <a:spLocks noGrp="1"/>
          </p:cNvSpPr>
          <p:nvPr>
            <p:ph type="body" idx="4"/>
          </p:nvPr>
        </p:nvSpPr>
        <p:spPr>
          <a:xfrm>
            <a:off x="1811911" y="3924594"/>
            <a:ext cx="534192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3" name="Google Shape;583;p37"/>
          <p:cNvSpPr txBox="1">
            <a:spLocks noGrp="1"/>
          </p:cNvSpPr>
          <p:nvPr>
            <p:ph type="body" idx="5"/>
          </p:nvPr>
        </p:nvSpPr>
        <p:spPr>
          <a:xfrm>
            <a:off x="1811911" y="4945485"/>
            <a:ext cx="534192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4" name="Google Shape;584;p37"/>
          <p:cNvSpPr txBox="1">
            <a:spLocks noGrp="1"/>
          </p:cNvSpPr>
          <p:nvPr>
            <p:ph type="body" idx="6"/>
          </p:nvPr>
        </p:nvSpPr>
        <p:spPr>
          <a:xfrm>
            <a:off x="1811911" y="5349982"/>
            <a:ext cx="534192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5" name="Google Shape;585;p37"/>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6" name="Google Shape;586;p37"/>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7" name="Google Shape;587;p37"/>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resenters Divider 2.7">
  <p:cSld name="Presenters Divider 2.7">
    <p:spTree>
      <p:nvGrpSpPr>
        <p:cNvPr id="1" name="Shape 588"/>
        <p:cNvGrpSpPr/>
        <p:nvPr/>
      </p:nvGrpSpPr>
      <p:grpSpPr>
        <a:xfrm>
          <a:off x="0" y="0"/>
          <a:ext cx="0" cy="0"/>
          <a:chOff x="0" y="0"/>
          <a:chExt cx="0" cy="0"/>
        </a:xfrm>
      </p:grpSpPr>
      <p:pic>
        <p:nvPicPr>
          <p:cNvPr id="589" name="Google Shape;589;p38"/>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590" name="Google Shape;590;p38"/>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591" name="Google Shape;591;p38"/>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92" name="Google Shape;592;p38"/>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93" name="Google Shape;593;p38"/>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94" name="Google Shape;594;p38"/>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95" name="Google Shape;595;p38"/>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96" name="Google Shape;596;p38"/>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97" name="Google Shape;597;p38"/>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98" name="Google Shape;598;p38"/>
          <p:cNvCxnSpPr/>
          <p:nvPr/>
        </p:nvCxnSpPr>
        <p:spPr>
          <a:xfrm rot="10800000">
            <a:off x="418349" y="1933515"/>
            <a:ext cx="0" cy="4337110"/>
          </a:xfrm>
          <a:prstGeom prst="straightConnector1">
            <a:avLst/>
          </a:prstGeom>
          <a:noFill/>
          <a:ln w="12700" cap="flat" cmpd="sng">
            <a:solidFill>
              <a:schemeClr val="lt1"/>
            </a:solidFill>
            <a:prstDash val="solid"/>
            <a:round/>
            <a:headEnd type="none" w="sm" len="sm"/>
            <a:tailEnd type="none" w="sm" len="sm"/>
          </a:ln>
        </p:spPr>
      </p:cxnSp>
      <p:sp>
        <p:nvSpPr>
          <p:cNvPr id="599" name="Google Shape;599;p38"/>
          <p:cNvSpPr txBox="1">
            <a:spLocks noGrp="1"/>
          </p:cNvSpPr>
          <p:nvPr>
            <p:ph type="title"/>
          </p:nvPr>
        </p:nvSpPr>
        <p:spPr>
          <a:xfrm>
            <a:off x="592790" y="490635"/>
            <a:ext cx="7886700" cy="132556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600" name="Google Shape;600;p38"/>
          <p:cNvCxnSpPr/>
          <p:nvPr/>
        </p:nvCxnSpPr>
        <p:spPr>
          <a:xfrm rot="10800000">
            <a:off x="479233" y="1872633"/>
            <a:ext cx="8201217" cy="0"/>
          </a:xfrm>
          <a:prstGeom prst="straightConnector1">
            <a:avLst/>
          </a:prstGeom>
          <a:noFill/>
          <a:ln w="12700" cap="flat" cmpd="sng">
            <a:solidFill>
              <a:schemeClr val="lt1"/>
            </a:solidFill>
            <a:prstDash val="solid"/>
            <a:round/>
            <a:headEnd type="none" w="sm" len="sm"/>
            <a:tailEnd type="none" w="sm" len="sm"/>
          </a:ln>
        </p:spPr>
      </p:cxnSp>
      <p:sp>
        <p:nvSpPr>
          <p:cNvPr id="601" name="Google Shape;601;p38"/>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sp>
        <p:nvSpPr>
          <p:cNvPr id="602" name="Google Shape;602;p38"/>
          <p:cNvSpPr txBox="1">
            <a:spLocks noGrp="1"/>
          </p:cNvSpPr>
          <p:nvPr>
            <p:ph type="body" idx="1"/>
          </p:nvPr>
        </p:nvSpPr>
        <p:spPr>
          <a:xfrm>
            <a:off x="1811911" y="2085747"/>
            <a:ext cx="534192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3" name="Google Shape;603;p38"/>
          <p:cNvSpPr txBox="1">
            <a:spLocks noGrp="1"/>
          </p:cNvSpPr>
          <p:nvPr>
            <p:ph type="body" idx="2"/>
          </p:nvPr>
        </p:nvSpPr>
        <p:spPr>
          <a:xfrm>
            <a:off x="1811911" y="3520097"/>
            <a:ext cx="534192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4" name="Google Shape;604;p38"/>
          <p:cNvSpPr txBox="1">
            <a:spLocks noGrp="1"/>
          </p:cNvSpPr>
          <p:nvPr>
            <p:ph type="body" idx="3"/>
          </p:nvPr>
        </p:nvSpPr>
        <p:spPr>
          <a:xfrm>
            <a:off x="1811911" y="2499208"/>
            <a:ext cx="534192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5" name="Google Shape;605;p38"/>
          <p:cNvSpPr txBox="1">
            <a:spLocks noGrp="1"/>
          </p:cNvSpPr>
          <p:nvPr>
            <p:ph type="body" idx="4"/>
          </p:nvPr>
        </p:nvSpPr>
        <p:spPr>
          <a:xfrm>
            <a:off x="1811911" y="3924594"/>
            <a:ext cx="534192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6" name="Google Shape;606;p38"/>
          <p:cNvSpPr txBox="1">
            <a:spLocks noGrp="1"/>
          </p:cNvSpPr>
          <p:nvPr>
            <p:ph type="body" idx="5"/>
          </p:nvPr>
        </p:nvSpPr>
        <p:spPr>
          <a:xfrm>
            <a:off x="1811911" y="4945485"/>
            <a:ext cx="534192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7" name="Google Shape;607;p38"/>
          <p:cNvSpPr txBox="1">
            <a:spLocks noGrp="1"/>
          </p:cNvSpPr>
          <p:nvPr>
            <p:ph type="body" idx="6"/>
          </p:nvPr>
        </p:nvSpPr>
        <p:spPr>
          <a:xfrm>
            <a:off x="1811911" y="5349982"/>
            <a:ext cx="534192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8" name="Google Shape;608;p38"/>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9" name="Google Shape;609;p38"/>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0" name="Google Shape;610;p38"/>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resenters Divider 2.8">
  <p:cSld name="Presenters Divider 2.8">
    <p:spTree>
      <p:nvGrpSpPr>
        <p:cNvPr id="1" name="Shape 611"/>
        <p:cNvGrpSpPr/>
        <p:nvPr/>
      </p:nvGrpSpPr>
      <p:grpSpPr>
        <a:xfrm>
          <a:off x="0" y="0"/>
          <a:ext cx="0" cy="0"/>
          <a:chOff x="0" y="0"/>
          <a:chExt cx="0" cy="0"/>
        </a:xfrm>
      </p:grpSpPr>
      <p:pic>
        <p:nvPicPr>
          <p:cNvPr id="612" name="Google Shape;612;p39"/>
          <p:cNvPicPr preferRelativeResize="0"/>
          <p:nvPr/>
        </p:nvPicPr>
        <p:blipFill rotWithShape="1">
          <a:blip r:embed="rId2">
            <a:alphaModFix/>
          </a:blip>
          <a:srcRect/>
          <a:stretch/>
        </p:blipFill>
        <p:spPr>
          <a:xfrm>
            <a:off x="-2" y="-1"/>
            <a:ext cx="9144000" cy="6858000"/>
          </a:xfrm>
          <a:prstGeom prst="rect">
            <a:avLst/>
          </a:prstGeom>
          <a:noFill/>
          <a:ln>
            <a:noFill/>
          </a:ln>
        </p:spPr>
      </p:pic>
      <p:pic>
        <p:nvPicPr>
          <p:cNvPr id="613" name="Google Shape;613;p39"/>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614" name="Google Shape;614;p39"/>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15" name="Google Shape;615;p39"/>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16" name="Google Shape;616;p39"/>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17" name="Google Shape;617;p39"/>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618" name="Google Shape;618;p39"/>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19" name="Google Shape;619;p39"/>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620" name="Google Shape;620;p39"/>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1" name="Google Shape;621;p39"/>
          <p:cNvCxnSpPr>
            <a:endCxn id="622" idx="0"/>
          </p:cNvCxnSpPr>
          <p:nvPr/>
        </p:nvCxnSpPr>
        <p:spPr>
          <a:xfrm rot="10800000">
            <a:off x="418349" y="1933515"/>
            <a:ext cx="0" cy="4337100"/>
          </a:xfrm>
          <a:prstGeom prst="straightConnector1">
            <a:avLst/>
          </a:prstGeom>
          <a:noFill/>
          <a:ln w="12700" cap="flat" cmpd="sng">
            <a:solidFill>
              <a:schemeClr val="lt1"/>
            </a:solidFill>
            <a:prstDash val="solid"/>
            <a:round/>
            <a:headEnd type="none" w="sm" len="sm"/>
            <a:tailEnd type="none" w="sm" len="sm"/>
          </a:ln>
        </p:spPr>
      </p:cxnSp>
      <p:sp>
        <p:nvSpPr>
          <p:cNvPr id="622" name="Google Shape;622;p39"/>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623" name="Google Shape;623;p39"/>
          <p:cNvCxnSpPr/>
          <p:nvPr/>
        </p:nvCxnSpPr>
        <p:spPr>
          <a:xfrm rot="10800000">
            <a:off x="479233" y="1872633"/>
            <a:ext cx="8201217" cy="0"/>
          </a:xfrm>
          <a:prstGeom prst="straightConnector1">
            <a:avLst/>
          </a:prstGeom>
          <a:noFill/>
          <a:ln w="12700" cap="flat" cmpd="sng">
            <a:solidFill>
              <a:schemeClr val="lt1"/>
            </a:solidFill>
            <a:prstDash val="solid"/>
            <a:round/>
            <a:headEnd type="none" w="sm" len="sm"/>
            <a:tailEnd type="none" w="sm" len="sm"/>
          </a:ln>
        </p:spPr>
      </p:cxnSp>
      <p:sp>
        <p:nvSpPr>
          <p:cNvPr id="624" name="Google Shape;624;p39"/>
          <p:cNvSpPr txBox="1">
            <a:spLocks noGrp="1"/>
          </p:cNvSpPr>
          <p:nvPr>
            <p:ph type="title"/>
          </p:nvPr>
        </p:nvSpPr>
        <p:spPr>
          <a:xfrm>
            <a:off x="592790" y="490635"/>
            <a:ext cx="7886700" cy="132556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5" name="Google Shape;625;p39"/>
          <p:cNvSpPr txBox="1">
            <a:spLocks noGrp="1"/>
          </p:cNvSpPr>
          <p:nvPr>
            <p:ph type="body" idx="1"/>
          </p:nvPr>
        </p:nvSpPr>
        <p:spPr>
          <a:xfrm>
            <a:off x="1811911" y="2085747"/>
            <a:ext cx="534192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6" name="Google Shape;626;p39"/>
          <p:cNvSpPr txBox="1">
            <a:spLocks noGrp="1"/>
          </p:cNvSpPr>
          <p:nvPr>
            <p:ph type="body" idx="2"/>
          </p:nvPr>
        </p:nvSpPr>
        <p:spPr>
          <a:xfrm>
            <a:off x="1811911" y="3520097"/>
            <a:ext cx="534192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7" name="Google Shape;627;p39"/>
          <p:cNvSpPr txBox="1">
            <a:spLocks noGrp="1"/>
          </p:cNvSpPr>
          <p:nvPr>
            <p:ph type="body" idx="3"/>
          </p:nvPr>
        </p:nvSpPr>
        <p:spPr>
          <a:xfrm>
            <a:off x="1811911" y="2499208"/>
            <a:ext cx="534192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8" name="Google Shape;628;p39"/>
          <p:cNvSpPr txBox="1">
            <a:spLocks noGrp="1"/>
          </p:cNvSpPr>
          <p:nvPr>
            <p:ph type="body" idx="4"/>
          </p:nvPr>
        </p:nvSpPr>
        <p:spPr>
          <a:xfrm>
            <a:off x="1811911" y="3924594"/>
            <a:ext cx="534192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9" name="Google Shape;629;p39"/>
          <p:cNvSpPr txBox="1">
            <a:spLocks noGrp="1"/>
          </p:cNvSpPr>
          <p:nvPr>
            <p:ph type="body" idx="5"/>
          </p:nvPr>
        </p:nvSpPr>
        <p:spPr>
          <a:xfrm>
            <a:off x="1811911" y="4945485"/>
            <a:ext cx="534192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0" name="Google Shape;630;p39"/>
          <p:cNvSpPr txBox="1">
            <a:spLocks noGrp="1"/>
          </p:cNvSpPr>
          <p:nvPr>
            <p:ph type="body" idx="6"/>
          </p:nvPr>
        </p:nvSpPr>
        <p:spPr>
          <a:xfrm>
            <a:off x="1811911" y="5349982"/>
            <a:ext cx="534192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1" name="Google Shape;631;p39"/>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2" name="Google Shape;632;p39"/>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3" name="Google Shape;633;p39"/>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resenters Divider 5.1">
  <p:cSld name="Presenters Divider 5.1">
    <p:spTree>
      <p:nvGrpSpPr>
        <p:cNvPr id="1" name="Shape 634"/>
        <p:cNvGrpSpPr/>
        <p:nvPr/>
      </p:nvGrpSpPr>
      <p:grpSpPr>
        <a:xfrm>
          <a:off x="0" y="0"/>
          <a:ext cx="0" cy="0"/>
          <a:chOff x="0" y="0"/>
          <a:chExt cx="0" cy="0"/>
        </a:xfrm>
      </p:grpSpPr>
      <p:pic>
        <p:nvPicPr>
          <p:cNvPr id="635" name="Google Shape;635;p4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36" name="Google Shape;636;p40"/>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37" name="Google Shape;637;p40"/>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638" name="Google Shape;638;p40"/>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639" name="Google Shape;639;p40"/>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640" name="Google Shape;640;p40"/>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41" name="Google Shape;641;p40"/>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642" name="Google Shape;642;p40"/>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643" name="Google Shape;643;p40"/>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644" name="Google Shape;644;p40"/>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645" name="Google Shape;645;p40"/>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6" name="Google Shape;646;p40"/>
          <p:cNvSpPr txBox="1">
            <a:spLocks noGrp="1"/>
          </p:cNvSpPr>
          <p:nvPr>
            <p:ph type="body" idx="1"/>
          </p:nvPr>
        </p:nvSpPr>
        <p:spPr>
          <a:xfrm>
            <a:off x="417667" y="1314782"/>
            <a:ext cx="704993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7" name="Google Shape;647;p40"/>
          <p:cNvSpPr txBox="1">
            <a:spLocks noGrp="1"/>
          </p:cNvSpPr>
          <p:nvPr>
            <p:ph type="body" idx="2"/>
          </p:nvPr>
        </p:nvSpPr>
        <p:spPr>
          <a:xfrm>
            <a:off x="417667" y="2784994"/>
            <a:ext cx="704993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8" name="Google Shape;648;p40"/>
          <p:cNvSpPr txBox="1">
            <a:spLocks noGrp="1"/>
          </p:cNvSpPr>
          <p:nvPr>
            <p:ph type="body" idx="3"/>
          </p:nvPr>
        </p:nvSpPr>
        <p:spPr>
          <a:xfrm>
            <a:off x="417667" y="1728243"/>
            <a:ext cx="704993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9" name="Google Shape;649;p40"/>
          <p:cNvSpPr txBox="1">
            <a:spLocks noGrp="1"/>
          </p:cNvSpPr>
          <p:nvPr>
            <p:ph type="body" idx="4"/>
          </p:nvPr>
        </p:nvSpPr>
        <p:spPr>
          <a:xfrm>
            <a:off x="417667" y="3189491"/>
            <a:ext cx="704993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0" name="Google Shape;650;p40"/>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51" name="Google Shape;651;p40"/>
          <p:cNvSpPr txBox="1">
            <a:spLocks noGrp="1"/>
          </p:cNvSpPr>
          <p:nvPr>
            <p:ph type="body" idx="5"/>
          </p:nvPr>
        </p:nvSpPr>
        <p:spPr>
          <a:xfrm>
            <a:off x="417667" y="4228312"/>
            <a:ext cx="704993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2" name="Google Shape;652;p40"/>
          <p:cNvSpPr txBox="1">
            <a:spLocks noGrp="1"/>
          </p:cNvSpPr>
          <p:nvPr>
            <p:ph type="body" idx="6"/>
          </p:nvPr>
        </p:nvSpPr>
        <p:spPr>
          <a:xfrm>
            <a:off x="417667" y="4632809"/>
            <a:ext cx="704993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45"/>
        <p:cNvGrpSpPr/>
        <p:nvPr/>
      </p:nvGrpSpPr>
      <p:grpSpPr>
        <a:xfrm>
          <a:off x="0" y="0"/>
          <a:ext cx="0" cy="0"/>
          <a:chOff x="0" y="0"/>
          <a:chExt cx="0" cy="0"/>
        </a:xfrm>
      </p:grpSpPr>
      <p:sp>
        <p:nvSpPr>
          <p:cNvPr id="46" name="Google Shape;46;p5"/>
          <p:cNvSpPr txBox="1">
            <a:spLocks noGrp="1"/>
          </p:cNvSpPr>
          <p:nvPr>
            <p:ph type="title"/>
          </p:nvPr>
        </p:nvSpPr>
        <p:spPr>
          <a:xfrm>
            <a:off x="610726" y="0"/>
            <a:ext cx="7744845" cy="2533369"/>
          </a:xfrm>
          <a:prstGeom prst="rect">
            <a:avLst/>
          </a:prstGeom>
          <a:noFill/>
          <a:ln>
            <a:noFill/>
          </a:ln>
        </p:spPr>
        <p:txBody>
          <a:bodyPr spcFirstLastPara="1" wrap="square" lIns="0" tIns="0" rIns="0" bIns="0" anchor="b" anchorCtr="0"/>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5"/>
          <p:cNvSpPr txBox="1">
            <a:spLocks noGrp="1"/>
          </p:cNvSpPr>
          <p:nvPr>
            <p:ph type="body" idx="1"/>
          </p:nvPr>
        </p:nvSpPr>
        <p:spPr>
          <a:xfrm>
            <a:off x="610726" y="3562904"/>
            <a:ext cx="7744845" cy="716808"/>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 name="Google Shape;48;p5"/>
          <p:cNvSpPr txBox="1">
            <a:spLocks noGrp="1"/>
          </p:cNvSpPr>
          <p:nvPr>
            <p:ph type="body" idx="2"/>
          </p:nvPr>
        </p:nvSpPr>
        <p:spPr>
          <a:xfrm>
            <a:off x="610726" y="4252817"/>
            <a:ext cx="7744845" cy="273605"/>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 name="Google Shape;49;p5"/>
          <p:cNvSpPr txBox="1">
            <a:spLocks noGrp="1"/>
          </p:cNvSpPr>
          <p:nvPr>
            <p:ph type="body" idx="3"/>
          </p:nvPr>
        </p:nvSpPr>
        <p:spPr>
          <a:xfrm>
            <a:off x="610726" y="4553317"/>
            <a:ext cx="7744845" cy="403785"/>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0" name="Google Shape;50;p5"/>
          <p:cNvPicPr preferRelativeResize="0"/>
          <p:nvPr/>
        </p:nvPicPr>
        <p:blipFill rotWithShape="1">
          <a:blip r:embed="rId2">
            <a:alphaModFix/>
          </a:blip>
          <a:srcRect/>
          <a:stretch/>
        </p:blipFill>
        <p:spPr>
          <a:xfrm>
            <a:off x="636999" y="5507609"/>
            <a:ext cx="1189827" cy="949200"/>
          </a:xfrm>
          <a:prstGeom prst="rect">
            <a:avLst/>
          </a:prstGeom>
          <a:noFill/>
          <a:ln>
            <a:noFill/>
          </a:ln>
        </p:spPr>
      </p:pic>
      <p:sp>
        <p:nvSpPr>
          <p:cNvPr id="51" name="Google Shape;51;p5"/>
          <p:cNvSpPr txBox="1">
            <a:spLocks noGrp="1"/>
          </p:cNvSpPr>
          <p:nvPr>
            <p:ph type="body" idx="4"/>
          </p:nvPr>
        </p:nvSpPr>
        <p:spPr>
          <a:xfrm>
            <a:off x="610726" y="2854692"/>
            <a:ext cx="7744845" cy="716808"/>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resenters Divider 5.2">
  <p:cSld name="Presenters Divider 5.2">
    <p:spTree>
      <p:nvGrpSpPr>
        <p:cNvPr id="1" name="Shape 653"/>
        <p:cNvGrpSpPr/>
        <p:nvPr/>
      </p:nvGrpSpPr>
      <p:grpSpPr>
        <a:xfrm>
          <a:off x="0" y="0"/>
          <a:ext cx="0" cy="0"/>
          <a:chOff x="0" y="0"/>
          <a:chExt cx="0" cy="0"/>
        </a:xfrm>
      </p:grpSpPr>
      <p:pic>
        <p:nvPicPr>
          <p:cNvPr id="654" name="Google Shape;654;p4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55" name="Google Shape;655;p41"/>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56" name="Google Shape;656;p41"/>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657" name="Google Shape;657;p41"/>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658" name="Google Shape;658;p41"/>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659" name="Google Shape;659;p41"/>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60" name="Google Shape;660;p41"/>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661" name="Google Shape;661;p41"/>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662" name="Google Shape;662;p41"/>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663" name="Google Shape;663;p41"/>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664" name="Google Shape;664;p41"/>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5" name="Google Shape;665;p41"/>
          <p:cNvSpPr txBox="1">
            <a:spLocks noGrp="1"/>
          </p:cNvSpPr>
          <p:nvPr>
            <p:ph type="body" idx="1"/>
          </p:nvPr>
        </p:nvSpPr>
        <p:spPr>
          <a:xfrm>
            <a:off x="417667" y="1314782"/>
            <a:ext cx="704993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6" name="Google Shape;666;p41"/>
          <p:cNvSpPr txBox="1">
            <a:spLocks noGrp="1"/>
          </p:cNvSpPr>
          <p:nvPr>
            <p:ph type="body" idx="2"/>
          </p:nvPr>
        </p:nvSpPr>
        <p:spPr>
          <a:xfrm>
            <a:off x="417667" y="2784994"/>
            <a:ext cx="704993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7" name="Google Shape;667;p41"/>
          <p:cNvSpPr txBox="1">
            <a:spLocks noGrp="1"/>
          </p:cNvSpPr>
          <p:nvPr>
            <p:ph type="body" idx="3"/>
          </p:nvPr>
        </p:nvSpPr>
        <p:spPr>
          <a:xfrm>
            <a:off x="417667" y="1728243"/>
            <a:ext cx="704993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8" name="Google Shape;668;p41"/>
          <p:cNvSpPr txBox="1">
            <a:spLocks noGrp="1"/>
          </p:cNvSpPr>
          <p:nvPr>
            <p:ph type="body" idx="4"/>
          </p:nvPr>
        </p:nvSpPr>
        <p:spPr>
          <a:xfrm>
            <a:off x="417667" y="3189491"/>
            <a:ext cx="704993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9" name="Google Shape;669;p41"/>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70" name="Google Shape;670;p41"/>
          <p:cNvSpPr txBox="1">
            <a:spLocks noGrp="1"/>
          </p:cNvSpPr>
          <p:nvPr>
            <p:ph type="body" idx="5"/>
          </p:nvPr>
        </p:nvSpPr>
        <p:spPr>
          <a:xfrm>
            <a:off x="417667" y="4228312"/>
            <a:ext cx="704993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1" name="Google Shape;671;p41"/>
          <p:cNvSpPr txBox="1">
            <a:spLocks noGrp="1"/>
          </p:cNvSpPr>
          <p:nvPr>
            <p:ph type="body" idx="6"/>
          </p:nvPr>
        </p:nvSpPr>
        <p:spPr>
          <a:xfrm>
            <a:off x="417667" y="4632809"/>
            <a:ext cx="704993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resenters Divider 5.3">
  <p:cSld name="Presenters Divider 5.3">
    <p:spTree>
      <p:nvGrpSpPr>
        <p:cNvPr id="1" name="Shape 672"/>
        <p:cNvGrpSpPr/>
        <p:nvPr/>
      </p:nvGrpSpPr>
      <p:grpSpPr>
        <a:xfrm>
          <a:off x="0" y="0"/>
          <a:ext cx="0" cy="0"/>
          <a:chOff x="0" y="0"/>
          <a:chExt cx="0" cy="0"/>
        </a:xfrm>
      </p:grpSpPr>
      <p:pic>
        <p:nvPicPr>
          <p:cNvPr id="673" name="Google Shape;673;p4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74" name="Google Shape;674;p42"/>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5" name="Google Shape;675;p42"/>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676" name="Google Shape;676;p42"/>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677" name="Google Shape;677;p42"/>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678" name="Google Shape;678;p42"/>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79" name="Google Shape;679;p42"/>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680" name="Google Shape;680;p42"/>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681" name="Google Shape;681;p42"/>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682" name="Google Shape;682;p42"/>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683" name="Google Shape;683;p42"/>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4" name="Google Shape;684;p42"/>
          <p:cNvSpPr txBox="1">
            <a:spLocks noGrp="1"/>
          </p:cNvSpPr>
          <p:nvPr>
            <p:ph type="body" idx="1"/>
          </p:nvPr>
        </p:nvSpPr>
        <p:spPr>
          <a:xfrm>
            <a:off x="417667" y="1314782"/>
            <a:ext cx="704993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5" name="Google Shape;685;p42"/>
          <p:cNvSpPr txBox="1">
            <a:spLocks noGrp="1"/>
          </p:cNvSpPr>
          <p:nvPr>
            <p:ph type="body" idx="2"/>
          </p:nvPr>
        </p:nvSpPr>
        <p:spPr>
          <a:xfrm>
            <a:off x="417667" y="2784994"/>
            <a:ext cx="704993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6" name="Google Shape;686;p42"/>
          <p:cNvSpPr txBox="1">
            <a:spLocks noGrp="1"/>
          </p:cNvSpPr>
          <p:nvPr>
            <p:ph type="body" idx="3"/>
          </p:nvPr>
        </p:nvSpPr>
        <p:spPr>
          <a:xfrm>
            <a:off x="417667" y="1728243"/>
            <a:ext cx="704993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7" name="Google Shape;687;p42"/>
          <p:cNvSpPr txBox="1">
            <a:spLocks noGrp="1"/>
          </p:cNvSpPr>
          <p:nvPr>
            <p:ph type="body" idx="4"/>
          </p:nvPr>
        </p:nvSpPr>
        <p:spPr>
          <a:xfrm>
            <a:off x="417667" y="3189491"/>
            <a:ext cx="704993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8" name="Google Shape;688;p42"/>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89" name="Google Shape;689;p42"/>
          <p:cNvSpPr txBox="1">
            <a:spLocks noGrp="1"/>
          </p:cNvSpPr>
          <p:nvPr>
            <p:ph type="body" idx="5"/>
          </p:nvPr>
        </p:nvSpPr>
        <p:spPr>
          <a:xfrm>
            <a:off x="417667" y="4228312"/>
            <a:ext cx="704993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0" name="Google Shape;690;p42"/>
          <p:cNvSpPr txBox="1">
            <a:spLocks noGrp="1"/>
          </p:cNvSpPr>
          <p:nvPr>
            <p:ph type="body" idx="6"/>
          </p:nvPr>
        </p:nvSpPr>
        <p:spPr>
          <a:xfrm>
            <a:off x="417667" y="4632809"/>
            <a:ext cx="704993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resenters Divider 5.4">
  <p:cSld name="Presenters Divider 5.4">
    <p:spTree>
      <p:nvGrpSpPr>
        <p:cNvPr id="1" name="Shape 691"/>
        <p:cNvGrpSpPr/>
        <p:nvPr/>
      </p:nvGrpSpPr>
      <p:grpSpPr>
        <a:xfrm>
          <a:off x="0" y="0"/>
          <a:ext cx="0" cy="0"/>
          <a:chOff x="0" y="0"/>
          <a:chExt cx="0" cy="0"/>
        </a:xfrm>
      </p:grpSpPr>
      <p:pic>
        <p:nvPicPr>
          <p:cNvPr id="692" name="Google Shape;692;p4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93" name="Google Shape;693;p43"/>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94" name="Google Shape;694;p43"/>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695" name="Google Shape;695;p43"/>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696" name="Google Shape;696;p43"/>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697" name="Google Shape;697;p43"/>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98" name="Google Shape;698;p43"/>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699" name="Google Shape;699;p43"/>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00" name="Google Shape;700;p43"/>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701" name="Google Shape;701;p43"/>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702" name="Google Shape;702;p43"/>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3" name="Google Shape;703;p43"/>
          <p:cNvSpPr txBox="1">
            <a:spLocks noGrp="1"/>
          </p:cNvSpPr>
          <p:nvPr>
            <p:ph type="body" idx="1"/>
          </p:nvPr>
        </p:nvSpPr>
        <p:spPr>
          <a:xfrm>
            <a:off x="417667" y="1314782"/>
            <a:ext cx="704993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4" name="Google Shape;704;p43"/>
          <p:cNvSpPr txBox="1">
            <a:spLocks noGrp="1"/>
          </p:cNvSpPr>
          <p:nvPr>
            <p:ph type="body" idx="2"/>
          </p:nvPr>
        </p:nvSpPr>
        <p:spPr>
          <a:xfrm>
            <a:off x="417667" y="2784994"/>
            <a:ext cx="704993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5" name="Google Shape;705;p43"/>
          <p:cNvSpPr txBox="1">
            <a:spLocks noGrp="1"/>
          </p:cNvSpPr>
          <p:nvPr>
            <p:ph type="body" idx="3"/>
          </p:nvPr>
        </p:nvSpPr>
        <p:spPr>
          <a:xfrm>
            <a:off x="417667" y="1728243"/>
            <a:ext cx="704993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6" name="Google Shape;706;p43"/>
          <p:cNvSpPr txBox="1">
            <a:spLocks noGrp="1"/>
          </p:cNvSpPr>
          <p:nvPr>
            <p:ph type="body" idx="4"/>
          </p:nvPr>
        </p:nvSpPr>
        <p:spPr>
          <a:xfrm>
            <a:off x="417667" y="3189491"/>
            <a:ext cx="704993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7" name="Google Shape;707;p43"/>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08" name="Google Shape;708;p43"/>
          <p:cNvSpPr txBox="1">
            <a:spLocks noGrp="1"/>
          </p:cNvSpPr>
          <p:nvPr>
            <p:ph type="body" idx="5"/>
          </p:nvPr>
        </p:nvSpPr>
        <p:spPr>
          <a:xfrm>
            <a:off x="417667" y="4228312"/>
            <a:ext cx="704993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9" name="Google Shape;709;p43"/>
          <p:cNvSpPr txBox="1">
            <a:spLocks noGrp="1"/>
          </p:cNvSpPr>
          <p:nvPr>
            <p:ph type="body" idx="6"/>
          </p:nvPr>
        </p:nvSpPr>
        <p:spPr>
          <a:xfrm>
            <a:off x="417667" y="4632809"/>
            <a:ext cx="704993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Presenters Divider 5.5">
  <p:cSld name="Presenters Divider 5.5">
    <p:spTree>
      <p:nvGrpSpPr>
        <p:cNvPr id="1" name="Shape 710"/>
        <p:cNvGrpSpPr/>
        <p:nvPr/>
      </p:nvGrpSpPr>
      <p:grpSpPr>
        <a:xfrm>
          <a:off x="0" y="0"/>
          <a:ext cx="0" cy="0"/>
          <a:chOff x="0" y="0"/>
          <a:chExt cx="0" cy="0"/>
        </a:xfrm>
      </p:grpSpPr>
      <p:pic>
        <p:nvPicPr>
          <p:cNvPr id="711" name="Google Shape;711;p4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12" name="Google Shape;712;p44"/>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13" name="Google Shape;713;p44"/>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714" name="Google Shape;714;p44"/>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715" name="Google Shape;715;p44"/>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16" name="Google Shape;716;p44"/>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717" name="Google Shape;717;p44"/>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718" name="Google Shape;718;p44"/>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19" name="Google Shape;719;p44"/>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720" name="Google Shape;720;p44"/>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721" name="Google Shape;721;p44"/>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2" name="Google Shape;722;p44"/>
          <p:cNvSpPr txBox="1">
            <a:spLocks noGrp="1"/>
          </p:cNvSpPr>
          <p:nvPr>
            <p:ph type="body" idx="1"/>
          </p:nvPr>
        </p:nvSpPr>
        <p:spPr>
          <a:xfrm>
            <a:off x="417667" y="1314782"/>
            <a:ext cx="704993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3" name="Google Shape;723;p44"/>
          <p:cNvSpPr txBox="1">
            <a:spLocks noGrp="1"/>
          </p:cNvSpPr>
          <p:nvPr>
            <p:ph type="body" idx="2"/>
          </p:nvPr>
        </p:nvSpPr>
        <p:spPr>
          <a:xfrm>
            <a:off x="417667" y="2784994"/>
            <a:ext cx="704993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4" name="Google Shape;724;p44"/>
          <p:cNvSpPr txBox="1">
            <a:spLocks noGrp="1"/>
          </p:cNvSpPr>
          <p:nvPr>
            <p:ph type="body" idx="3"/>
          </p:nvPr>
        </p:nvSpPr>
        <p:spPr>
          <a:xfrm>
            <a:off x="417667" y="1728243"/>
            <a:ext cx="704993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5" name="Google Shape;725;p44"/>
          <p:cNvSpPr txBox="1">
            <a:spLocks noGrp="1"/>
          </p:cNvSpPr>
          <p:nvPr>
            <p:ph type="body" idx="4"/>
          </p:nvPr>
        </p:nvSpPr>
        <p:spPr>
          <a:xfrm>
            <a:off x="417667" y="3189491"/>
            <a:ext cx="704993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6" name="Google Shape;726;p44"/>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27" name="Google Shape;727;p44"/>
          <p:cNvSpPr txBox="1">
            <a:spLocks noGrp="1"/>
          </p:cNvSpPr>
          <p:nvPr>
            <p:ph type="body" idx="5"/>
          </p:nvPr>
        </p:nvSpPr>
        <p:spPr>
          <a:xfrm>
            <a:off x="417667" y="4228312"/>
            <a:ext cx="704993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8" name="Google Shape;728;p44"/>
          <p:cNvSpPr txBox="1">
            <a:spLocks noGrp="1"/>
          </p:cNvSpPr>
          <p:nvPr>
            <p:ph type="body" idx="6"/>
          </p:nvPr>
        </p:nvSpPr>
        <p:spPr>
          <a:xfrm>
            <a:off x="417667" y="4632809"/>
            <a:ext cx="704993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Presenters Divider 5.6">
  <p:cSld name="Presenters Divider 5.6">
    <p:spTree>
      <p:nvGrpSpPr>
        <p:cNvPr id="1" name="Shape 729"/>
        <p:cNvGrpSpPr/>
        <p:nvPr/>
      </p:nvGrpSpPr>
      <p:grpSpPr>
        <a:xfrm>
          <a:off x="0" y="0"/>
          <a:ext cx="0" cy="0"/>
          <a:chOff x="0" y="0"/>
          <a:chExt cx="0" cy="0"/>
        </a:xfrm>
      </p:grpSpPr>
      <p:pic>
        <p:nvPicPr>
          <p:cNvPr id="730" name="Google Shape;730;p4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31" name="Google Shape;731;p45"/>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2" name="Google Shape;732;p45"/>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733" name="Google Shape;733;p45"/>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734" name="Google Shape;734;p45"/>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35" name="Google Shape;735;p45"/>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736" name="Google Shape;736;p45"/>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737" name="Google Shape;737;p45"/>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38" name="Google Shape;738;p45"/>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739" name="Google Shape;739;p45"/>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740" name="Google Shape;740;p45"/>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1" name="Google Shape;741;p45"/>
          <p:cNvSpPr txBox="1">
            <a:spLocks noGrp="1"/>
          </p:cNvSpPr>
          <p:nvPr>
            <p:ph type="body" idx="1"/>
          </p:nvPr>
        </p:nvSpPr>
        <p:spPr>
          <a:xfrm>
            <a:off x="417667" y="1314782"/>
            <a:ext cx="704993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2" name="Google Shape;742;p45"/>
          <p:cNvSpPr txBox="1">
            <a:spLocks noGrp="1"/>
          </p:cNvSpPr>
          <p:nvPr>
            <p:ph type="body" idx="2"/>
          </p:nvPr>
        </p:nvSpPr>
        <p:spPr>
          <a:xfrm>
            <a:off x="417667" y="2784994"/>
            <a:ext cx="704993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3" name="Google Shape;743;p45"/>
          <p:cNvSpPr txBox="1">
            <a:spLocks noGrp="1"/>
          </p:cNvSpPr>
          <p:nvPr>
            <p:ph type="body" idx="3"/>
          </p:nvPr>
        </p:nvSpPr>
        <p:spPr>
          <a:xfrm>
            <a:off x="417667" y="1728243"/>
            <a:ext cx="704993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4" name="Google Shape;744;p45"/>
          <p:cNvSpPr txBox="1">
            <a:spLocks noGrp="1"/>
          </p:cNvSpPr>
          <p:nvPr>
            <p:ph type="body" idx="4"/>
          </p:nvPr>
        </p:nvSpPr>
        <p:spPr>
          <a:xfrm>
            <a:off x="417667" y="3189491"/>
            <a:ext cx="704993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5" name="Google Shape;745;p45"/>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46" name="Google Shape;746;p45"/>
          <p:cNvSpPr txBox="1">
            <a:spLocks noGrp="1"/>
          </p:cNvSpPr>
          <p:nvPr>
            <p:ph type="body" idx="5"/>
          </p:nvPr>
        </p:nvSpPr>
        <p:spPr>
          <a:xfrm>
            <a:off x="417667" y="4228312"/>
            <a:ext cx="704993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7" name="Google Shape;747;p45"/>
          <p:cNvSpPr txBox="1">
            <a:spLocks noGrp="1"/>
          </p:cNvSpPr>
          <p:nvPr>
            <p:ph type="body" idx="6"/>
          </p:nvPr>
        </p:nvSpPr>
        <p:spPr>
          <a:xfrm>
            <a:off x="417667" y="4632809"/>
            <a:ext cx="704993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Presenters Divider 5.7">
  <p:cSld name="Presenters Divider 5.7">
    <p:spTree>
      <p:nvGrpSpPr>
        <p:cNvPr id="1" name="Shape 748"/>
        <p:cNvGrpSpPr/>
        <p:nvPr/>
      </p:nvGrpSpPr>
      <p:grpSpPr>
        <a:xfrm>
          <a:off x="0" y="0"/>
          <a:ext cx="0" cy="0"/>
          <a:chOff x="0" y="0"/>
          <a:chExt cx="0" cy="0"/>
        </a:xfrm>
      </p:grpSpPr>
      <p:pic>
        <p:nvPicPr>
          <p:cNvPr id="749" name="Google Shape;749;p4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50" name="Google Shape;750;p46"/>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51" name="Google Shape;751;p46"/>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752" name="Google Shape;752;p46"/>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753" name="Google Shape;753;p46"/>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4" name="Google Shape;754;p46"/>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755" name="Google Shape;755;p46"/>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756" name="Google Shape;756;p46"/>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7" name="Google Shape;757;p46"/>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758" name="Google Shape;758;p46"/>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759" name="Google Shape;759;p46"/>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0" name="Google Shape;760;p46"/>
          <p:cNvSpPr txBox="1">
            <a:spLocks noGrp="1"/>
          </p:cNvSpPr>
          <p:nvPr>
            <p:ph type="body" idx="1"/>
          </p:nvPr>
        </p:nvSpPr>
        <p:spPr>
          <a:xfrm>
            <a:off x="417667" y="1314782"/>
            <a:ext cx="704993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1" name="Google Shape;761;p46"/>
          <p:cNvSpPr txBox="1">
            <a:spLocks noGrp="1"/>
          </p:cNvSpPr>
          <p:nvPr>
            <p:ph type="body" idx="2"/>
          </p:nvPr>
        </p:nvSpPr>
        <p:spPr>
          <a:xfrm>
            <a:off x="417667" y="2784994"/>
            <a:ext cx="704993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2" name="Google Shape;762;p46"/>
          <p:cNvSpPr txBox="1">
            <a:spLocks noGrp="1"/>
          </p:cNvSpPr>
          <p:nvPr>
            <p:ph type="body" idx="3"/>
          </p:nvPr>
        </p:nvSpPr>
        <p:spPr>
          <a:xfrm>
            <a:off x="417667" y="1728243"/>
            <a:ext cx="704993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3" name="Google Shape;763;p46"/>
          <p:cNvSpPr txBox="1">
            <a:spLocks noGrp="1"/>
          </p:cNvSpPr>
          <p:nvPr>
            <p:ph type="body" idx="4"/>
          </p:nvPr>
        </p:nvSpPr>
        <p:spPr>
          <a:xfrm>
            <a:off x="417667" y="3189491"/>
            <a:ext cx="704993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4" name="Google Shape;764;p46"/>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65" name="Google Shape;765;p46"/>
          <p:cNvSpPr txBox="1">
            <a:spLocks noGrp="1"/>
          </p:cNvSpPr>
          <p:nvPr>
            <p:ph type="body" idx="5"/>
          </p:nvPr>
        </p:nvSpPr>
        <p:spPr>
          <a:xfrm>
            <a:off x="417667" y="4228312"/>
            <a:ext cx="704993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6" name="Google Shape;766;p46"/>
          <p:cNvSpPr txBox="1">
            <a:spLocks noGrp="1"/>
          </p:cNvSpPr>
          <p:nvPr>
            <p:ph type="body" idx="6"/>
          </p:nvPr>
        </p:nvSpPr>
        <p:spPr>
          <a:xfrm>
            <a:off x="417667" y="4632809"/>
            <a:ext cx="704993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Presenters Divider 5.8">
  <p:cSld name="Presenters Divider 5.8">
    <p:spTree>
      <p:nvGrpSpPr>
        <p:cNvPr id="1" name="Shape 767"/>
        <p:cNvGrpSpPr/>
        <p:nvPr/>
      </p:nvGrpSpPr>
      <p:grpSpPr>
        <a:xfrm>
          <a:off x="0" y="0"/>
          <a:ext cx="0" cy="0"/>
          <a:chOff x="0" y="0"/>
          <a:chExt cx="0" cy="0"/>
        </a:xfrm>
      </p:grpSpPr>
      <p:pic>
        <p:nvPicPr>
          <p:cNvPr id="768" name="Google Shape;768;p47"/>
          <p:cNvPicPr preferRelativeResize="0"/>
          <p:nvPr/>
        </p:nvPicPr>
        <p:blipFill rotWithShape="1">
          <a:blip r:embed="rId2">
            <a:alphaModFix/>
          </a:blip>
          <a:srcRect/>
          <a:stretch/>
        </p:blipFill>
        <p:spPr>
          <a:xfrm>
            <a:off x="-2" y="-1"/>
            <a:ext cx="9144000" cy="6858000"/>
          </a:xfrm>
          <a:prstGeom prst="rect">
            <a:avLst/>
          </a:prstGeom>
          <a:noFill/>
          <a:ln>
            <a:noFill/>
          </a:ln>
        </p:spPr>
      </p:pic>
      <p:sp>
        <p:nvSpPr>
          <p:cNvPr id="769" name="Google Shape;769;p47"/>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70" name="Google Shape;770;p47"/>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771" name="Google Shape;771;p47"/>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772" name="Google Shape;772;p47"/>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73" name="Google Shape;773;p47"/>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774" name="Google Shape;774;p47"/>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775" name="Google Shape;775;p47"/>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76" name="Google Shape;776;p47"/>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777" name="Google Shape;777;p47"/>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778" name="Google Shape;778;p47"/>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9" name="Google Shape;779;p47"/>
          <p:cNvSpPr txBox="1">
            <a:spLocks noGrp="1"/>
          </p:cNvSpPr>
          <p:nvPr>
            <p:ph type="body" idx="1"/>
          </p:nvPr>
        </p:nvSpPr>
        <p:spPr>
          <a:xfrm>
            <a:off x="417667" y="1314782"/>
            <a:ext cx="704993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0" name="Google Shape;780;p47"/>
          <p:cNvSpPr txBox="1">
            <a:spLocks noGrp="1"/>
          </p:cNvSpPr>
          <p:nvPr>
            <p:ph type="body" idx="2"/>
          </p:nvPr>
        </p:nvSpPr>
        <p:spPr>
          <a:xfrm>
            <a:off x="417667" y="2784994"/>
            <a:ext cx="704993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1" name="Google Shape;781;p47"/>
          <p:cNvSpPr txBox="1">
            <a:spLocks noGrp="1"/>
          </p:cNvSpPr>
          <p:nvPr>
            <p:ph type="body" idx="3"/>
          </p:nvPr>
        </p:nvSpPr>
        <p:spPr>
          <a:xfrm>
            <a:off x="417667" y="1728243"/>
            <a:ext cx="704993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2" name="Google Shape;782;p47"/>
          <p:cNvSpPr txBox="1">
            <a:spLocks noGrp="1"/>
          </p:cNvSpPr>
          <p:nvPr>
            <p:ph type="body" idx="4"/>
          </p:nvPr>
        </p:nvSpPr>
        <p:spPr>
          <a:xfrm>
            <a:off x="417667" y="3189491"/>
            <a:ext cx="704993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3" name="Google Shape;783;p47"/>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84" name="Google Shape;784;p47"/>
          <p:cNvSpPr txBox="1">
            <a:spLocks noGrp="1"/>
          </p:cNvSpPr>
          <p:nvPr>
            <p:ph type="body" idx="5"/>
          </p:nvPr>
        </p:nvSpPr>
        <p:spPr>
          <a:xfrm>
            <a:off x="417667" y="4228312"/>
            <a:ext cx="7049932" cy="3948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5" name="Google Shape;785;p47"/>
          <p:cNvSpPr txBox="1">
            <a:spLocks noGrp="1"/>
          </p:cNvSpPr>
          <p:nvPr>
            <p:ph type="body" idx="6"/>
          </p:nvPr>
        </p:nvSpPr>
        <p:spPr>
          <a:xfrm>
            <a:off x="417667" y="4632809"/>
            <a:ext cx="7049932" cy="914400"/>
          </a:xfrm>
          <a:prstGeom prst="rect">
            <a:avLst/>
          </a:prstGeom>
          <a:noFill/>
          <a:ln>
            <a:noFill/>
          </a:ln>
        </p:spPr>
        <p:txBody>
          <a:bodyPr spcFirstLastPara="1" wrap="square" lIns="91425" tIns="0" rIns="91425" bIns="0"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_Engage with ICANN White">
  <p:cSld name="2_Engage with ICANN White">
    <p:spTree>
      <p:nvGrpSpPr>
        <p:cNvPr id="1" name="Shape 786"/>
        <p:cNvGrpSpPr/>
        <p:nvPr/>
      </p:nvGrpSpPr>
      <p:grpSpPr>
        <a:xfrm>
          <a:off x="0" y="0"/>
          <a:ext cx="0" cy="0"/>
          <a:chOff x="0" y="0"/>
          <a:chExt cx="0" cy="0"/>
        </a:xfrm>
      </p:grpSpPr>
      <p:sp>
        <p:nvSpPr>
          <p:cNvPr id="787" name="Google Shape;787;p48"/>
          <p:cNvSpPr/>
          <p:nvPr/>
        </p:nvSpPr>
        <p:spPr>
          <a:xfrm>
            <a:off x="2313656" y="685224"/>
            <a:ext cx="6830343"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88" name="Google Shape;788;p48"/>
          <p:cNvSpPr txBox="1"/>
          <p:nvPr/>
        </p:nvSpPr>
        <p:spPr>
          <a:xfrm>
            <a:off x="2543489" y="1552703"/>
            <a:ext cx="6600509" cy="32988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000" b="0" i="0" u="none" strike="noStrike" cap="none">
                <a:solidFill>
                  <a:schemeClr val="lt1"/>
                </a:solidFill>
                <a:latin typeface="Arial"/>
                <a:ea typeface="Arial"/>
                <a:cs typeface="Arial"/>
                <a:sym typeface="Arial"/>
              </a:rPr>
              <a:t>Visit us at </a:t>
            </a:r>
            <a:r>
              <a:rPr lang="en-US" sz="2000" b="1" i="0" u="none" strike="noStrike" cap="none">
                <a:solidFill>
                  <a:schemeClr val="lt1"/>
                </a:solidFill>
                <a:latin typeface="Arial"/>
                <a:ea typeface="Arial"/>
                <a:cs typeface="Arial"/>
                <a:sym typeface="Arial"/>
              </a:rPr>
              <a:t>icann.org</a:t>
            </a:r>
            <a:endParaRPr sz="2000" b="1" i="0" u="none" strike="noStrike" cap="none">
              <a:solidFill>
                <a:schemeClr val="lt1"/>
              </a:solidFill>
              <a:latin typeface="Arial"/>
              <a:ea typeface="Arial"/>
              <a:cs typeface="Arial"/>
              <a:sym typeface="Arial"/>
            </a:endParaRPr>
          </a:p>
        </p:txBody>
      </p:sp>
      <p:sp>
        <p:nvSpPr>
          <p:cNvPr id="789" name="Google Shape;789;p48"/>
          <p:cNvSpPr txBox="1"/>
          <p:nvPr/>
        </p:nvSpPr>
        <p:spPr>
          <a:xfrm>
            <a:off x="2543489" y="1049144"/>
            <a:ext cx="5230690" cy="325949"/>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None/>
            </a:pPr>
            <a:r>
              <a:rPr lang="en-US" sz="2497" b="1" i="0" u="none" strike="noStrike" cap="none">
                <a:solidFill>
                  <a:schemeClr val="lt1"/>
                </a:solidFill>
                <a:latin typeface="Arial"/>
                <a:ea typeface="Arial"/>
                <a:cs typeface="Arial"/>
                <a:sym typeface="Arial"/>
              </a:rPr>
              <a:t>Thank You and Questions</a:t>
            </a:r>
            <a:endParaRPr/>
          </a:p>
        </p:txBody>
      </p:sp>
      <p:sp>
        <p:nvSpPr>
          <p:cNvPr id="790" name="Google Shape;790;p48"/>
          <p:cNvSpPr/>
          <p:nvPr/>
        </p:nvSpPr>
        <p:spPr>
          <a:xfrm>
            <a:off x="1" y="685224"/>
            <a:ext cx="2232955"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pic>
        <p:nvPicPr>
          <p:cNvPr id="791" name="Google Shape;791;p48" descr="ICANN_Logo_W.eps"/>
          <p:cNvPicPr preferRelativeResize="0"/>
          <p:nvPr/>
        </p:nvPicPr>
        <p:blipFill rotWithShape="1">
          <a:blip r:embed="rId2">
            <a:alphaModFix/>
          </a:blip>
          <a:srcRect/>
          <a:stretch/>
        </p:blipFill>
        <p:spPr>
          <a:xfrm>
            <a:off x="161982" y="871077"/>
            <a:ext cx="1962493" cy="1523172"/>
          </a:xfrm>
          <a:prstGeom prst="rect">
            <a:avLst/>
          </a:prstGeom>
          <a:noFill/>
          <a:ln>
            <a:noFill/>
          </a:ln>
        </p:spPr>
      </p:pic>
      <p:sp>
        <p:nvSpPr>
          <p:cNvPr id="792" name="Google Shape;792;p48"/>
          <p:cNvSpPr txBox="1">
            <a:spLocks noGrp="1"/>
          </p:cNvSpPr>
          <p:nvPr>
            <p:ph type="body" idx="1"/>
          </p:nvPr>
        </p:nvSpPr>
        <p:spPr>
          <a:xfrm>
            <a:off x="2543489" y="1865312"/>
            <a:ext cx="5973449" cy="346541"/>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93" name="Google Shape;793;p48"/>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794" name="Google Shape;794;p48"/>
          <p:cNvGrpSpPr/>
          <p:nvPr/>
        </p:nvGrpSpPr>
        <p:grpSpPr>
          <a:xfrm>
            <a:off x="2543489" y="3169143"/>
            <a:ext cx="6809361" cy="2600048"/>
            <a:chOff x="2543489" y="3169143"/>
            <a:chExt cx="6809361" cy="2600048"/>
          </a:xfrm>
        </p:grpSpPr>
        <p:grpSp>
          <p:nvGrpSpPr>
            <p:cNvPr id="795" name="Google Shape;795;p48"/>
            <p:cNvGrpSpPr/>
            <p:nvPr/>
          </p:nvGrpSpPr>
          <p:grpSpPr>
            <a:xfrm>
              <a:off x="2543489" y="5403431"/>
              <a:ext cx="3416667" cy="365760"/>
              <a:chOff x="5325979" y="4715893"/>
              <a:chExt cx="3416667" cy="365760"/>
            </a:xfrm>
          </p:grpSpPr>
          <p:sp>
            <p:nvSpPr>
              <p:cNvPr id="796" name="Google Shape;796;p48"/>
              <p:cNvSpPr txBox="1"/>
              <p:nvPr/>
            </p:nvSpPr>
            <p:spPr>
              <a:xfrm>
                <a:off x="5793339" y="4734885"/>
                <a:ext cx="2949307"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3"/>
                  </a:rPr>
                  <a:t>flickr.com/icann</a:t>
                </a:r>
                <a:endParaRPr sz="1400" b="0" i="0" u="none" strike="noStrike" cap="none">
                  <a:solidFill>
                    <a:srgbClr val="0A304B"/>
                  </a:solidFill>
                  <a:latin typeface="Arial"/>
                  <a:ea typeface="Arial"/>
                  <a:cs typeface="Arial"/>
                  <a:sym typeface="Arial"/>
                </a:endParaRPr>
              </a:p>
            </p:txBody>
          </p:sp>
          <p:pic>
            <p:nvPicPr>
              <p:cNvPr id="797" name="Google Shape;797;p48" descr="1420947842_social_style_3_flikr-128.png">
                <a:hlinkClick r:id="rId4"/>
              </p:cNvPr>
              <p:cNvPicPr preferRelativeResize="0"/>
              <p:nvPr/>
            </p:nvPicPr>
            <p:blipFill rotWithShape="1">
              <a:blip r:embed="rId5">
                <a:alphaModFix/>
              </a:blip>
              <a:srcRect/>
              <a:stretch/>
            </p:blipFill>
            <p:spPr>
              <a:xfrm>
                <a:off x="5325979" y="4715893"/>
                <a:ext cx="365760" cy="365760"/>
              </a:xfrm>
              <a:prstGeom prst="rect">
                <a:avLst/>
              </a:prstGeom>
              <a:noFill/>
              <a:ln>
                <a:noFill/>
              </a:ln>
            </p:spPr>
          </p:pic>
        </p:grpSp>
        <p:grpSp>
          <p:nvGrpSpPr>
            <p:cNvPr id="798" name="Google Shape;798;p48"/>
            <p:cNvGrpSpPr/>
            <p:nvPr/>
          </p:nvGrpSpPr>
          <p:grpSpPr>
            <a:xfrm>
              <a:off x="5716248" y="3169143"/>
              <a:ext cx="3636602" cy="365760"/>
              <a:chOff x="1235726" y="5571713"/>
              <a:chExt cx="3636602" cy="365760"/>
            </a:xfrm>
          </p:grpSpPr>
          <p:sp>
            <p:nvSpPr>
              <p:cNvPr id="799" name="Google Shape;799;p48"/>
              <p:cNvSpPr txBox="1"/>
              <p:nvPr/>
            </p:nvSpPr>
            <p:spPr>
              <a:xfrm>
                <a:off x="1703086" y="5592033"/>
                <a:ext cx="3169242"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6"/>
                  </a:rPr>
                  <a:t>linkedin/company/icann</a:t>
                </a:r>
                <a:endParaRPr sz="1400" b="0" i="0" u="none" strike="noStrike" cap="none">
                  <a:solidFill>
                    <a:srgbClr val="0A304B"/>
                  </a:solidFill>
                  <a:latin typeface="Arial"/>
                  <a:ea typeface="Arial"/>
                  <a:cs typeface="Arial"/>
                  <a:sym typeface="Arial"/>
                </a:endParaRPr>
              </a:p>
            </p:txBody>
          </p:sp>
          <p:pic>
            <p:nvPicPr>
              <p:cNvPr id="800" name="Google Shape;800;p48" descr="1420948164_social_style_3_in-128.png">
                <a:hlinkClick r:id="rId7"/>
              </p:cNvPr>
              <p:cNvPicPr preferRelativeResize="0"/>
              <p:nvPr/>
            </p:nvPicPr>
            <p:blipFill rotWithShape="1">
              <a:blip r:embed="rId8">
                <a:alphaModFix/>
              </a:blip>
              <a:srcRect/>
              <a:stretch/>
            </p:blipFill>
            <p:spPr>
              <a:xfrm>
                <a:off x="1235726" y="5571713"/>
                <a:ext cx="365760" cy="365760"/>
              </a:xfrm>
              <a:prstGeom prst="rect">
                <a:avLst/>
              </a:prstGeom>
              <a:noFill/>
              <a:ln>
                <a:noFill/>
              </a:ln>
            </p:spPr>
          </p:pic>
        </p:grpSp>
        <p:grpSp>
          <p:nvGrpSpPr>
            <p:cNvPr id="801" name="Google Shape;801;p48"/>
            <p:cNvGrpSpPr/>
            <p:nvPr/>
          </p:nvGrpSpPr>
          <p:grpSpPr>
            <a:xfrm>
              <a:off x="2543489" y="3169143"/>
              <a:ext cx="2809587" cy="365760"/>
              <a:chOff x="1235726" y="3073176"/>
              <a:chExt cx="2809587" cy="365760"/>
            </a:xfrm>
          </p:grpSpPr>
          <p:sp>
            <p:nvSpPr>
              <p:cNvPr id="802" name="Google Shape;802;p48"/>
              <p:cNvSpPr txBox="1"/>
              <p:nvPr/>
            </p:nvSpPr>
            <p:spPr>
              <a:xfrm>
                <a:off x="1703087" y="3093496"/>
                <a:ext cx="2342226"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9"/>
                  </a:rPr>
                  <a:t>@icann</a:t>
                </a:r>
                <a:endParaRPr sz="1400" b="0" i="0" u="none" strike="noStrike" cap="none">
                  <a:solidFill>
                    <a:srgbClr val="0A304B"/>
                  </a:solidFill>
                  <a:latin typeface="Arial"/>
                  <a:ea typeface="Arial"/>
                  <a:cs typeface="Arial"/>
                  <a:sym typeface="Arial"/>
                </a:endParaRPr>
              </a:p>
            </p:txBody>
          </p:sp>
          <p:pic>
            <p:nvPicPr>
              <p:cNvPr id="803" name="Google Shape;803;p48" descr="1420948433_social_style_3_twiter-128.png">
                <a:hlinkClick r:id="rId10"/>
              </p:cNvPr>
              <p:cNvPicPr preferRelativeResize="0"/>
              <p:nvPr/>
            </p:nvPicPr>
            <p:blipFill rotWithShape="1">
              <a:blip r:embed="rId11">
                <a:alphaModFix/>
              </a:blip>
              <a:srcRect/>
              <a:stretch/>
            </p:blipFill>
            <p:spPr>
              <a:xfrm>
                <a:off x="1235726" y="3073176"/>
                <a:ext cx="365760" cy="365760"/>
              </a:xfrm>
              <a:prstGeom prst="rect">
                <a:avLst/>
              </a:prstGeom>
              <a:noFill/>
              <a:ln>
                <a:noFill/>
              </a:ln>
            </p:spPr>
          </p:pic>
        </p:grpSp>
        <p:grpSp>
          <p:nvGrpSpPr>
            <p:cNvPr id="804" name="Google Shape;804;p48"/>
            <p:cNvGrpSpPr/>
            <p:nvPr/>
          </p:nvGrpSpPr>
          <p:grpSpPr>
            <a:xfrm>
              <a:off x="2543489" y="3913906"/>
              <a:ext cx="3730320" cy="365760"/>
              <a:chOff x="1235727" y="3892739"/>
              <a:chExt cx="3730320" cy="365760"/>
            </a:xfrm>
          </p:grpSpPr>
          <p:sp>
            <p:nvSpPr>
              <p:cNvPr id="805" name="Google Shape;805;p48"/>
              <p:cNvSpPr txBox="1"/>
              <p:nvPr/>
            </p:nvSpPr>
            <p:spPr>
              <a:xfrm>
                <a:off x="1703086" y="3913059"/>
                <a:ext cx="3262961"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2"/>
                  </a:rPr>
                  <a:t>facebook.com/icannorg </a:t>
                </a:r>
                <a:endParaRPr sz="1400" b="0" i="0" u="none" strike="noStrike" cap="none">
                  <a:solidFill>
                    <a:srgbClr val="0A304B"/>
                  </a:solidFill>
                  <a:latin typeface="Arial"/>
                  <a:ea typeface="Arial"/>
                  <a:cs typeface="Arial"/>
                  <a:sym typeface="Arial"/>
                </a:endParaRPr>
              </a:p>
            </p:txBody>
          </p:sp>
          <p:pic>
            <p:nvPicPr>
              <p:cNvPr id="806" name="Google Shape;806;p48" descr="1420948141_social_style_3_facebook-128.png">
                <a:hlinkClick r:id="rId13"/>
              </p:cNvPr>
              <p:cNvPicPr preferRelativeResize="0"/>
              <p:nvPr/>
            </p:nvPicPr>
            <p:blipFill rotWithShape="1">
              <a:blip r:embed="rId14">
                <a:alphaModFix/>
              </a:blip>
              <a:srcRect/>
              <a:stretch/>
            </p:blipFill>
            <p:spPr>
              <a:xfrm>
                <a:off x="1235727" y="3892739"/>
                <a:ext cx="365760" cy="365760"/>
              </a:xfrm>
              <a:prstGeom prst="rect">
                <a:avLst/>
              </a:prstGeom>
              <a:noFill/>
              <a:ln>
                <a:noFill/>
              </a:ln>
            </p:spPr>
          </p:pic>
        </p:grpSp>
        <p:grpSp>
          <p:nvGrpSpPr>
            <p:cNvPr id="807" name="Google Shape;807;p48"/>
            <p:cNvGrpSpPr/>
            <p:nvPr/>
          </p:nvGrpSpPr>
          <p:grpSpPr>
            <a:xfrm>
              <a:off x="2543489" y="4658669"/>
              <a:ext cx="3636602" cy="365760"/>
              <a:chOff x="1235726" y="4721075"/>
              <a:chExt cx="3636602" cy="365760"/>
            </a:xfrm>
          </p:grpSpPr>
          <p:pic>
            <p:nvPicPr>
              <p:cNvPr id="808" name="Google Shape;808;p48" descr="1420948149_social_style_3_youtube-128.png">
                <a:hlinkClick r:id="rId15"/>
              </p:cNvPr>
              <p:cNvPicPr preferRelativeResize="0"/>
              <p:nvPr/>
            </p:nvPicPr>
            <p:blipFill rotWithShape="1">
              <a:blip r:embed="rId16">
                <a:alphaModFix/>
              </a:blip>
              <a:srcRect/>
              <a:stretch/>
            </p:blipFill>
            <p:spPr>
              <a:xfrm>
                <a:off x="1235726" y="4721075"/>
                <a:ext cx="365760" cy="365760"/>
              </a:xfrm>
              <a:prstGeom prst="rect">
                <a:avLst/>
              </a:prstGeom>
              <a:noFill/>
              <a:ln>
                <a:noFill/>
              </a:ln>
            </p:spPr>
          </p:pic>
          <p:sp>
            <p:nvSpPr>
              <p:cNvPr id="809" name="Google Shape;809;p48"/>
              <p:cNvSpPr txBox="1"/>
              <p:nvPr/>
            </p:nvSpPr>
            <p:spPr>
              <a:xfrm>
                <a:off x="1703086" y="4734885"/>
                <a:ext cx="3169242"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7"/>
                  </a:rPr>
                  <a:t>youtube.com/icannnews</a:t>
                </a:r>
                <a:endParaRPr sz="1400" b="0" i="0" u="none" strike="noStrike" cap="none">
                  <a:solidFill>
                    <a:srgbClr val="0A304B"/>
                  </a:solidFill>
                  <a:latin typeface="Arial"/>
                  <a:ea typeface="Arial"/>
                  <a:cs typeface="Arial"/>
                  <a:sym typeface="Arial"/>
                </a:endParaRPr>
              </a:p>
            </p:txBody>
          </p:sp>
        </p:grpSp>
        <p:grpSp>
          <p:nvGrpSpPr>
            <p:cNvPr id="810" name="Google Shape;810;p48"/>
            <p:cNvGrpSpPr/>
            <p:nvPr/>
          </p:nvGrpSpPr>
          <p:grpSpPr>
            <a:xfrm>
              <a:off x="5716248" y="4658669"/>
              <a:ext cx="2586167" cy="365760"/>
              <a:chOff x="5325979" y="3073176"/>
              <a:chExt cx="2586167" cy="365760"/>
            </a:xfrm>
          </p:grpSpPr>
          <p:sp>
            <p:nvSpPr>
              <p:cNvPr id="811" name="Google Shape;811;p48"/>
              <p:cNvSpPr txBox="1"/>
              <p:nvPr/>
            </p:nvSpPr>
            <p:spPr>
              <a:xfrm>
                <a:off x="5793339" y="3093496"/>
                <a:ext cx="2118807"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8"/>
                  </a:rPr>
                  <a:t>soundcloud/icann</a:t>
                </a:r>
                <a:endParaRPr sz="1400" b="0" i="0" u="none" strike="noStrike" cap="none">
                  <a:solidFill>
                    <a:srgbClr val="0A304B"/>
                  </a:solidFill>
                  <a:latin typeface="Arial"/>
                  <a:ea typeface="Arial"/>
                  <a:cs typeface="Arial"/>
                  <a:sym typeface="Arial"/>
                </a:endParaRPr>
              </a:p>
            </p:txBody>
          </p:sp>
          <p:pic>
            <p:nvPicPr>
              <p:cNvPr id="812" name="Google Shape;812;p48"/>
              <p:cNvPicPr preferRelativeResize="0"/>
              <p:nvPr/>
            </p:nvPicPr>
            <p:blipFill rotWithShape="1">
              <a:blip r:embed="rId19">
                <a:alphaModFix/>
              </a:blip>
              <a:srcRect/>
              <a:stretch/>
            </p:blipFill>
            <p:spPr>
              <a:xfrm>
                <a:off x="5325979" y="3073176"/>
                <a:ext cx="365760" cy="365760"/>
              </a:xfrm>
              <a:prstGeom prst="rect">
                <a:avLst/>
              </a:prstGeom>
              <a:noFill/>
              <a:ln>
                <a:noFill/>
              </a:ln>
            </p:spPr>
          </p:pic>
        </p:grpSp>
        <p:grpSp>
          <p:nvGrpSpPr>
            <p:cNvPr id="813" name="Google Shape;813;p48"/>
            <p:cNvGrpSpPr/>
            <p:nvPr/>
          </p:nvGrpSpPr>
          <p:grpSpPr>
            <a:xfrm>
              <a:off x="5716248" y="3913906"/>
              <a:ext cx="3416667" cy="365760"/>
              <a:chOff x="5325979" y="5571713"/>
              <a:chExt cx="3416667" cy="365760"/>
            </a:xfrm>
          </p:grpSpPr>
          <p:sp>
            <p:nvSpPr>
              <p:cNvPr id="814" name="Google Shape;814;p48"/>
              <p:cNvSpPr txBox="1"/>
              <p:nvPr/>
            </p:nvSpPr>
            <p:spPr>
              <a:xfrm>
                <a:off x="5793339" y="5592033"/>
                <a:ext cx="2949307"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20"/>
                  </a:rPr>
                  <a:t>slideshare/icannpresentations</a:t>
                </a:r>
                <a:endParaRPr sz="1400" b="0" i="0" u="none" strike="noStrike" cap="none">
                  <a:solidFill>
                    <a:srgbClr val="0A304B"/>
                  </a:solidFill>
                  <a:latin typeface="Arial"/>
                  <a:ea typeface="Arial"/>
                  <a:cs typeface="Arial"/>
                  <a:sym typeface="Arial"/>
                </a:endParaRPr>
              </a:p>
            </p:txBody>
          </p:sp>
          <p:pic>
            <p:nvPicPr>
              <p:cNvPr id="815" name="Google Shape;815;p48" descr="1420948164_social_style_3_in-128.png">
                <a:hlinkClick r:id="rId7"/>
              </p:cNvPr>
              <p:cNvPicPr preferRelativeResize="0"/>
              <p:nvPr/>
            </p:nvPicPr>
            <p:blipFill rotWithShape="1">
              <a:blip r:embed="rId8">
                <a:alphaModFix/>
              </a:blip>
              <a:srcRect/>
              <a:stretch/>
            </p:blipFill>
            <p:spPr>
              <a:xfrm>
                <a:off x="5325979" y="5571713"/>
                <a:ext cx="365760" cy="365760"/>
              </a:xfrm>
              <a:prstGeom prst="rect">
                <a:avLst/>
              </a:prstGeom>
              <a:noFill/>
              <a:ln>
                <a:noFill/>
              </a:ln>
            </p:spPr>
          </p:pic>
        </p:grpSp>
        <p:grpSp>
          <p:nvGrpSpPr>
            <p:cNvPr id="816" name="Google Shape;816;p48"/>
            <p:cNvGrpSpPr/>
            <p:nvPr/>
          </p:nvGrpSpPr>
          <p:grpSpPr>
            <a:xfrm>
              <a:off x="5716248" y="5403431"/>
              <a:ext cx="3416667" cy="358717"/>
              <a:chOff x="6434703" y="4228306"/>
              <a:chExt cx="3416667" cy="358717"/>
            </a:xfrm>
          </p:grpSpPr>
          <p:sp>
            <p:nvSpPr>
              <p:cNvPr id="817" name="Google Shape;817;p48"/>
              <p:cNvSpPr txBox="1"/>
              <p:nvPr/>
            </p:nvSpPr>
            <p:spPr>
              <a:xfrm>
                <a:off x="6902063" y="4247298"/>
                <a:ext cx="2949307"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21"/>
                  </a:rPr>
                  <a:t>instagram.com/icannorg</a:t>
                </a:r>
                <a:endParaRPr sz="1400" b="0" i="0" u="none" strike="noStrike" cap="none">
                  <a:solidFill>
                    <a:srgbClr val="0A304B"/>
                  </a:solidFill>
                  <a:latin typeface="Arial"/>
                  <a:ea typeface="Arial"/>
                  <a:cs typeface="Arial"/>
                  <a:sym typeface="Arial"/>
                </a:endParaRPr>
              </a:p>
            </p:txBody>
          </p:sp>
          <p:pic>
            <p:nvPicPr>
              <p:cNvPr id="818" name="Google Shape;818;p48"/>
              <p:cNvPicPr preferRelativeResize="0"/>
              <p:nvPr/>
            </p:nvPicPr>
            <p:blipFill/>
            <p:spPr>
              <a:xfrm>
                <a:off x="6434703" y="4228306"/>
                <a:ext cx="358717" cy="358717"/>
              </a:xfrm>
              <a:prstGeom prst="rect">
                <a:avLst/>
              </a:prstGeom>
              <a:solidFill>
                <a:srgbClr val="FFFFFF"/>
              </a:solidFill>
              <a:ln>
                <a:noFill/>
              </a:ln>
            </p:spPr>
          </p:pic>
        </p:gr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819"/>
        <p:cNvGrpSpPr/>
        <p:nvPr/>
      </p:nvGrpSpPr>
      <p:grpSpPr>
        <a:xfrm>
          <a:off x="0" y="0"/>
          <a:ext cx="0" cy="0"/>
          <a:chOff x="0" y="0"/>
          <a:chExt cx="0" cy="0"/>
        </a:xfrm>
      </p:grpSpPr>
      <p:sp>
        <p:nvSpPr>
          <p:cNvPr id="820" name="Google Shape;820;p49"/>
          <p:cNvSpPr/>
          <p:nvPr/>
        </p:nvSpPr>
        <p:spPr>
          <a:xfrm>
            <a:off x="0" y="0"/>
            <a:ext cx="9144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21" name="Google Shape;821;p49"/>
          <p:cNvSpPr txBox="1"/>
          <p:nvPr/>
        </p:nvSpPr>
        <p:spPr>
          <a:xfrm>
            <a:off x="2191310" y="2425013"/>
            <a:ext cx="6330715" cy="34706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500" b="0" i="0" u="none" strike="noStrike" cap="none">
                <a:solidFill>
                  <a:schemeClr val="lt1"/>
                </a:solidFill>
                <a:latin typeface="Arial"/>
                <a:ea typeface="Arial"/>
                <a:cs typeface="Arial"/>
                <a:sym typeface="Arial"/>
              </a:rPr>
              <a:t>Visit us at </a:t>
            </a:r>
            <a:r>
              <a:rPr lang="en-US" sz="1500" b="1" i="0" u="none" strike="noStrike" cap="none">
                <a:solidFill>
                  <a:schemeClr val="lt1"/>
                </a:solidFill>
                <a:latin typeface="Arial"/>
                <a:ea typeface="Arial"/>
                <a:cs typeface="Arial"/>
                <a:sym typeface="Arial"/>
              </a:rPr>
              <a:t>icann.org</a:t>
            </a:r>
            <a:endParaRPr sz="1500" b="1" i="0" u="none" strike="noStrike" cap="none">
              <a:solidFill>
                <a:schemeClr val="lt1"/>
              </a:solidFill>
              <a:latin typeface="Arial"/>
              <a:ea typeface="Arial"/>
              <a:cs typeface="Arial"/>
              <a:sym typeface="Arial"/>
            </a:endParaRPr>
          </a:p>
        </p:txBody>
      </p:sp>
      <p:sp>
        <p:nvSpPr>
          <p:cNvPr id="822" name="Google Shape;822;p49"/>
          <p:cNvSpPr txBox="1"/>
          <p:nvPr/>
        </p:nvSpPr>
        <p:spPr>
          <a:xfrm>
            <a:off x="374212" y="862601"/>
            <a:ext cx="7403218" cy="39311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endParaRPr sz="2700" b="1" i="0" u="none" strike="noStrike" cap="none">
              <a:solidFill>
                <a:schemeClr val="lt1"/>
              </a:solidFill>
              <a:latin typeface="Arial"/>
              <a:ea typeface="Arial"/>
              <a:cs typeface="Arial"/>
              <a:sym typeface="Arial"/>
            </a:endParaRPr>
          </a:p>
        </p:txBody>
      </p:sp>
      <p:sp>
        <p:nvSpPr>
          <p:cNvPr id="823" name="Google Shape;823;p49"/>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824" name="Google Shape;824;p49"/>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825" name="Google Shape;825;p49"/>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pic>
        <p:nvPicPr>
          <p:cNvPr id="826" name="Google Shape;826;p49"/>
          <p:cNvPicPr preferRelativeResize="0"/>
          <p:nvPr/>
        </p:nvPicPr>
        <p:blipFill rotWithShape="1">
          <a:blip r:embed="rId2">
            <a:alphaModFix/>
          </a:blip>
          <a:srcRect/>
          <a:stretch/>
        </p:blipFill>
        <p:spPr>
          <a:xfrm>
            <a:off x="2079799" y="1039938"/>
            <a:ext cx="4287549" cy="760694"/>
          </a:xfrm>
          <a:prstGeom prst="rect">
            <a:avLst/>
          </a:prstGeom>
          <a:noFill/>
          <a:ln>
            <a:noFill/>
          </a:ln>
        </p:spPr>
      </p:pic>
      <p:sp>
        <p:nvSpPr>
          <p:cNvPr id="827" name="Google Shape;827;p49"/>
          <p:cNvSpPr/>
          <p:nvPr/>
        </p:nvSpPr>
        <p:spPr>
          <a:xfrm>
            <a:off x="1811695"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828" name="Google Shape;828;p49"/>
          <p:cNvCxnSpPr/>
          <p:nvPr/>
        </p:nvCxnSpPr>
        <p:spPr>
          <a:xfrm rot="10800000">
            <a:off x="0" y="6320453"/>
            <a:ext cx="1790417" cy="0"/>
          </a:xfrm>
          <a:prstGeom prst="straightConnector1">
            <a:avLst/>
          </a:prstGeom>
          <a:noFill/>
          <a:ln w="12700" cap="flat" cmpd="sng">
            <a:solidFill>
              <a:schemeClr val="lt1"/>
            </a:solidFill>
            <a:prstDash val="solid"/>
            <a:round/>
            <a:headEnd type="none" w="sm" len="sm"/>
            <a:tailEnd type="none" w="sm" len="sm"/>
          </a:ln>
        </p:spPr>
      </p:cxnSp>
      <p:cxnSp>
        <p:nvCxnSpPr>
          <p:cNvPr id="829" name="Google Shape;829;p49"/>
          <p:cNvCxnSpPr/>
          <p:nvPr/>
        </p:nvCxnSpPr>
        <p:spPr>
          <a:xfrm rot="10800000">
            <a:off x="1878696" y="6320453"/>
            <a:ext cx="6693408" cy="0"/>
          </a:xfrm>
          <a:prstGeom prst="straightConnector1">
            <a:avLst/>
          </a:prstGeom>
          <a:noFill/>
          <a:ln w="12700" cap="flat" cmpd="sng">
            <a:solidFill>
              <a:schemeClr val="lt1"/>
            </a:solidFill>
            <a:prstDash val="solid"/>
            <a:round/>
            <a:headEnd type="none" w="sm" len="sm"/>
            <a:tailEnd type="none" w="sm" len="sm"/>
          </a:ln>
        </p:spPr>
      </p:cxnSp>
      <p:sp>
        <p:nvSpPr>
          <p:cNvPr id="830" name="Google Shape;830;p49"/>
          <p:cNvSpPr/>
          <p:nvPr/>
        </p:nvSpPr>
        <p:spPr>
          <a:xfrm flipH="1">
            <a:off x="8610117"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31" name="Google Shape;831;p49"/>
          <p:cNvSpPr/>
          <p:nvPr/>
        </p:nvSpPr>
        <p:spPr>
          <a:xfrm flipH="1">
            <a:off x="8610117" y="2196678"/>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832" name="Google Shape;832;p49"/>
          <p:cNvCxnSpPr>
            <a:endCxn id="833" idx="0"/>
          </p:cNvCxnSpPr>
          <p:nvPr/>
        </p:nvCxnSpPr>
        <p:spPr>
          <a:xfrm rot="10800000">
            <a:off x="1834554" y="2281331"/>
            <a:ext cx="0" cy="3997500"/>
          </a:xfrm>
          <a:prstGeom prst="straightConnector1">
            <a:avLst/>
          </a:prstGeom>
          <a:noFill/>
          <a:ln w="12700" cap="flat" cmpd="sng">
            <a:solidFill>
              <a:schemeClr val="lt1"/>
            </a:solidFill>
            <a:prstDash val="solid"/>
            <a:round/>
            <a:headEnd type="none" w="sm" len="sm"/>
            <a:tailEnd type="none" w="sm" len="sm"/>
          </a:ln>
        </p:spPr>
      </p:cxnSp>
      <p:sp>
        <p:nvSpPr>
          <p:cNvPr id="833" name="Google Shape;833;p49"/>
          <p:cNvSpPr/>
          <p:nvPr/>
        </p:nvSpPr>
        <p:spPr>
          <a:xfrm rot="-5400000">
            <a:off x="1834554" y="2220449"/>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834" name="Google Shape;834;p49"/>
          <p:cNvCxnSpPr/>
          <p:nvPr/>
        </p:nvCxnSpPr>
        <p:spPr>
          <a:xfrm rot="10800000">
            <a:off x="1895439" y="2220449"/>
            <a:ext cx="6691671" cy="0"/>
          </a:xfrm>
          <a:prstGeom prst="straightConnector1">
            <a:avLst/>
          </a:prstGeom>
          <a:noFill/>
          <a:ln w="12700" cap="flat" cmpd="sng">
            <a:solidFill>
              <a:schemeClr val="lt1"/>
            </a:solidFill>
            <a:prstDash val="solid"/>
            <a:round/>
            <a:headEnd type="none" w="sm" len="sm"/>
            <a:tailEnd type="none" w="sm" len="sm"/>
          </a:ln>
        </p:spPr>
      </p:cxnSp>
      <p:cxnSp>
        <p:nvCxnSpPr>
          <p:cNvPr id="835" name="Google Shape;835;p49"/>
          <p:cNvCxnSpPr/>
          <p:nvPr/>
        </p:nvCxnSpPr>
        <p:spPr>
          <a:xfrm rot="10800000">
            <a:off x="8686803" y="6320453"/>
            <a:ext cx="457197" cy="0"/>
          </a:xfrm>
          <a:prstGeom prst="straightConnector1">
            <a:avLst/>
          </a:prstGeom>
          <a:noFill/>
          <a:ln w="12700" cap="flat" cmpd="sng">
            <a:solidFill>
              <a:schemeClr val="lt1"/>
            </a:solidFill>
            <a:prstDash val="solid"/>
            <a:round/>
            <a:headEnd type="none" w="sm" len="sm"/>
            <a:tailEnd type="none" w="sm" len="sm"/>
          </a:ln>
        </p:spPr>
      </p:cxnSp>
      <p:cxnSp>
        <p:nvCxnSpPr>
          <p:cNvPr id="836" name="Google Shape;836;p49"/>
          <p:cNvCxnSpPr/>
          <p:nvPr/>
        </p:nvCxnSpPr>
        <p:spPr>
          <a:xfrm rot="10800000">
            <a:off x="8678063" y="2219538"/>
            <a:ext cx="465937" cy="0"/>
          </a:xfrm>
          <a:prstGeom prst="straightConnector1">
            <a:avLst/>
          </a:prstGeom>
          <a:noFill/>
          <a:ln w="12700" cap="flat" cmpd="sng">
            <a:solidFill>
              <a:schemeClr val="lt1"/>
            </a:solidFill>
            <a:prstDash val="solid"/>
            <a:round/>
            <a:headEnd type="none" w="sm" len="sm"/>
            <a:tailEnd type="none" w="sm" len="sm"/>
          </a:ln>
        </p:spPr>
      </p:cxnSp>
      <p:sp>
        <p:nvSpPr>
          <p:cNvPr id="837" name="Google Shape;837;p49"/>
          <p:cNvSpPr txBox="1">
            <a:spLocks noGrp="1"/>
          </p:cNvSpPr>
          <p:nvPr>
            <p:ph type="title"/>
          </p:nvPr>
        </p:nvSpPr>
        <p:spPr>
          <a:xfrm>
            <a:off x="374904" y="42394"/>
            <a:ext cx="8856010" cy="531346"/>
          </a:xfrm>
          <a:prstGeom prst="rect">
            <a:avLst/>
          </a:prstGeom>
          <a:noFill/>
          <a:ln>
            <a:noFill/>
          </a:ln>
        </p:spPr>
        <p:txBody>
          <a:bodyPr spcFirstLastPara="1" wrap="square" lIns="0" tIns="45700" rIns="0" bIns="45700"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838" name="Google Shape;838;p49"/>
          <p:cNvGrpSpPr/>
          <p:nvPr/>
        </p:nvGrpSpPr>
        <p:grpSpPr>
          <a:xfrm>
            <a:off x="2188569" y="3214997"/>
            <a:ext cx="6160437" cy="2426437"/>
            <a:chOff x="2188569" y="3214997"/>
            <a:chExt cx="6160437" cy="2426437"/>
          </a:xfrm>
        </p:grpSpPr>
        <p:pic>
          <p:nvPicPr>
            <p:cNvPr id="839" name="Google Shape;839;p49"/>
            <p:cNvPicPr preferRelativeResize="0"/>
            <p:nvPr/>
          </p:nvPicPr>
          <p:blipFill rotWithShape="1">
            <a:blip r:embed="rId3">
              <a:alphaModFix/>
            </a:blip>
            <a:srcRect/>
            <a:stretch/>
          </p:blipFill>
          <p:spPr>
            <a:xfrm>
              <a:off x="5562183" y="5245434"/>
              <a:ext cx="2365413" cy="396000"/>
            </a:xfrm>
            <a:prstGeom prst="rect">
              <a:avLst/>
            </a:prstGeom>
            <a:noFill/>
            <a:ln>
              <a:noFill/>
            </a:ln>
          </p:spPr>
        </p:pic>
        <p:pic>
          <p:nvPicPr>
            <p:cNvPr id="840" name="Google Shape;840;p49"/>
            <p:cNvPicPr preferRelativeResize="0"/>
            <p:nvPr/>
          </p:nvPicPr>
          <p:blipFill rotWithShape="1">
            <a:blip r:embed="rId4">
              <a:alphaModFix/>
            </a:blip>
            <a:srcRect/>
            <a:stretch/>
          </p:blipFill>
          <p:spPr>
            <a:xfrm>
              <a:off x="5562183" y="3216852"/>
              <a:ext cx="2310353" cy="396000"/>
            </a:xfrm>
            <a:prstGeom prst="rect">
              <a:avLst/>
            </a:prstGeom>
            <a:noFill/>
            <a:ln>
              <a:noFill/>
            </a:ln>
          </p:spPr>
        </p:pic>
        <p:pic>
          <p:nvPicPr>
            <p:cNvPr id="841" name="Google Shape;841;p49"/>
            <p:cNvPicPr preferRelativeResize="0"/>
            <p:nvPr/>
          </p:nvPicPr>
          <p:blipFill rotWithShape="1">
            <a:blip r:embed="rId5">
              <a:alphaModFix/>
            </a:blip>
            <a:srcRect/>
            <a:stretch/>
          </p:blipFill>
          <p:spPr>
            <a:xfrm>
              <a:off x="5562183" y="3893046"/>
              <a:ext cx="2786823" cy="396000"/>
            </a:xfrm>
            <a:prstGeom prst="rect">
              <a:avLst/>
            </a:prstGeom>
            <a:noFill/>
            <a:ln>
              <a:noFill/>
            </a:ln>
          </p:spPr>
        </p:pic>
        <p:pic>
          <p:nvPicPr>
            <p:cNvPr id="842" name="Google Shape;842;p49"/>
            <p:cNvPicPr preferRelativeResize="0"/>
            <p:nvPr/>
          </p:nvPicPr>
          <p:blipFill rotWithShape="1">
            <a:blip r:embed="rId6">
              <a:alphaModFix/>
            </a:blip>
            <a:srcRect/>
            <a:stretch/>
          </p:blipFill>
          <p:spPr>
            <a:xfrm>
              <a:off x="5562183" y="4569240"/>
              <a:ext cx="1893176" cy="396000"/>
            </a:xfrm>
            <a:prstGeom prst="rect">
              <a:avLst/>
            </a:prstGeom>
            <a:noFill/>
            <a:ln>
              <a:noFill/>
            </a:ln>
          </p:spPr>
        </p:pic>
        <p:pic>
          <p:nvPicPr>
            <p:cNvPr id="843" name="Google Shape;843;p49"/>
            <p:cNvPicPr preferRelativeResize="0"/>
            <p:nvPr/>
          </p:nvPicPr>
          <p:blipFill rotWithShape="1">
            <a:blip r:embed="rId7">
              <a:alphaModFix/>
            </a:blip>
            <a:srcRect/>
            <a:stretch/>
          </p:blipFill>
          <p:spPr>
            <a:xfrm>
              <a:off x="2191308" y="3891809"/>
              <a:ext cx="2291295" cy="396000"/>
            </a:xfrm>
            <a:prstGeom prst="rect">
              <a:avLst/>
            </a:prstGeom>
            <a:noFill/>
            <a:ln>
              <a:noFill/>
            </a:ln>
          </p:spPr>
        </p:pic>
        <p:pic>
          <p:nvPicPr>
            <p:cNvPr id="844" name="Google Shape;844;p49"/>
            <p:cNvPicPr preferRelativeResize="0"/>
            <p:nvPr/>
          </p:nvPicPr>
          <p:blipFill rotWithShape="1">
            <a:blip r:embed="rId8">
              <a:alphaModFix/>
            </a:blip>
            <a:srcRect/>
            <a:stretch/>
          </p:blipFill>
          <p:spPr>
            <a:xfrm>
              <a:off x="2188569" y="4568621"/>
              <a:ext cx="2344236" cy="396000"/>
            </a:xfrm>
            <a:prstGeom prst="rect">
              <a:avLst/>
            </a:prstGeom>
            <a:noFill/>
            <a:ln>
              <a:noFill/>
            </a:ln>
          </p:spPr>
        </p:pic>
        <p:pic>
          <p:nvPicPr>
            <p:cNvPr id="845" name="Google Shape;845;p49"/>
            <p:cNvPicPr preferRelativeResize="0"/>
            <p:nvPr/>
          </p:nvPicPr>
          <p:blipFill rotWithShape="1">
            <a:blip r:embed="rId9">
              <a:alphaModFix/>
            </a:blip>
            <a:srcRect/>
            <a:stretch/>
          </p:blipFill>
          <p:spPr>
            <a:xfrm>
              <a:off x="2188569" y="5245434"/>
              <a:ext cx="1717413" cy="396000"/>
            </a:xfrm>
            <a:prstGeom prst="rect">
              <a:avLst/>
            </a:prstGeom>
            <a:noFill/>
            <a:ln>
              <a:noFill/>
            </a:ln>
          </p:spPr>
        </p:pic>
        <p:pic>
          <p:nvPicPr>
            <p:cNvPr id="846" name="Google Shape;846;p49"/>
            <p:cNvPicPr preferRelativeResize="0"/>
            <p:nvPr/>
          </p:nvPicPr>
          <p:blipFill rotWithShape="1">
            <a:blip r:embed="rId10">
              <a:alphaModFix/>
            </a:blip>
            <a:srcRect/>
            <a:stretch/>
          </p:blipFill>
          <p:spPr>
            <a:xfrm>
              <a:off x="2191310" y="3214997"/>
              <a:ext cx="1145646" cy="396000"/>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52"/>
        <p:cNvGrpSpPr/>
        <p:nvPr/>
      </p:nvGrpSpPr>
      <p:grpSpPr>
        <a:xfrm>
          <a:off x="0" y="0"/>
          <a:ext cx="0" cy="0"/>
          <a:chOff x="0" y="0"/>
          <a:chExt cx="0" cy="0"/>
        </a:xfrm>
      </p:grpSpPr>
      <p:sp>
        <p:nvSpPr>
          <p:cNvPr id="53" name="Google Shape;53;p6"/>
          <p:cNvSpPr/>
          <p:nvPr/>
        </p:nvSpPr>
        <p:spPr>
          <a:xfrm>
            <a:off x="0" y="0"/>
            <a:ext cx="9144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4" name="Google Shape;54;p6"/>
          <p:cNvSpPr txBox="1">
            <a:spLocks noGrp="1"/>
          </p:cNvSpPr>
          <p:nvPr>
            <p:ph type="title"/>
          </p:nvPr>
        </p:nvSpPr>
        <p:spPr>
          <a:xfrm>
            <a:off x="610724" y="0"/>
            <a:ext cx="7744845" cy="2533369"/>
          </a:xfrm>
          <a:prstGeom prst="rect">
            <a:avLst/>
          </a:prstGeom>
          <a:noFill/>
          <a:ln>
            <a:noFill/>
          </a:ln>
        </p:spPr>
        <p:txBody>
          <a:bodyPr spcFirstLastPara="1" wrap="square" lIns="0" tIns="0" rIns="0" bIns="0" anchor="b" anchorCtr="0"/>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6"/>
          <p:cNvSpPr txBox="1">
            <a:spLocks noGrp="1"/>
          </p:cNvSpPr>
          <p:nvPr>
            <p:ph type="body" idx="1"/>
          </p:nvPr>
        </p:nvSpPr>
        <p:spPr>
          <a:xfrm>
            <a:off x="610724" y="3562904"/>
            <a:ext cx="7744845" cy="716808"/>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 name="Google Shape;56;p6"/>
          <p:cNvSpPr txBox="1">
            <a:spLocks noGrp="1"/>
          </p:cNvSpPr>
          <p:nvPr>
            <p:ph type="body" idx="2"/>
          </p:nvPr>
        </p:nvSpPr>
        <p:spPr>
          <a:xfrm>
            <a:off x="610724" y="4252817"/>
            <a:ext cx="7744845" cy="273605"/>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 name="Google Shape;57;p6"/>
          <p:cNvSpPr txBox="1">
            <a:spLocks noGrp="1"/>
          </p:cNvSpPr>
          <p:nvPr>
            <p:ph type="body" idx="3"/>
          </p:nvPr>
        </p:nvSpPr>
        <p:spPr>
          <a:xfrm>
            <a:off x="610724" y="4544352"/>
            <a:ext cx="7744845" cy="403785"/>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8" name="Google Shape;58;p6"/>
          <p:cNvPicPr preferRelativeResize="0"/>
          <p:nvPr/>
        </p:nvPicPr>
        <p:blipFill rotWithShape="1">
          <a:blip r:embed="rId2">
            <a:alphaModFix/>
          </a:blip>
          <a:srcRect/>
          <a:stretch/>
        </p:blipFill>
        <p:spPr>
          <a:xfrm>
            <a:off x="641992" y="5512926"/>
            <a:ext cx="1193800" cy="952500"/>
          </a:xfrm>
          <a:prstGeom prst="rect">
            <a:avLst/>
          </a:prstGeom>
          <a:noFill/>
          <a:ln>
            <a:noFill/>
          </a:ln>
        </p:spPr>
      </p:pic>
      <p:sp>
        <p:nvSpPr>
          <p:cNvPr id="59" name="Google Shape;59;p6"/>
          <p:cNvSpPr txBox="1">
            <a:spLocks noGrp="1"/>
          </p:cNvSpPr>
          <p:nvPr>
            <p:ph type="body" idx="4"/>
          </p:nvPr>
        </p:nvSpPr>
        <p:spPr>
          <a:xfrm>
            <a:off x="610724" y="2854692"/>
            <a:ext cx="7744845" cy="716808"/>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60"/>
        <p:cNvGrpSpPr/>
        <p:nvPr/>
      </p:nvGrpSpPr>
      <p:grpSpPr>
        <a:xfrm>
          <a:off x="0" y="0"/>
          <a:ext cx="0" cy="0"/>
          <a:chOff x="0" y="0"/>
          <a:chExt cx="0" cy="0"/>
        </a:xfrm>
      </p:grpSpPr>
      <p:sp>
        <p:nvSpPr>
          <p:cNvPr id="61" name="Google Shape;61;p7"/>
          <p:cNvSpPr/>
          <p:nvPr/>
        </p:nvSpPr>
        <p:spPr>
          <a:xfrm>
            <a:off x="1811695"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 name="Google Shape;62;p7"/>
          <p:cNvCxnSpPr/>
          <p:nvPr/>
        </p:nvCxnSpPr>
        <p:spPr>
          <a:xfrm rot="10800000">
            <a:off x="0" y="6124511"/>
            <a:ext cx="1790417" cy="0"/>
          </a:xfrm>
          <a:prstGeom prst="straightConnector1">
            <a:avLst/>
          </a:prstGeom>
          <a:noFill/>
          <a:ln w="12700" cap="flat" cmpd="sng">
            <a:solidFill>
              <a:srgbClr val="0B3458"/>
            </a:solidFill>
            <a:prstDash val="solid"/>
            <a:round/>
            <a:headEnd type="none" w="sm" len="sm"/>
            <a:tailEnd type="none" w="sm" len="sm"/>
          </a:ln>
        </p:spPr>
      </p:cxnSp>
      <p:cxnSp>
        <p:nvCxnSpPr>
          <p:cNvPr id="63" name="Google Shape;63;p7"/>
          <p:cNvCxnSpPr/>
          <p:nvPr/>
        </p:nvCxnSpPr>
        <p:spPr>
          <a:xfrm rot="10800000">
            <a:off x="1878696" y="6124511"/>
            <a:ext cx="6693408" cy="0"/>
          </a:xfrm>
          <a:prstGeom prst="straightConnector1">
            <a:avLst/>
          </a:prstGeom>
          <a:noFill/>
          <a:ln w="12700" cap="flat" cmpd="sng">
            <a:solidFill>
              <a:srgbClr val="0B3458"/>
            </a:solidFill>
            <a:prstDash val="solid"/>
            <a:round/>
            <a:headEnd type="none" w="sm" len="sm"/>
            <a:tailEnd type="none" w="sm" len="sm"/>
          </a:ln>
        </p:spPr>
      </p:cxnSp>
      <p:sp>
        <p:nvSpPr>
          <p:cNvPr id="64" name="Google Shape;64;p7"/>
          <p:cNvSpPr/>
          <p:nvPr/>
        </p:nvSpPr>
        <p:spPr>
          <a:xfrm flipH="1">
            <a:off x="8610117"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5" name="Google Shape;65;p7"/>
          <p:cNvSpPr/>
          <p:nvPr/>
        </p:nvSpPr>
        <p:spPr>
          <a:xfrm flipH="1">
            <a:off x="8610117" y="347037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 name="Google Shape;66;p7"/>
          <p:cNvCxnSpPr/>
          <p:nvPr/>
        </p:nvCxnSpPr>
        <p:spPr>
          <a:xfrm rot="10800000">
            <a:off x="1834554" y="3552825"/>
            <a:ext cx="0" cy="2529961"/>
          </a:xfrm>
          <a:prstGeom prst="straightConnector1">
            <a:avLst/>
          </a:prstGeom>
          <a:noFill/>
          <a:ln w="12700" cap="flat" cmpd="sng">
            <a:solidFill>
              <a:srgbClr val="0B3458"/>
            </a:solidFill>
            <a:prstDash val="solid"/>
            <a:round/>
            <a:headEnd type="none" w="sm" len="sm"/>
            <a:tailEnd type="none" w="sm" len="sm"/>
          </a:ln>
        </p:spPr>
      </p:cxnSp>
      <p:sp>
        <p:nvSpPr>
          <p:cNvPr id="67" name="Google Shape;67;p7"/>
          <p:cNvSpPr/>
          <p:nvPr/>
        </p:nvSpPr>
        <p:spPr>
          <a:xfrm rot="-5400000">
            <a:off x="1834554" y="3494144"/>
            <a:ext cx="121764" cy="121764"/>
          </a:xfrm>
          <a:prstGeom prst="arc">
            <a:avLst>
              <a:gd name="adj1" fmla="val 16200000"/>
              <a:gd name="adj2" fmla="val 0"/>
            </a:avLst>
          </a:prstGeom>
          <a:noFill/>
          <a:ln w="12700" cap="flat"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68" name="Google Shape;68;p7"/>
          <p:cNvCxnSpPr/>
          <p:nvPr/>
        </p:nvCxnSpPr>
        <p:spPr>
          <a:xfrm rot="10800000">
            <a:off x="1895439" y="3494144"/>
            <a:ext cx="6691671" cy="0"/>
          </a:xfrm>
          <a:prstGeom prst="straightConnector1">
            <a:avLst/>
          </a:prstGeom>
          <a:noFill/>
          <a:ln w="12700" cap="flat" cmpd="sng">
            <a:solidFill>
              <a:srgbClr val="0B3458"/>
            </a:solidFill>
            <a:prstDash val="solid"/>
            <a:round/>
            <a:headEnd type="none" w="sm" len="sm"/>
            <a:tailEnd type="none" w="sm" len="sm"/>
          </a:ln>
        </p:spPr>
      </p:cxnSp>
      <p:pic>
        <p:nvPicPr>
          <p:cNvPr id="69" name="Google Shape;69;p7"/>
          <p:cNvPicPr preferRelativeResize="0"/>
          <p:nvPr/>
        </p:nvPicPr>
        <p:blipFill rotWithShape="1">
          <a:blip r:embed="rId2">
            <a:alphaModFix/>
          </a:blip>
          <a:srcRect/>
          <a:stretch/>
        </p:blipFill>
        <p:spPr>
          <a:xfrm>
            <a:off x="352076" y="4878249"/>
            <a:ext cx="1189829" cy="949200"/>
          </a:xfrm>
          <a:prstGeom prst="rect">
            <a:avLst/>
          </a:prstGeom>
          <a:noFill/>
          <a:ln>
            <a:noFill/>
          </a:ln>
        </p:spPr>
      </p:pic>
      <p:sp>
        <p:nvSpPr>
          <p:cNvPr id="70" name="Google Shape;70;p7"/>
          <p:cNvSpPr txBox="1">
            <a:spLocks noGrp="1"/>
          </p:cNvSpPr>
          <p:nvPr>
            <p:ph type="title"/>
          </p:nvPr>
        </p:nvSpPr>
        <p:spPr>
          <a:xfrm>
            <a:off x="2061883" y="761997"/>
            <a:ext cx="6382512" cy="2533369"/>
          </a:xfrm>
          <a:prstGeom prst="rect">
            <a:avLst/>
          </a:prstGeom>
          <a:noFill/>
          <a:ln>
            <a:noFill/>
          </a:ln>
        </p:spPr>
        <p:txBody>
          <a:bodyPr spcFirstLastPara="1" wrap="square" lIns="0" tIns="0" rIns="0" bIns="0" anchor="b" anchorCtr="0"/>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7"/>
          <p:cNvSpPr txBox="1">
            <a:spLocks noGrp="1"/>
          </p:cNvSpPr>
          <p:nvPr>
            <p:ph type="body" idx="1"/>
          </p:nvPr>
        </p:nvSpPr>
        <p:spPr>
          <a:xfrm>
            <a:off x="2070848" y="4593844"/>
            <a:ext cx="6382512" cy="716808"/>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 name="Google Shape;72;p7"/>
          <p:cNvSpPr txBox="1">
            <a:spLocks noGrp="1"/>
          </p:cNvSpPr>
          <p:nvPr>
            <p:ph type="body" idx="2"/>
          </p:nvPr>
        </p:nvSpPr>
        <p:spPr>
          <a:xfrm>
            <a:off x="2070848" y="5301687"/>
            <a:ext cx="6382512" cy="273605"/>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 name="Google Shape;73;p7"/>
          <p:cNvSpPr txBox="1">
            <a:spLocks noGrp="1"/>
          </p:cNvSpPr>
          <p:nvPr>
            <p:ph type="body" idx="3"/>
          </p:nvPr>
        </p:nvSpPr>
        <p:spPr>
          <a:xfrm>
            <a:off x="2070848" y="5584257"/>
            <a:ext cx="6382512" cy="403785"/>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 name="Google Shape;74;p7"/>
          <p:cNvSpPr txBox="1">
            <a:spLocks noGrp="1"/>
          </p:cNvSpPr>
          <p:nvPr>
            <p:ph type="body" idx="4"/>
          </p:nvPr>
        </p:nvSpPr>
        <p:spPr>
          <a:xfrm>
            <a:off x="2070848" y="3652549"/>
            <a:ext cx="6382512" cy="716808"/>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75"/>
        <p:cNvGrpSpPr/>
        <p:nvPr/>
      </p:nvGrpSpPr>
      <p:grpSpPr>
        <a:xfrm>
          <a:off x="0" y="0"/>
          <a:ext cx="0" cy="0"/>
          <a:chOff x="0" y="0"/>
          <a:chExt cx="0" cy="0"/>
        </a:xfrm>
      </p:grpSpPr>
      <p:pic>
        <p:nvPicPr>
          <p:cNvPr id="76" name="Google Shape;76;p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7" name="Google Shape;77;p8"/>
          <p:cNvSpPr/>
          <p:nvPr/>
        </p:nvSpPr>
        <p:spPr>
          <a:xfrm>
            <a:off x="1811695"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8" name="Google Shape;78;p8"/>
          <p:cNvCxnSpPr/>
          <p:nvPr/>
        </p:nvCxnSpPr>
        <p:spPr>
          <a:xfrm rot="10800000">
            <a:off x="0" y="6124511"/>
            <a:ext cx="1790417" cy="0"/>
          </a:xfrm>
          <a:prstGeom prst="straightConnector1">
            <a:avLst/>
          </a:prstGeom>
          <a:noFill/>
          <a:ln w="12700" cap="flat" cmpd="sng">
            <a:solidFill>
              <a:schemeClr val="lt1"/>
            </a:solidFill>
            <a:prstDash val="solid"/>
            <a:round/>
            <a:headEnd type="none" w="sm" len="sm"/>
            <a:tailEnd type="none" w="sm" len="sm"/>
          </a:ln>
        </p:spPr>
      </p:cxnSp>
      <p:cxnSp>
        <p:nvCxnSpPr>
          <p:cNvPr id="79" name="Google Shape;79;p8"/>
          <p:cNvCxnSpPr/>
          <p:nvPr/>
        </p:nvCxnSpPr>
        <p:spPr>
          <a:xfrm rot="10800000">
            <a:off x="1878696" y="6124511"/>
            <a:ext cx="6693408" cy="0"/>
          </a:xfrm>
          <a:prstGeom prst="straightConnector1">
            <a:avLst/>
          </a:prstGeom>
          <a:noFill/>
          <a:ln w="12700" cap="flat" cmpd="sng">
            <a:solidFill>
              <a:schemeClr val="lt1"/>
            </a:solidFill>
            <a:prstDash val="solid"/>
            <a:round/>
            <a:headEnd type="none" w="sm" len="sm"/>
            <a:tailEnd type="none" w="sm" len="sm"/>
          </a:ln>
        </p:spPr>
      </p:cxnSp>
      <p:sp>
        <p:nvSpPr>
          <p:cNvPr id="80" name="Google Shape;80;p8"/>
          <p:cNvSpPr/>
          <p:nvPr/>
        </p:nvSpPr>
        <p:spPr>
          <a:xfrm flipH="1">
            <a:off x="8610117"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1" name="Google Shape;81;p8"/>
          <p:cNvSpPr/>
          <p:nvPr/>
        </p:nvSpPr>
        <p:spPr>
          <a:xfrm flipH="1">
            <a:off x="8610117"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82" name="Google Shape;82;p8"/>
          <p:cNvCxnSpPr/>
          <p:nvPr/>
        </p:nvCxnSpPr>
        <p:spPr>
          <a:xfrm rot="10800000">
            <a:off x="1834554" y="3552825"/>
            <a:ext cx="0" cy="2529961"/>
          </a:xfrm>
          <a:prstGeom prst="straightConnector1">
            <a:avLst/>
          </a:prstGeom>
          <a:noFill/>
          <a:ln w="12700" cap="flat" cmpd="sng">
            <a:solidFill>
              <a:schemeClr val="lt1"/>
            </a:solidFill>
            <a:prstDash val="solid"/>
            <a:round/>
            <a:headEnd type="none" w="sm" len="sm"/>
            <a:tailEnd type="none" w="sm" len="sm"/>
          </a:ln>
        </p:spPr>
      </p:cxnSp>
      <p:sp>
        <p:nvSpPr>
          <p:cNvPr id="83" name="Google Shape;83;p8"/>
          <p:cNvSpPr/>
          <p:nvPr/>
        </p:nvSpPr>
        <p:spPr>
          <a:xfrm rot="-5400000">
            <a:off x="1834554" y="3494144"/>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84" name="Google Shape;84;p8"/>
          <p:cNvCxnSpPr/>
          <p:nvPr/>
        </p:nvCxnSpPr>
        <p:spPr>
          <a:xfrm rot="10800000">
            <a:off x="1895439" y="3494144"/>
            <a:ext cx="6691671" cy="0"/>
          </a:xfrm>
          <a:prstGeom prst="straightConnector1">
            <a:avLst/>
          </a:prstGeom>
          <a:noFill/>
          <a:ln w="12700" cap="flat" cmpd="sng">
            <a:solidFill>
              <a:schemeClr val="lt1"/>
            </a:solidFill>
            <a:prstDash val="solid"/>
            <a:round/>
            <a:headEnd type="none" w="sm" len="sm"/>
            <a:tailEnd type="none" w="sm" len="sm"/>
          </a:ln>
        </p:spPr>
      </p:cxnSp>
      <p:pic>
        <p:nvPicPr>
          <p:cNvPr id="85" name="Google Shape;85;p8"/>
          <p:cNvPicPr preferRelativeResize="0"/>
          <p:nvPr/>
        </p:nvPicPr>
        <p:blipFill rotWithShape="1">
          <a:blip r:embed="rId3">
            <a:alphaModFix/>
          </a:blip>
          <a:srcRect/>
          <a:stretch/>
        </p:blipFill>
        <p:spPr>
          <a:xfrm>
            <a:off x="348105" y="4878249"/>
            <a:ext cx="1193800" cy="952500"/>
          </a:xfrm>
          <a:prstGeom prst="rect">
            <a:avLst/>
          </a:prstGeom>
          <a:noFill/>
          <a:ln>
            <a:noFill/>
          </a:ln>
        </p:spPr>
      </p:pic>
      <p:sp>
        <p:nvSpPr>
          <p:cNvPr id="86" name="Google Shape;86;p8"/>
          <p:cNvSpPr txBox="1">
            <a:spLocks noGrp="1"/>
          </p:cNvSpPr>
          <p:nvPr>
            <p:ph type="title"/>
          </p:nvPr>
        </p:nvSpPr>
        <p:spPr>
          <a:xfrm>
            <a:off x="2061883" y="761997"/>
            <a:ext cx="6382512" cy="2533369"/>
          </a:xfrm>
          <a:prstGeom prst="rect">
            <a:avLst/>
          </a:prstGeom>
          <a:noFill/>
          <a:ln>
            <a:noFill/>
          </a:ln>
        </p:spPr>
        <p:txBody>
          <a:bodyPr spcFirstLastPara="1" wrap="square" lIns="0" tIns="0" rIns="0" bIns="0" anchor="b" anchorCtr="0"/>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8"/>
          <p:cNvSpPr txBox="1">
            <a:spLocks noGrp="1"/>
          </p:cNvSpPr>
          <p:nvPr>
            <p:ph type="body" idx="1"/>
          </p:nvPr>
        </p:nvSpPr>
        <p:spPr>
          <a:xfrm>
            <a:off x="2070848" y="4593844"/>
            <a:ext cx="6382512" cy="716808"/>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8"/>
          <p:cNvSpPr txBox="1">
            <a:spLocks noGrp="1"/>
          </p:cNvSpPr>
          <p:nvPr>
            <p:ph type="body" idx="2"/>
          </p:nvPr>
        </p:nvSpPr>
        <p:spPr>
          <a:xfrm>
            <a:off x="2070848" y="5301687"/>
            <a:ext cx="6382512" cy="273605"/>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9" name="Google Shape;89;p8"/>
          <p:cNvSpPr txBox="1">
            <a:spLocks noGrp="1"/>
          </p:cNvSpPr>
          <p:nvPr>
            <p:ph type="body" idx="3"/>
          </p:nvPr>
        </p:nvSpPr>
        <p:spPr>
          <a:xfrm>
            <a:off x="2070848" y="5584257"/>
            <a:ext cx="6382512" cy="403785"/>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8"/>
          <p:cNvSpPr txBox="1">
            <a:spLocks noGrp="1"/>
          </p:cNvSpPr>
          <p:nvPr>
            <p:ph type="body" idx="4"/>
          </p:nvPr>
        </p:nvSpPr>
        <p:spPr>
          <a:xfrm>
            <a:off x="2070848" y="3652549"/>
            <a:ext cx="6382512" cy="716808"/>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91"/>
        <p:cNvGrpSpPr/>
        <p:nvPr/>
      </p:nvGrpSpPr>
      <p:grpSpPr>
        <a:xfrm>
          <a:off x="0" y="0"/>
          <a:ext cx="0" cy="0"/>
          <a:chOff x="0" y="0"/>
          <a:chExt cx="0" cy="0"/>
        </a:xfrm>
      </p:grpSpPr>
      <p:sp>
        <p:nvSpPr>
          <p:cNvPr id="92" name="Google Shape;92;p9"/>
          <p:cNvSpPr>
            <a:spLocks noGrp="1"/>
          </p:cNvSpPr>
          <p:nvPr>
            <p:ph type="pic" idx="2"/>
          </p:nvPr>
        </p:nvSpPr>
        <p:spPr>
          <a:xfrm>
            <a:off x="-18288" y="615707"/>
            <a:ext cx="9180576" cy="5705856"/>
          </a:xfrm>
          <a:prstGeom prst="rect">
            <a:avLst/>
          </a:prstGeom>
          <a:noFill/>
          <a:ln w="19050" cap="flat" cmpd="sng">
            <a:solidFill>
              <a:srgbClr val="0B3458"/>
            </a:solidFill>
            <a:prstDash val="solid"/>
            <a:round/>
            <a:headEnd type="none" w="sm" len="sm"/>
            <a:tailEnd type="none" w="sm" len="sm"/>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3" name="Google Shape;93;p9"/>
          <p:cNvPicPr preferRelativeResize="0"/>
          <p:nvPr/>
        </p:nvPicPr>
        <p:blipFill rotWithShape="1">
          <a:blip r:embed="rId2">
            <a:alphaModFix/>
          </a:blip>
          <a:srcRect/>
          <a:stretch/>
        </p:blipFill>
        <p:spPr>
          <a:xfrm>
            <a:off x="237744" y="6460580"/>
            <a:ext cx="368521" cy="293992"/>
          </a:xfrm>
          <a:prstGeom prst="rect">
            <a:avLst/>
          </a:prstGeom>
          <a:noFill/>
          <a:ln>
            <a:noFill/>
          </a:ln>
        </p:spPr>
      </p:pic>
      <p:sp>
        <p:nvSpPr>
          <p:cNvPr id="94" name="Google Shape;94;p9"/>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95" name="Google Shape;95;p9"/>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96"/>
        <p:cNvGrpSpPr/>
        <p:nvPr/>
      </p:nvGrpSpPr>
      <p:grpSpPr>
        <a:xfrm>
          <a:off x="0" y="0"/>
          <a:ext cx="0" cy="0"/>
          <a:chOff x="0" y="0"/>
          <a:chExt cx="0" cy="0"/>
        </a:xfrm>
      </p:grpSpPr>
      <p:pic>
        <p:nvPicPr>
          <p:cNvPr id="97" name="Google Shape;97;p10"/>
          <p:cNvPicPr preferRelativeResize="0"/>
          <p:nvPr/>
        </p:nvPicPr>
        <p:blipFill rotWithShape="1">
          <a:blip r:embed="rId2">
            <a:alphaModFix/>
          </a:blip>
          <a:srcRect/>
          <a:stretch/>
        </p:blipFill>
        <p:spPr>
          <a:xfrm>
            <a:off x="237744" y="6460580"/>
            <a:ext cx="368521" cy="293992"/>
          </a:xfrm>
          <a:prstGeom prst="rect">
            <a:avLst/>
          </a:prstGeom>
          <a:noFill/>
          <a:ln>
            <a:noFill/>
          </a:ln>
        </p:spPr>
      </p:pic>
      <p:sp>
        <p:nvSpPr>
          <p:cNvPr id="98" name="Google Shape;98;p10"/>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99" name="Google Shape;99;p10"/>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39549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1" name="Google Shape;11;p1"/>
          <p:cNvCxnSpPr/>
          <p:nvPr/>
        </p:nvCxnSpPr>
        <p:spPr>
          <a:xfrm rot="10800000">
            <a:off x="2422" y="608083"/>
            <a:ext cx="371789" cy="0"/>
          </a:xfrm>
          <a:prstGeom prst="straightConnector1">
            <a:avLst/>
          </a:prstGeom>
          <a:noFill/>
          <a:ln w="12700" cap="flat" cmpd="sng">
            <a:solidFill>
              <a:srgbClr val="0B3458"/>
            </a:solidFill>
            <a:prstDash val="solid"/>
            <a:round/>
            <a:headEnd type="none" w="sm" len="sm"/>
            <a:tailEnd type="none" w="sm" len="sm"/>
          </a:ln>
        </p:spPr>
      </p:cxnSp>
      <p:cxnSp>
        <p:nvCxnSpPr>
          <p:cNvPr id="12" name="Google Shape;12;p1"/>
          <p:cNvCxnSpPr/>
          <p:nvPr/>
        </p:nvCxnSpPr>
        <p:spPr>
          <a:xfrm rot="10800000">
            <a:off x="462492" y="608083"/>
            <a:ext cx="8681508" cy="0"/>
          </a:xfrm>
          <a:prstGeom prst="straightConnector1">
            <a:avLst/>
          </a:prstGeom>
          <a:noFill/>
          <a:ln w="12700" cap="flat" cmpd="sng">
            <a:solidFill>
              <a:srgbClr val="0B3458"/>
            </a:solidFill>
            <a:prstDash val="solid"/>
            <a:round/>
            <a:headEnd type="none" w="sm" len="sm"/>
            <a:tailEnd type="none" w="sm" len="sm"/>
          </a:ln>
        </p:spPr>
      </p:cxnSp>
      <p:pic>
        <p:nvPicPr>
          <p:cNvPr id="13" name="Google Shape;13;p1"/>
          <p:cNvPicPr preferRelativeResize="0"/>
          <p:nvPr/>
        </p:nvPicPr>
        <p:blipFill rotWithShape="1">
          <a:blip r:embed="rId50">
            <a:alphaModFix/>
          </a:blip>
          <a:srcRect/>
          <a:stretch/>
        </p:blipFill>
        <p:spPr>
          <a:xfrm>
            <a:off x="237744" y="6460580"/>
            <a:ext cx="368520" cy="293992"/>
          </a:xfrm>
          <a:prstGeom prst="rect">
            <a:avLst/>
          </a:prstGeom>
          <a:noFill/>
          <a:ln>
            <a:noFill/>
          </a:ln>
        </p:spPr>
      </p:pic>
      <p:sp>
        <p:nvSpPr>
          <p:cNvPr id="14" name="Google Shape;14;p1"/>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5" name="Google Shape;15;p1"/>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16" name="Google Shape;16;p1"/>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17" name="Google Shape;17;p1"/>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8" name="Google Shape;18;p1"/>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19" name="Google Shape;19;p1"/>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5365">
          <p15:clr>
            <a:srgbClr val="F26B43"/>
          </p15:clr>
        </p15:guide>
        <p15:guide id="4" pos="384">
          <p15:clr>
            <a:srgbClr val="F26B43"/>
          </p15:clr>
        </p15:guide>
        <p15:guide id="5" pos="260">
          <p15:clr>
            <a:srgbClr val="F26B43"/>
          </p15:clr>
        </p15:guide>
        <p15:guide id="6" orient="horz" pos="384">
          <p15:clr>
            <a:srgbClr val="F26B43"/>
          </p15:clr>
        </p15:guide>
        <p15:guide id="7" orient="horz" pos="39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50"/>
          <p:cNvSpPr txBox="1">
            <a:spLocks noGrp="1"/>
          </p:cNvSpPr>
          <p:nvPr>
            <p:ph type="title"/>
          </p:nvPr>
        </p:nvSpPr>
        <p:spPr>
          <a:xfrm>
            <a:off x="584938" y="824754"/>
            <a:ext cx="7932000" cy="1768314"/>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Latin Generation Panel (Latin GP) and Integration Panel Discussion</a:t>
            </a:r>
            <a:endParaRPr/>
          </a:p>
        </p:txBody>
      </p:sp>
      <p:sp>
        <p:nvSpPr>
          <p:cNvPr id="852" name="Google Shape;852;p50"/>
          <p:cNvSpPr txBox="1">
            <a:spLocks noGrp="1"/>
          </p:cNvSpPr>
          <p:nvPr>
            <p:ph type="body" idx="1"/>
          </p:nvPr>
        </p:nvSpPr>
        <p:spPr>
          <a:xfrm>
            <a:off x="600074" y="2765533"/>
            <a:ext cx="7907338" cy="13555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220"/>
              <a:buFont typeface="Arial"/>
              <a:buNone/>
            </a:pPr>
            <a:r>
              <a:rPr lang="en-US" sz="2220" b="0" i="0" u="none" strike="noStrike" cap="none">
                <a:solidFill>
                  <a:schemeClr val="lt1"/>
                </a:solidFill>
                <a:latin typeface="Arial"/>
                <a:ea typeface="Arial"/>
                <a:cs typeface="Arial"/>
                <a:sym typeface="Arial"/>
              </a:rPr>
              <a:t>Mats Dufberg</a:t>
            </a:r>
            <a:endParaRPr/>
          </a:p>
          <a:p>
            <a:pPr marL="0" marR="0" lvl="0" indent="0" algn="l" rtl="0">
              <a:lnSpc>
                <a:spcPct val="90000"/>
              </a:lnSpc>
              <a:spcBef>
                <a:spcPts val="0"/>
              </a:spcBef>
              <a:spcAft>
                <a:spcPts val="0"/>
              </a:spcAft>
              <a:buClr>
                <a:schemeClr val="lt1"/>
              </a:buClr>
              <a:buSzPts val="2220"/>
              <a:buFont typeface="Arial"/>
              <a:buNone/>
            </a:pPr>
            <a:r>
              <a:rPr lang="en-US" sz="2220" b="0" i="0" u="none" strike="noStrike" cap="none">
                <a:solidFill>
                  <a:schemeClr val="lt1"/>
                </a:solidFill>
                <a:latin typeface="Arial"/>
                <a:ea typeface="Arial"/>
                <a:cs typeface="Arial"/>
                <a:sym typeface="Arial"/>
              </a:rPr>
              <a:t>Michael B</a:t>
            </a:r>
            <a:r>
              <a:rPr lang="en-US" sz="2220"/>
              <a:t>a</a:t>
            </a:r>
            <a:r>
              <a:rPr lang="en-US" sz="2220" b="0" i="0" u="none" strike="noStrike" cap="none">
                <a:solidFill>
                  <a:schemeClr val="lt1"/>
                </a:solidFill>
                <a:latin typeface="Arial"/>
                <a:ea typeface="Arial"/>
                <a:cs typeface="Arial"/>
                <a:sym typeface="Arial"/>
              </a:rPr>
              <a:t>uland</a:t>
            </a:r>
            <a:endParaRPr/>
          </a:p>
          <a:p>
            <a:pPr marL="0" marR="0" lvl="0" indent="0" algn="l" rtl="0">
              <a:lnSpc>
                <a:spcPct val="90000"/>
              </a:lnSpc>
              <a:spcBef>
                <a:spcPts val="0"/>
              </a:spcBef>
              <a:spcAft>
                <a:spcPts val="0"/>
              </a:spcAft>
              <a:buClr>
                <a:schemeClr val="lt1"/>
              </a:buClr>
              <a:buSzPts val="2220"/>
              <a:buFont typeface="Arial"/>
              <a:buNone/>
            </a:pPr>
            <a:r>
              <a:rPr lang="en-US" sz="2220" b="0" i="0" u="none" strike="noStrike" cap="none">
                <a:solidFill>
                  <a:schemeClr val="lt1"/>
                </a:solidFill>
                <a:latin typeface="Arial"/>
                <a:ea typeface="Arial"/>
                <a:cs typeface="Arial"/>
                <a:sym typeface="Arial"/>
              </a:rPr>
              <a:t>Mirjana Tasić</a:t>
            </a:r>
            <a:endParaRPr/>
          </a:p>
          <a:p>
            <a:pPr marL="0" marR="0" lvl="0" indent="0" algn="l" rtl="0">
              <a:lnSpc>
                <a:spcPct val="90000"/>
              </a:lnSpc>
              <a:spcBef>
                <a:spcPts val="0"/>
              </a:spcBef>
              <a:spcAft>
                <a:spcPts val="0"/>
              </a:spcAft>
              <a:buClr>
                <a:schemeClr val="lt1"/>
              </a:buClr>
              <a:buSzPts val="2220"/>
              <a:buFont typeface="Arial"/>
              <a:buNone/>
            </a:pPr>
            <a:r>
              <a:rPr lang="en-US" sz="2220" b="0" i="0" u="none" strike="noStrike" cap="none">
                <a:solidFill>
                  <a:schemeClr val="lt1"/>
                </a:solidFill>
                <a:latin typeface="Arial"/>
                <a:ea typeface="Arial"/>
                <a:cs typeface="Arial"/>
                <a:sym typeface="Arial"/>
              </a:rPr>
              <a:t>Latin GP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59"/>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Clr>
                <a:srgbClr val="0B3458"/>
              </a:buClr>
              <a:buSzPts val="2520"/>
              <a:buFont typeface="Arial"/>
              <a:buNone/>
            </a:pPr>
            <a:r>
              <a:rPr lang="en-US" sz="2520" b="1" i="0" u="none" strike="noStrike" cap="none">
                <a:solidFill>
                  <a:srgbClr val="0B3458"/>
                </a:solidFill>
                <a:latin typeface="Arial"/>
                <a:ea typeface="Arial"/>
                <a:cs typeface="Arial"/>
                <a:sym typeface="Arial"/>
              </a:rPr>
              <a:t>Latin GP – Work Accomplished </a:t>
            </a:r>
            <a:r>
              <a:rPr lang="en-US" sz="2500">
                <a:solidFill>
                  <a:srgbClr val="0C3459"/>
                </a:solidFill>
              </a:rPr>
              <a:t>– Repertoire </a:t>
            </a:r>
            <a:endParaRPr/>
          </a:p>
        </p:txBody>
      </p:sp>
      <p:sp>
        <p:nvSpPr>
          <p:cNvPr id="938" name="Google Shape;938;p59"/>
          <p:cNvSpPr txBox="1">
            <a:spLocks noGrp="1"/>
          </p:cNvSpPr>
          <p:nvPr>
            <p:ph type="body" idx="1"/>
          </p:nvPr>
        </p:nvSpPr>
        <p:spPr>
          <a:xfrm>
            <a:off x="609600" y="1470197"/>
            <a:ext cx="7907400" cy="2536800"/>
          </a:xfrm>
          <a:prstGeom prst="rect">
            <a:avLst/>
          </a:prstGeom>
          <a:noFill/>
          <a:ln>
            <a:noFill/>
          </a:ln>
        </p:spPr>
        <p:txBody>
          <a:bodyPr spcFirstLastPara="1" wrap="square" lIns="0" tIns="0" rIns="0" bIns="0" anchor="t" anchorCtr="0">
            <a:noAutofit/>
          </a:bodyPr>
          <a:lstStyle/>
          <a:p>
            <a:pPr marL="342900" lvl="0" indent="-342900" algn="l" rtl="0">
              <a:lnSpc>
                <a:spcPct val="115000"/>
              </a:lnSpc>
              <a:spcBef>
                <a:spcPts val="2000"/>
              </a:spcBef>
              <a:spcAft>
                <a:spcPts val="0"/>
              </a:spcAft>
              <a:buClr>
                <a:srgbClr val="000000"/>
              </a:buClr>
              <a:buSzPts val="1425"/>
              <a:buFont typeface="Noto Sans Symbols"/>
              <a:buChar char="◉"/>
            </a:pPr>
            <a:r>
              <a:rPr lang="en-US"/>
              <a:t>Outside Repertoire</a:t>
            </a:r>
            <a:endParaRPr/>
          </a:p>
          <a:p>
            <a:pPr marL="798512" marR="0" lvl="1" indent="-341312" algn="l" rtl="0">
              <a:lnSpc>
                <a:spcPct val="115000"/>
              </a:lnSpc>
              <a:spcBef>
                <a:spcPts val="0"/>
              </a:spcBef>
              <a:spcAft>
                <a:spcPts val="0"/>
              </a:spcAft>
              <a:buClr>
                <a:srgbClr val="000000"/>
              </a:buClr>
              <a:buSzPts val="1425"/>
              <a:buFont typeface="Noto Sans Symbols"/>
              <a:buChar char="○"/>
            </a:pPr>
            <a:r>
              <a:rPr lang="en-US"/>
              <a:t>Some languages use code points that cannot be accepted for the root zone, e.g. apostrophe like characters. E.g.:</a:t>
            </a:r>
            <a:endParaRPr/>
          </a:p>
          <a:p>
            <a:pPr marL="0" marR="0" lvl="0" indent="0" algn="l" rtl="0">
              <a:lnSpc>
                <a:spcPct val="115000"/>
              </a:lnSpc>
              <a:spcBef>
                <a:spcPts val="500"/>
              </a:spcBef>
              <a:spcAft>
                <a:spcPts val="0"/>
              </a:spcAft>
              <a:buNone/>
            </a:pPr>
            <a:endParaRPr/>
          </a:p>
          <a:p>
            <a:pPr marL="0" marR="0" lvl="0" indent="0" algn="l" rtl="0">
              <a:lnSpc>
                <a:spcPct val="115000"/>
              </a:lnSpc>
              <a:spcBef>
                <a:spcPts val="500"/>
              </a:spcBef>
              <a:spcAft>
                <a:spcPts val="0"/>
              </a:spcAft>
              <a:buNone/>
            </a:pPr>
            <a:endParaRPr/>
          </a:p>
          <a:p>
            <a:pPr marL="798512" lvl="1" indent="-341312" algn="l" rtl="0">
              <a:lnSpc>
                <a:spcPct val="115000"/>
              </a:lnSpc>
              <a:spcBef>
                <a:spcPts val="2000"/>
              </a:spcBef>
              <a:spcAft>
                <a:spcPts val="0"/>
              </a:spcAft>
              <a:buClr>
                <a:srgbClr val="000000"/>
              </a:buClr>
              <a:buSzPts val="1425"/>
              <a:buFont typeface="Noto Sans Symbols"/>
              <a:buChar char="○"/>
            </a:pPr>
            <a:r>
              <a:rPr lang="en-US"/>
              <a:t>Latin GP rejected a code point that is very similar to exclamation mark, but used in one of the investigated languages.</a:t>
            </a:r>
            <a:endParaRPr/>
          </a:p>
          <a:p>
            <a:pPr marL="798512" marR="0" lvl="0" indent="0" algn="l" rtl="0">
              <a:lnSpc>
                <a:spcPct val="115000"/>
              </a:lnSpc>
              <a:spcBef>
                <a:spcPts val="500"/>
              </a:spcBef>
              <a:spcAft>
                <a:spcPts val="0"/>
              </a:spcAft>
              <a:buNone/>
            </a:pPr>
            <a:endParaRPr/>
          </a:p>
          <a:p>
            <a:pPr marL="342900" marR="0" lvl="0" indent="0" algn="l" rtl="0">
              <a:lnSpc>
                <a:spcPct val="100000"/>
              </a:lnSpc>
              <a:spcBef>
                <a:spcPts val="0"/>
              </a:spcBef>
              <a:spcAft>
                <a:spcPts val="0"/>
              </a:spcAft>
              <a:buNone/>
            </a:pPr>
            <a:endParaRPr/>
          </a:p>
          <a:p>
            <a:pPr marL="0" marR="0" lvl="1" indent="0" algn="l" rtl="0">
              <a:spcBef>
                <a:spcPts val="500"/>
              </a:spcBef>
              <a:spcAft>
                <a:spcPts val="0"/>
              </a:spcAft>
              <a:buClr>
                <a:srgbClr val="000000"/>
              </a:buClr>
              <a:buSzPts val="1425"/>
              <a:buFont typeface="Noto Sans Symbols"/>
              <a:buNone/>
            </a:pPr>
            <a:endParaRPr sz="1900" b="0" i="0" u="none" strike="noStrike" cap="none">
              <a:solidFill>
                <a:srgbClr val="000000"/>
              </a:solidFill>
              <a:latin typeface="Arial"/>
              <a:ea typeface="Arial"/>
              <a:cs typeface="Arial"/>
              <a:sym typeface="Arial"/>
            </a:endParaRPr>
          </a:p>
        </p:txBody>
      </p:sp>
      <p:graphicFrame>
        <p:nvGraphicFramePr>
          <p:cNvPr id="939" name="Google Shape;939;p59"/>
          <p:cNvGraphicFramePr/>
          <p:nvPr/>
        </p:nvGraphicFramePr>
        <p:xfrm>
          <a:off x="609600" y="2941350"/>
          <a:ext cx="3000000" cy="3000000"/>
        </p:xfrm>
        <a:graphic>
          <a:graphicData uri="http://schemas.openxmlformats.org/drawingml/2006/table">
            <a:tbl>
              <a:tblPr>
                <a:noFill/>
                <a:tableStyleId>{F54359EF-68EA-4672-9A61-F8313F3E3C7D}</a:tableStyleId>
              </a:tblPr>
              <a:tblGrid>
                <a:gridCol w="468925">
                  <a:extLst>
                    <a:ext uri="{9D8B030D-6E8A-4147-A177-3AD203B41FA5}">
                      <a16:colId xmlns:a16="http://schemas.microsoft.com/office/drawing/2014/main" val="20000"/>
                    </a:ext>
                  </a:extLst>
                </a:gridCol>
                <a:gridCol w="898375">
                  <a:extLst>
                    <a:ext uri="{9D8B030D-6E8A-4147-A177-3AD203B41FA5}">
                      <a16:colId xmlns:a16="http://schemas.microsoft.com/office/drawing/2014/main" val="20001"/>
                    </a:ext>
                  </a:extLst>
                </a:gridCol>
                <a:gridCol w="6588975">
                  <a:extLst>
                    <a:ext uri="{9D8B030D-6E8A-4147-A177-3AD203B41FA5}">
                      <a16:colId xmlns:a16="http://schemas.microsoft.com/office/drawing/2014/main" val="20002"/>
                    </a:ext>
                  </a:extLst>
                </a:gridCol>
              </a:tblGrid>
              <a:tr h="381000">
                <a:tc>
                  <a:txBody>
                    <a:bodyPr/>
                    <a:lstStyle/>
                    <a:p>
                      <a:pPr marL="0" lvl="0" indent="0" algn="just" rtl="0">
                        <a:spcBef>
                          <a:spcPts val="0"/>
                        </a:spcBef>
                        <a:spcAft>
                          <a:spcPts val="0"/>
                        </a:spcAft>
                        <a:buNone/>
                      </a:pPr>
                      <a:r>
                        <a:rPr lang="en-US" sz="1900" b="1"/>
                        <a:t>ʼ</a:t>
                      </a:r>
                      <a:endParaRPr sz="1900"/>
                    </a:p>
                  </a:txBody>
                  <a:tcPr marL="91425" marR="91425" marT="91425" marB="91425"/>
                </a:tc>
                <a:tc>
                  <a:txBody>
                    <a:bodyPr/>
                    <a:lstStyle/>
                    <a:p>
                      <a:pPr marL="0" lvl="0" indent="0" algn="l" rtl="0">
                        <a:spcBef>
                          <a:spcPts val="0"/>
                        </a:spcBef>
                        <a:spcAft>
                          <a:spcPts val="0"/>
                        </a:spcAft>
                        <a:buNone/>
                      </a:pPr>
                      <a:r>
                        <a:rPr lang="en-US" sz="1900"/>
                        <a:t>02BC</a:t>
                      </a:r>
                      <a:endParaRPr sz="1900"/>
                    </a:p>
                  </a:txBody>
                  <a:tcPr marL="91425" marR="91425" marT="91425" marB="91425"/>
                </a:tc>
                <a:tc>
                  <a:txBody>
                    <a:bodyPr/>
                    <a:lstStyle/>
                    <a:p>
                      <a:pPr marL="0" lvl="0" indent="0" algn="l" rtl="0">
                        <a:spcBef>
                          <a:spcPts val="0"/>
                        </a:spcBef>
                        <a:spcAft>
                          <a:spcPts val="0"/>
                        </a:spcAft>
                        <a:buNone/>
                      </a:pPr>
                      <a:r>
                        <a:rPr lang="en-US" sz="1900"/>
                        <a:t>LATIN MODIFIER LETTER APOSTROPHE</a:t>
                      </a:r>
                      <a:endParaRPr sz="1900"/>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940" name="Google Shape;940;p59"/>
          <p:cNvGraphicFramePr/>
          <p:nvPr/>
        </p:nvGraphicFramePr>
        <p:xfrm>
          <a:off x="609600" y="4686250"/>
          <a:ext cx="3000000" cy="3000000"/>
        </p:xfrm>
        <a:graphic>
          <a:graphicData uri="http://schemas.openxmlformats.org/drawingml/2006/table">
            <a:tbl>
              <a:tblPr>
                <a:noFill/>
                <a:tableStyleId>{F54359EF-68EA-4672-9A61-F8313F3E3C7D}</a:tableStyleId>
              </a:tblPr>
              <a:tblGrid>
                <a:gridCol w="515400">
                  <a:extLst>
                    <a:ext uri="{9D8B030D-6E8A-4147-A177-3AD203B41FA5}">
                      <a16:colId xmlns:a16="http://schemas.microsoft.com/office/drawing/2014/main" val="20000"/>
                    </a:ext>
                  </a:extLst>
                </a:gridCol>
                <a:gridCol w="987400">
                  <a:extLst>
                    <a:ext uri="{9D8B030D-6E8A-4147-A177-3AD203B41FA5}">
                      <a16:colId xmlns:a16="http://schemas.microsoft.com/office/drawing/2014/main" val="20001"/>
                    </a:ext>
                  </a:extLst>
                </a:gridCol>
                <a:gridCol w="6453475">
                  <a:extLst>
                    <a:ext uri="{9D8B030D-6E8A-4147-A177-3AD203B41FA5}">
                      <a16:colId xmlns:a16="http://schemas.microsoft.com/office/drawing/2014/main" val="20002"/>
                    </a:ext>
                  </a:extLst>
                </a:gridCol>
              </a:tblGrid>
              <a:tr h="381000">
                <a:tc>
                  <a:txBody>
                    <a:bodyPr/>
                    <a:lstStyle/>
                    <a:p>
                      <a:pPr marL="0" lvl="0" indent="0" algn="just" rtl="0">
                        <a:spcBef>
                          <a:spcPts val="0"/>
                        </a:spcBef>
                        <a:spcAft>
                          <a:spcPts val="0"/>
                        </a:spcAft>
                        <a:buNone/>
                      </a:pPr>
                      <a:r>
                        <a:rPr lang="en-US" sz="1900" b="1"/>
                        <a:t>!</a:t>
                      </a:r>
                      <a:endParaRPr sz="1900"/>
                    </a:p>
                  </a:txBody>
                  <a:tcPr marL="91425" marR="91425" marT="91425" marB="91425"/>
                </a:tc>
                <a:tc>
                  <a:txBody>
                    <a:bodyPr/>
                    <a:lstStyle/>
                    <a:p>
                      <a:pPr marL="0" lvl="0" indent="0" algn="l" rtl="0">
                        <a:spcBef>
                          <a:spcPts val="0"/>
                        </a:spcBef>
                        <a:spcAft>
                          <a:spcPts val="0"/>
                        </a:spcAft>
                        <a:buNone/>
                      </a:pPr>
                      <a:r>
                        <a:rPr lang="en-US" sz="1900"/>
                        <a:t>01C3</a:t>
                      </a:r>
                      <a:endParaRPr sz="1900"/>
                    </a:p>
                  </a:txBody>
                  <a:tcPr marL="91425" marR="91425" marT="91425" marB="91425"/>
                </a:tc>
                <a:tc>
                  <a:txBody>
                    <a:bodyPr/>
                    <a:lstStyle/>
                    <a:p>
                      <a:pPr marL="0" lvl="0" indent="0" algn="l" rtl="0">
                        <a:spcBef>
                          <a:spcPts val="0"/>
                        </a:spcBef>
                        <a:spcAft>
                          <a:spcPts val="0"/>
                        </a:spcAft>
                        <a:buNone/>
                      </a:pPr>
                      <a:r>
                        <a:rPr lang="en-US" sz="1900"/>
                        <a:t>LATIN LETTER RETROFLEX CLICK</a:t>
                      </a:r>
                      <a:endParaRPr sz="1900"/>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60"/>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Clr>
                <a:srgbClr val="0B3458"/>
              </a:buClr>
              <a:buSzPts val="2520"/>
              <a:buFont typeface="Arial"/>
              <a:buNone/>
            </a:pPr>
            <a:r>
              <a:rPr lang="en-US" sz="2520" b="1" i="0" u="none" strike="noStrike" cap="none">
                <a:solidFill>
                  <a:srgbClr val="0B3458"/>
                </a:solidFill>
                <a:latin typeface="Arial"/>
                <a:ea typeface="Arial"/>
                <a:cs typeface="Arial"/>
                <a:sym typeface="Arial"/>
              </a:rPr>
              <a:t>Latin GP – Work Accomplished </a:t>
            </a:r>
            <a:r>
              <a:rPr lang="en-US" sz="2500">
                <a:solidFill>
                  <a:srgbClr val="0C3459"/>
                </a:solidFill>
              </a:rPr>
              <a:t>– Repertoire </a:t>
            </a:r>
            <a:endParaRPr/>
          </a:p>
        </p:txBody>
      </p:sp>
      <p:sp>
        <p:nvSpPr>
          <p:cNvPr id="946" name="Google Shape;946;p60"/>
          <p:cNvSpPr txBox="1">
            <a:spLocks noGrp="1"/>
          </p:cNvSpPr>
          <p:nvPr>
            <p:ph type="body" idx="1"/>
          </p:nvPr>
        </p:nvSpPr>
        <p:spPr>
          <a:xfrm>
            <a:off x="609600" y="1470201"/>
            <a:ext cx="7907400" cy="2057100"/>
          </a:xfrm>
          <a:prstGeom prst="rect">
            <a:avLst/>
          </a:prstGeom>
          <a:noFill/>
          <a:ln>
            <a:noFill/>
          </a:ln>
        </p:spPr>
        <p:txBody>
          <a:bodyPr spcFirstLastPara="1" wrap="square" lIns="0" tIns="0" rIns="0" bIns="0" anchor="t" anchorCtr="0">
            <a:noAutofit/>
          </a:bodyPr>
          <a:lstStyle/>
          <a:p>
            <a:pPr marL="342900" lvl="0" indent="-342900" algn="l" rtl="0">
              <a:lnSpc>
                <a:spcPct val="115000"/>
              </a:lnSpc>
              <a:spcBef>
                <a:spcPts val="2000"/>
              </a:spcBef>
              <a:spcAft>
                <a:spcPts val="0"/>
              </a:spcAft>
              <a:buClr>
                <a:srgbClr val="000000"/>
              </a:buClr>
              <a:buSzPts val="1425"/>
              <a:buFont typeface="Noto Sans Symbols"/>
              <a:buChar char="◉"/>
            </a:pPr>
            <a:r>
              <a:rPr lang="en-US"/>
              <a:t>Outside Repertoire</a:t>
            </a:r>
            <a:endParaRPr/>
          </a:p>
          <a:p>
            <a:pPr marL="798512" lvl="1" indent="-341312" algn="l" rtl="0">
              <a:lnSpc>
                <a:spcPct val="115000"/>
              </a:lnSpc>
              <a:spcBef>
                <a:spcPts val="0"/>
              </a:spcBef>
              <a:spcAft>
                <a:spcPts val="0"/>
              </a:spcAft>
              <a:buClr>
                <a:srgbClr val="000000"/>
              </a:buClr>
              <a:buSzPts val="1425"/>
              <a:buFont typeface="Noto Sans Symbols"/>
              <a:buChar char="○"/>
            </a:pPr>
            <a:r>
              <a:rPr lang="en-US"/>
              <a:t>Latin GP proposed 3 code points used for click sounds for inclusion in MSR 3, but IP did not accept them on the grounds that they are visually too similar to code points disallowed in IDNA 2008.</a:t>
            </a:r>
            <a:endParaRPr/>
          </a:p>
          <a:p>
            <a:pPr marL="342900" marR="0" lvl="0" indent="0" algn="l" rtl="0">
              <a:lnSpc>
                <a:spcPct val="100000"/>
              </a:lnSpc>
              <a:spcBef>
                <a:spcPts val="0"/>
              </a:spcBef>
              <a:spcAft>
                <a:spcPts val="0"/>
              </a:spcAft>
              <a:buNone/>
            </a:pPr>
            <a:endParaRPr/>
          </a:p>
          <a:p>
            <a:pPr marL="0" marR="0" lvl="1" indent="0" algn="l" rtl="0">
              <a:spcBef>
                <a:spcPts val="500"/>
              </a:spcBef>
              <a:spcAft>
                <a:spcPts val="0"/>
              </a:spcAft>
              <a:buClr>
                <a:srgbClr val="000000"/>
              </a:buClr>
              <a:buSzPts val="1425"/>
              <a:buFont typeface="Noto Sans Symbols"/>
              <a:buNone/>
            </a:pPr>
            <a:endParaRPr sz="1900" b="0" i="0" u="none" strike="noStrike" cap="none">
              <a:solidFill>
                <a:srgbClr val="000000"/>
              </a:solidFill>
              <a:latin typeface="Arial"/>
              <a:ea typeface="Arial"/>
              <a:cs typeface="Arial"/>
              <a:sym typeface="Arial"/>
            </a:endParaRPr>
          </a:p>
        </p:txBody>
      </p:sp>
      <p:graphicFrame>
        <p:nvGraphicFramePr>
          <p:cNvPr id="947" name="Google Shape;947;p60"/>
          <p:cNvGraphicFramePr/>
          <p:nvPr/>
        </p:nvGraphicFramePr>
        <p:xfrm>
          <a:off x="609600" y="3679425"/>
          <a:ext cx="3000000" cy="3000000"/>
        </p:xfrm>
        <a:graphic>
          <a:graphicData uri="http://schemas.openxmlformats.org/drawingml/2006/table">
            <a:tbl>
              <a:tblPr>
                <a:noFill/>
                <a:tableStyleId>{F54359EF-68EA-4672-9A61-F8313F3E3C7D}</a:tableStyleId>
              </a:tblPr>
              <a:tblGrid>
                <a:gridCol w="382850">
                  <a:extLst>
                    <a:ext uri="{9D8B030D-6E8A-4147-A177-3AD203B41FA5}">
                      <a16:colId xmlns:a16="http://schemas.microsoft.com/office/drawing/2014/main" val="20000"/>
                    </a:ext>
                  </a:extLst>
                </a:gridCol>
                <a:gridCol w="693075">
                  <a:extLst>
                    <a:ext uri="{9D8B030D-6E8A-4147-A177-3AD203B41FA5}">
                      <a16:colId xmlns:a16="http://schemas.microsoft.com/office/drawing/2014/main" val="20001"/>
                    </a:ext>
                  </a:extLst>
                </a:gridCol>
                <a:gridCol w="6163075">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US"/>
                        <a:t>ǀ</a:t>
                      </a:r>
                      <a:endParaRPr/>
                    </a:p>
                  </a:txBody>
                  <a:tcPr marL="91425" marR="91425" marT="91425" marB="91425"/>
                </a:tc>
                <a:tc>
                  <a:txBody>
                    <a:bodyPr/>
                    <a:lstStyle/>
                    <a:p>
                      <a:pPr marL="0" lvl="0" indent="0" algn="l" rtl="0">
                        <a:spcBef>
                          <a:spcPts val="0"/>
                        </a:spcBef>
                        <a:spcAft>
                          <a:spcPts val="0"/>
                        </a:spcAft>
                        <a:buNone/>
                      </a:pPr>
                      <a:r>
                        <a:rPr lang="en-US"/>
                        <a:t>01C0</a:t>
                      </a:r>
                      <a:endParaRPr/>
                    </a:p>
                  </a:txBody>
                  <a:tcPr marL="91425" marR="91425" marT="91425" marB="91425"/>
                </a:tc>
                <a:tc>
                  <a:txBody>
                    <a:bodyPr/>
                    <a:lstStyle/>
                    <a:p>
                      <a:pPr marL="0" lvl="0" indent="0" algn="l" rtl="0">
                        <a:spcBef>
                          <a:spcPts val="0"/>
                        </a:spcBef>
                        <a:spcAft>
                          <a:spcPts val="0"/>
                        </a:spcAft>
                        <a:buNone/>
                      </a:pPr>
                      <a:r>
                        <a:rPr lang="en-US"/>
                        <a:t>LATIN LETTER DENTAL CLICK</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t>ǁ</a:t>
                      </a:r>
                      <a:endParaRPr/>
                    </a:p>
                  </a:txBody>
                  <a:tcPr marL="91425" marR="91425" marT="91425" marB="91425"/>
                </a:tc>
                <a:tc>
                  <a:txBody>
                    <a:bodyPr/>
                    <a:lstStyle/>
                    <a:p>
                      <a:pPr marL="0" lvl="0" indent="0" algn="l" rtl="0">
                        <a:spcBef>
                          <a:spcPts val="0"/>
                        </a:spcBef>
                        <a:spcAft>
                          <a:spcPts val="0"/>
                        </a:spcAft>
                        <a:buNone/>
                      </a:pPr>
                      <a:r>
                        <a:rPr lang="en-US"/>
                        <a:t>01C1</a:t>
                      </a:r>
                      <a:endParaRPr/>
                    </a:p>
                  </a:txBody>
                  <a:tcPr marL="91425" marR="91425" marT="91425" marB="91425"/>
                </a:tc>
                <a:tc>
                  <a:txBody>
                    <a:bodyPr/>
                    <a:lstStyle/>
                    <a:p>
                      <a:pPr marL="0" lvl="0" indent="0" algn="l" rtl="0">
                        <a:spcBef>
                          <a:spcPts val="0"/>
                        </a:spcBef>
                        <a:spcAft>
                          <a:spcPts val="0"/>
                        </a:spcAft>
                        <a:buNone/>
                      </a:pPr>
                      <a:r>
                        <a:rPr lang="en-US"/>
                        <a:t>LATIN LETTER LATERAL CLICK</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ǂ</a:t>
                      </a:r>
                      <a:endParaRPr/>
                    </a:p>
                  </a:txBody>
                  <a:tcPr marL="91425" marR="91425" marT="91425" marB="91425"/>
                </a:tc>
                <a:tc>
                  <a:txBody>
                    <a:bodyPr/>
                    <a:lstStyle/>
                    <a:p>
                      <a:pPr marL="0" lvl="0" indent="0" algn="l" rtl="0">
                        <a:spcBef>
                          <a:spcPts val="0"/>
                        </a:spcBef>
                        <a:spcAft>
                          <a:spcPts val="0"/>
                        </a:spcAft>
                        <a:buNone/>
                      </a:pPr>
                      <a:r>
                        <a:rPr lang="en-US"/>
                        <a:t>01C2</a:t>
                      </a:r>
                      <a:endParaRPr/>
                    </a:p>
                  </a:txBody>
                  <a:tcPr marL="91425" marR="91425" marT="91425" marB="91425"/>
                </a:tc>
                <a:tc>
                  <a:txBody>
                    <a:bodyPr/>
                    <a:lstStyle/>
                    <a:p>
                      <a:pPr marL="0" lvl="0" indent="0" algn="l" rtl="0">
                        <a:spcBef>
                          <a:spcPts val="0"/>
                        </a:spcBef>
                        <a:spcAft>
                          <a:spcPts val="0"/>
                        </a:spcAft>
                        <a:buNone/>
                      </a:pPr>
                      <a:r>
                        <a:rPr lang="en-US"/>
                        <a:t>LATIN LETTER ALVEOLAR CLICK</a:t>
                      </a:r>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61"/>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Clr>
                <a:srgbClr val="0B3458"/>
              </a:buClr>
              <a:buSzPts val="2520"/>
              <a:buFont typeface="Arial"/>
              <a:buNone/>
            </a:pPr>
            <a:r>
              <a:rPr lang="en-US" sz="2520" b="1" i="0" u="none" strike="noStrike" cap="none">
                <a:solidFill>
                  <a:srgbClr val="0B3458"/>
                </a:solidFill>
                <a:latin typeface="Arial"/>
                <a:ea typeface="Arial"/>
                <a:cs typeface="Arial"/>
                <a:sym typeface="Arial"/>
              </a:rPr>
              <a:t>Latin GP – Work Accomplished</a:t>
            </a:r>
            <a:r>
              <a:rPr lang="en-US" sz="2520"/>
              <a:t> – Variants </a:t>
            </a:r>
            <a:endParaRPr/>
          </a:p>
        </p:txBody>
      </p:sp>
      <p:sp>
        <p:nvSpPr>
          <p:cNvPr id="953" name="Google Shape;953;p61"/>
          <p:cNvSpPr txBox="1">
            <a:spLocks noGrp="1"/>
          </p:cNvSpPr>
          <p:nvPr>
            <p:ph type="body" idx="1"/>
          </p:nvPr>
        </p:nvSpPr>
        <p:spPr>
          <a:xfrm>
            <a:off x="609600" y="1470212"/>
            <a:ext cx="7907400" cy="4768500"/>
          </a:xfrm>
          <a:prstGeom prst="rect">
            <a:avLst/>
          </a:prstGeom>
          <a:noFill/>
          <a:ln>
            <a:noFill/>
          </a:ln>
        </p:spPr>
        <p:txBody>
          <a:bodyPr spcFirstLastPara="1" wrap="square" lIns="0" tIns="0" rIns="0" bIns="0" anchor="t" anchorCtr="0">
            <a:noAutofit/>
          </a:bodyPr>
          <a:lstStyle/>
          <a:p>
            <a:pPr marL="342900" marR="0" lvl="0" indent="-342900" algn="l" rtl="0">
              <a:spcBef>
                <a:spcPts val="2000"/>
              </a:spcBef>
              <a:spcAft>
                <a:spcPts val="0"/>
              </a:spcAft>
              <a:buClr>
                <a:srgbClr val="000000"/>
              </a:buClr>
              <a:buSzPts val="1425"/>
              <a:buFont typeface="Noto Sans Symbols"/>
              <a:buChar char="◉"/>
            </a:pPr>
            <a:r>
              <a:rPr lang="en-US" sz="1900" b="0" i="0" u="none" strike="noStrike" cap="none">
                <a:solidFill>
                  <a:srgbClr val="000000"/>
                </a:solidFill>
                <a:latin typeface="Arial"/>
                <a:ea typeface="Arial"/>
                <a:cs typeface="Arial"/>
                <a:sym typeface="Arial"/>
              </a:rPr>
              <a:t>Developing Variants</a:t>
            </a:r>
            <a:endParaRPr/>
          </a:p>
          <a:p>
            <a:pPr marL="798512" marR="0" lvl="1" indent="-341312" algn="l" rtl="0">
              <a:spcBef>
                <a:spcPts val="500"/>
              </a:spcBef>
              <a:spcAft>
                <a:spcPts val="0"/>
              </a:spcAft>
              <a:buClr>
                <a:srgbClr val="000000"/>
              </a:buClr>
              <a:buSzPts val="1425"/>
              <a:buFont typeface="Noto Sans Symbols"/>
              <a:buChar char="○"/>
            </a:pPr>
            <a:r>
              <a:rPr lang="en-US"/>
              <a:t>Framework defined</a:t>
            </a:r>
            <a:endParaRPr/>
          </a:p>
          <a:p>
            <a:pPr marL="1255712" marR="0" lvl="2" indent="-311150" algn="l" rtl="0">
              <a:spcBef>
                <a:spcPts val="500"/>
              </a:spcBef>
              <a:spcAft>
                <a:spcPts val="0"/>
              </a:spcAft>
              <a:buClr>
                <a:srgbClr val="000000"/>
              </a:buClr>
              <a:buSzPts val="1425"/>
              <a:buFont typeface="Noto Sans Symbols"/>
              <a:buChar char="•"/>
            </a:pPr>
            <a:r>
              <a:rPr lang="en-US" sz="1900" b="0" i="0" u="none" strike="noStrike" cap="none">
                <a:solidFill>
                  <a:srgbClr val="000000"/>
                </a:solidFill>
                <a:latin typeface="Arial"/>
                <a:ea typeface="Arial"/>
                <a:cs typeface="Arial"/>
                <a:sym typeface="Arial"/>
              </a:rPr>
              <a:t>In-script variants </a:t>
            </a:r>
            <a:r>
              <a:rPr lang="en-US"/>
              <a:t>are</a:t>
            </a:r>
            <a:r>
              <a:rPr lang="en-US" sz="1900" b="0" i="0" u="none" strike="noStrike" cap="none">
                <a:solidFill>
                  <a:srgbClr val="000000"/>
                </a:solidFill>
                <a:latin typeface="Arial"/>
                <a:ea typeface="Arial"/>
                <a:cs typeface="Arial"/>
                <a:sym typeface="Arial"/>
              </a:rPr>
              <a:t> </a:t>
            </a:r>
            <a:r>
              <a:rPr lang="en-US"/>
              <a:t>under analysis</a:t>
            </a:r>
            <a:endParaRPr/>
          </a:p>
          <a:p>
            <a:pPr marL="1255712" marR="0" lvl="2" indent="-311150" algn="l" rtl="0">
              <a:spcBef>
                <a:spcPts val="500"/>
              </a:spcBef>
              <a:spcAft>
                <a:spcPts val="0"/>
              </a:spcAft>
              <a:buClr>
                <a:srgbClr val="000000"/>
              </a:buClr>
              <a:buSzPts val="1425"/>
              <a:buFont typeface="Noto Sans Symbols"/>
              <a:buChar char="•"/>
            </a:pPr>
            <a:r>
              <a:rPr lang="en-US"/>
              <a:t>Cross-script variants with Cyrillic, Greek and Armenian: Preliminary list complete</a:t>
            </a:r>
            <a:r>
              <a:rPr lang="en-US"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62"/>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Clr>
                <a:srgbClr val="0B3458"/>
              </a:buClr>
              <a:buSzPts val="2520"/>
              <a:buFont typeface="Arial"/>
              <a:buNone/>
            </a:pPr>
            <a:r>
              <a:rPr lang="en-US" sz="2520" b="1" i="0" u="none" strike="noStrike" cap="none">
                <a:solidFill>
                  <a:srgbClr val="0B3458"/>
                </a:solidFill>
                <a:latin typeface="Arial"/>
                <a:ea typeface="Arial"/>
                <a:cs typeface="Arial"/>
                <a:sym typeface="Arial"/>
              </a:rPr>
              <a:t>Latin GP – Work Accomplished</a:t>
            </a:r>
            <a:r>
              <a:rPr lang="en-US" sz="2520"/>
              <a:t> – IP feedback</a:t>
            </a:r>
            <a:endParaRPr/>
          </a:p>
        </p:txBody>
      </p:sp>
      <p:sp>
        <p:nvSpPr>
          <p:cNvPr id="959" name="Google Shape;959;p62"/>
          <p:cNvSpPr txBox="1">
            <a:spLocks noGrp="1"/>
          </p:cNvSpPr>
          <p:nvPr>
            <p:ph type="body" idx="1"/>
          </p:nvPr>
        </p:nvSpPr>
        <p:spPr>
          <a:xfrm>
            <a:off x="609600" y="1470212"/>
            <a:ext cx="7907400" cy="4768500"/>
          </a:xfrm>
          <a:prstGeom prst="rect">
            <a:avLst/>
          </a:prstGeom>
          <a:noFill/>
          <a:ln>
            <a:noFill/>
          </a:ln>
        </p:spPr>
        <p:txBody>
          <a:bodyPr spcFirstLastPara="1" wrap="square" lIns="0" tIns="0" rIns="0" bIns="0" anchor="t" anchorCtr="0">
            <a:noAutofit/>
          </a:bodyPr>
          <a:lstStyle/>
          <a:p>
            <a:pPr marL="342900" lvl="0" indent="-342900" algn="l" rtl="0">
              <a:lnSpc>
                <a:spcPct val="115000"/>
              </a:lnSpc>
              <a:spcBef>
                <a:spcPts val="2000"/>
              </a:spcBef>
              <a:spcAft>
                <a:spcPts val="0"/>
              </a:spcAft>
              <a:buClr>
                <a:srgbClr val="000000"/>
              </a:buClr>
              <a:buSzPts val="1425"/>
              <a:buFont typeface="Noto Sans Symbols"/>
              <a:buChar char="◉"/>
            </a:pPr>
            <a:r>
              <a:rPr lang="en-US"/>
              <a:t>Latin GP submitted the second round preliminary proposal to the IP in September 2018</a:t>
            </a:r>
            <a:endParaRPr/>
          </a:p>
          <a:p>
            <a:pPr marL="342900" lvl="0" indent="-342900" algn="l" rtl="0">
              <a:lnSpc>
                <a:spcPct val="115000"/>
              </a:lnSpc>
              <a:spcBef>
                <a:spcPts val="0"/>
              </a:spcBef>
              <a:spcAft>
                <a:spcPts val="0"/>
              </a:spcAft>
              <a:buClr>
                <a:srgbClr val="000000"/>
              </a:buClr>
              <a:buSzPts val="1425"/>
              <a:buFont typeface="Noto Sans Symbols"/>
              <a:buChar char="◉"/>
            </a:pPr>
            <a:r>
              <a:rPr lang="en-US"/>
              <a:t>The IP has responded with feedback, especially on cross-script variants.</a:t>
            </a:r>
            <a:endParaRPr/>
          </a:p>
          <a:p>
            <a:pPr marL="342900" lvl="0" indent="-342900" algn="l" rtl="0">
              <a:lnSpc>
                <a:spcPct val="115000"/>
              </a:lnSpc>
              <a:spcBef>
                <a:spcPts val="0"/>
              </a:spcBef>
              <a:spcAft>
                <a:spcPts val="0"/>
              </a:spcAft>
              <a:buClr>
                <a:srgbClr val="000000"/>
              </a:buClr>
              <a:buSzPts val="1425"/>
              <a:buFont typeface="Noto Sans Symbols"/>
              <a:buChar char="◉"/>
            </a:pPr>
            <a:r>
              <a:rPr lang="en-US"/>
              <a:t>Latin GP analysis of the feedback on the proposal will result in a new, complete proposal, that will eventually go for public comment.</a:t>
            </a:r>
            <a:endParaRPr/>
          </a:p>
          <a:p>
            <a:pPr marL="0" marR="0" lvl="0" indent="0" algn="l" rtl="0">
              <a:spcBef>
                <a:spcPts val="2000"/>
              </a:spcBef>
              <a:spcAft>
                <a:spcPts val="0"/>
              </a:spcAft>
              <a:buNone/>
            </a:pPr>
            <a:endParaRPr/>
          </a:p>
          <a:p>
            <a:pPr marL="798512" marR="0" lvl="1" indent="-250825" algn="l" rtl="0">
              <a:spcBef>
                <a:spcPts val="500"/>
              </a:spcBef>
              <a:spcAft>
                <a:spcPts val="0"/>
              </a:spcAft>
              <a:buClr>
                <a:srgbClr val="000000"/>
              </a:buClr>
              <a:buSzPts val="1425"/>
              <a:buFont typeface="Noto Sans Symbols"/>
              <a:buNone/>
            </a:pP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63"/>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Clr>
                <a:srgbClr val="0B3458"/>
              </a:buClr>
              <a:buSzPts val="2520"/>
              <a:buFont typeface="Arial"/>
              <a:buNone/>
            </a:pPr>
            <a:r>
              <a:rPr lang="en-US" sz="2520" b="1" i="0" u="none" strike="noStrike" cap="none">
                <a:solidFill>
                  <a:srgbClr val="0B3458"/>
                </a:solidFill>
                <a:latin typeface="Arial"/>
                <a:ea typeface="Arial"/>
                <a:cs typeface="Arial"/>
                <a:sym typeface="Arial"/>
              </a:rPr>
              <a:t>Latin GP – Project Timeline</a:t>
            </a:r>
            <a:endParaRPr/>
          </a:p>
        </p:txBody>
      </p:sp>
      <p:sp>
        <p:nvSpPr>
          <p:cNvPr id="965" name="Google Shape;965;p63"/>
          <p:cNvSpPr/>
          <p:nvPr/>
        </p:nvSpPr>
        <p:spPr>
          <a:xfrm>
            <a:off x="1007931" y="2888940"/>
            <a:ext cx="7022592" cy="91440"/>
          </a:xfrm>
          <a:prstGeom prst="chevron">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966" name="Google Shape;966;p63"/>
          <p:cNvSpPr/>
          <p:nvPr/>
        </p:nvSpPr>
        <p:spPr>
          <a:xfrm>
            <a:off x="1326699" y="2844278"/>
            <a:ext cx="166258" cy="166258"/>
          </a:xfrm>
          <a:prstGeom prst="ellipse">
            <a:avLst/>
          </a:prstGeom>
          <a:solidFill>
            <a:srgbClr val="1D98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967" name="Google Shape;967;p63"/>
          <p:cNvSpPr/>
          <p:nvPr/>
        </p:nvSpPr>
        <p:spPr>
          <a:xfrm>
            <a:off x="3810395" y="2844278"/>
            <a:ext cx="166258" cy="166258"/>
          </a:xfrm>
          <a:prstGeom prst="ellipse">
            <a:avLst/>
          </a:prstGeom>
          <a:solidFill>
            <a:srgbClr val="EA90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968" name="Google Shape;968;p63"/>
          <p:cNvSpPr/>
          <p:nvPr/>
        </p:nvSpPr>
        <p:spPr>
          <a:xfrm>
            <a:off x="5058997" y="2844278"/>
            <a:ext cx="166258" cy="166258"/>
          </a:xfrm>
          <a:prstGeom prst="ellipse">
            <a:avLst/>
          </a:prstGeom>
          <a:solidFill>
            <a:srgbClr val="DB60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969" name="Google Shape;969;p63"/>
          <p:cNvSpPr/>
          <p:nvPr/>
        </p:nvSpPr>
        <p:spPr>
          <a:xfrm>
            <a:off x="6273543" y="2844278"/>
            <a:ext cx="166258" cy="166258"/>
          </a:xfrm>
          <a:prstGeom prst="ellipse">
            <a:avLst/>
          </a:prstGeom>
          <a:solidFill>
            <a:srgbClr val="0D43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970" name="Google Shape;970;p63"/>
          <p:cNvSpPr/>
          <p:nvPr/>
        </p:nvSpPr>
        <p:spPr>
          <a:xfrm>
            <a:off x="7494452" y="2844278"/>
            <a:ext cx="166258" cy="166258"/>
          </a:xfrm>
          <a:prstGeom prst="ellipse">
            <a:avLst/>
          </a:prstGeom>
          <a:solidFill>
            <a:srgbClr val="1768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Arial"/>
              <a:ea typeface="Arial"/>
              <a:cs typeface="Arial"/>
              <a:sym typeface="Arial"/>
            </a:endParaRPr>
          </a:p>
        </p:txBody>
      </p:sp>
      <p:grpSp>
        <p:nvGrpSpPr>
          <p:cNvPr id="971" name="Google Shape;971;p63"/>
          <p:cNvGrpSpPr/>
          <p:nvPr/>
        </p:nvGrpSpPr>
        <p:grpSpPr>
          <a:xfrm>
            <a:off x="519192" y="939831"/>
            <a:ext cx="1781273" cy="1781273"/>
            <a:chOff x="290557" y="1764571"/>
            <a:chExt cx="1904651" cy="1904651"/>
          </a:xfrm>
        </p:grpSpPr>
        <p:sp>
          <p:nvSpPr>
            <p:cNvPr id="972" name="Google Shape;972;p63"/>
            <p:cNvSpPr/>
            <p:nvPr/>
          </p:nvSpPr>
          <p:spPr>
            <a:xfrm rot="8100000">
              <a:off x="569487" y="2043501"/>
              <a:ext cx="1346792" cy="1346792"/>
            </a:xfrm>
            <a:prstGeom prst="teardrop">
              <a:avLst>
                <a:gd name="adj" fmla="val 96125"/>
              </a:avLst>
            </a:prstGeom>
            <a:solidFill>
              <a:srgbClr val="2599D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73" name="Google Shape;973;p63"/>
            <p:cNvSpPr txBox="1"/>
            <p:nvPr/>
          </p:nvSpPr>
          <p:spPr>
            <a:xfrm>
              <a:off x="594800" y="2386020"/>
              <a:ext cx="1273358" cy="6910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Jul</a:t>
              </a:r>
              <a:endParaRPr/>
            </a:p>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2017</a:t>
              </a:r>
              <a:endParaRPr/>
            </a:p>
          </p:txBody>
        </p:sp>
      </p:grpSp>
      <p:grpSp>
        <p:nvGrpSpPr>
          <p:cNvPr id="974" name="Google Shape;974;p63"/>
          <p:cNvGrpSpPr/>
          <p:nvPr/>
        </p:nvGrpSpPr>
        <p:grpSpPr>
          <a:xfrm>
            <a:off x="1752743" y="975478"/>
            <a:ext cx="1781273" cy="2035059"/>
            <a:chOff x="1826885" y="1764571"/>
            <a:chExt cx="1904651" cy="2176017"/>
          </a:xfrm>
        </p:grpSpPr>
        <p:sp>
          <p:nvSpPr>
            <p:cNvPr id="975" name="Google Shape;975;p63"/>
            <p:cNvSpPr/>
            <p:nvPr/>
          </p:nvSpPr>
          <p:spPr>
            <a:xfrm>
              <a:off x="2690831" y="3762814"/>
              <a:ext cx="177774" cy="177774"/>
            </a:xfrm>
            <a:prstGeom prst="ellipse">
              <a:avLst/>
            </a:prstGeom>
            <a:solidFill>
              <a:srgbClr val="1B6F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976" name="Google Shape;976;p63"/>
            <p:cNvGrpSpPr/>
            <p:nvPr/>
          </p:nvGrpSpPr>
          <p:grpSpPr>
            <a:xfrm>
              <a:off x="1826885" y="1764571"/>
              <a:ext cx="1904651" cy="1904651"/>
              <a:chOff x="290557" y="1764571"/>
              <a:chExt cx="1904651" cy="1904651"/>
            </a:xfrm>
          </p:grpSpPr>
          <p:sp>
            <p:nvSpPr>
              <p:cNvPr id="977" name="Google Shape;977;p63"/>
              <p:cNvSpPr/>
              <p:nvPr/>
            </p:nvSpPr>
            <p:spPr>
              <a:xfrm rot="8100000">
                <a:off x="569487" y="2043501"/>
                <a:ext cx="1346792" cy="1346792"/>
              </a:xfrm>
              <a:prstGeom prst="teardrop">
                <a:avLst>
                  <a:gd name="adj" fmla="val 96125"/>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78" name="Google Shape;978;p63"/>
              <p:cNvSpPr txBox="1"/>
              <p:nvPr/>
            </p:nvSpPr>
            <p:spPr>
              <a:xfrm>
                <a:off x="594800" y="2386020"/>
                <a:ext cx="1273358" cy="6910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Jan</a:t>
                </a:r>
                <a:endParaRPr/>
              </a:p>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2018</a:t>
                </a:r>
                <a:endParaRPr/>
              </a:p>
            </p:txBody>
          </p:sp>
        </p:grpSp>
      </p:grpSp>
      <p:grpSp>
        <p:nvGrpSpPr>
          <p:cNvPr id="979" name="Google Shape;979;p63"/>
          <p:cNvGrpSpPr/>
          <p:nvPr/>
        </p:nvGrpSpPr>
        <p:grpSpPr>
          <a:xfrm>
            <a:off x="2986294" y="939831"/>
            <a:ext cx="1781273" cy="1781273"/>
            <a:chOff x="290557" y="1764571"/>
            <a:chExt cx="1904651" cy="1904651"/>
          </a:xfrm>
        </p:grpSpPr>
        <p:sp>
          <p:nvSpPr>
            <p:cNvPr id="980" name="Google Shape;980;p63"/>
            <p:cNvSpPr/>
            <p:nvPr/>
          </p:nvSpPr>
          <p:spPr>
            <a:xfrm rot="8100000">
              <a:off x="569487" y="2043501"/>
              <a:ext cx="1346792" cy="1346792"/>
            </a:xfrm>
            <a:prstGeom prst="teardrop">
              <a:avLst>
                <a:gd name="adj" fmla="val 96125"/>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81" name="Google Shape;981;p63"/>
            <p:cNvSpPr txBox="1"/>
            <p:nvPr/>
          </p:nvSpPr>
          <p:spPr>
            <a:xfrm>
              <a:off x="594800" y="2386020"/>
              <a:ext cx="1273358" cy="6910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May</a:t>
              </a:r>
              <a:endParaRPr/>
            </a:p>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2018</a:t>
              </a:r>
              <a:endParaRPr/>
            </a:p>
          </p:txBody>
        </p:sp>
      </p:grpSp>
      <p:grpSp>
        <p:nvGrpSpPr>
          <p:cNvPr id="982" name="Google Shape;982;p63"/>
          <p:cNvGrpSpPr/>
          <p:nvPr/>
        </p:nvGrpSpPr>
        <p:grpSpPr>
          <a:xfrm>
            <a:off x="4219845" y="939831"/>
            <a:ext cx="1781273" cy="1781273"/>
            <a:chOff x="290557" y="1764571"/>
            <a:chExt cx="1904651" cy="1904651"/>
          </a:xfrm>
        </p:grpSpPr>
        <p:sp>
          <p:nvSpPr>
            <p:cNvPr id="983" name="Google Shape;983;p63"/>
            <p:cNvSpPr/>
            <p:nvPr/>
          </p:nvSpPr>
          <p:spPr>
            <a:xfrm rot="8100000">
              <a:off x="569487" y="2043501"/>
              <a:ext cx="1346792" cy="1346792"/>
            </a:xfrm>
            <a:prstGeom prst="teardrop">
              <a:avLst>
                <a:gd name="adj" fmla="val 96125"/>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84" name="Google Shape;984;p63"/>
            <p:cNvSpPr txBox="1"/>
            <p:nvPr/>
          </p:nvSpPr>
          <p:spPr>
            <a:xfrm>
              <a:off x="594800" y="2386020"/>
              <a:ext cx="1273358" cy="6910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Sep</a:t>
              </a:r>
              <a:endParaRPr/>
            </a:p>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2018</a:t>
              </a:r>
              <a:endParaRPr/>
            </a:p>
          </p:txBody>
        </p:sp>
      </p:grpSp>
      <p:grpSp>
        <p:nvGrpSpPr>
          <p:cNvPr id="985" name="Google Shape;985;p63"/>
          <p:cNvGrpSpPr/>
          <p:nvPr/>
        </p:nvGrpSpPr>
        <p:grpSpPr>
          <a:xfrm>
            <a:off x="5453396" y="939831"/>
            <a:ext cx="1781273" cy="1781273"/>
            <a:chOff x="290557" y="1764571"/>
            <a:chExt cx="1904651" cy="1904651"/>
          </a:xfrm>
        </p:grpSpPr>
        <p:sp>
          <p:nvSpPr>
            <p:cNvPr id="986" name="Google Shape;986;p63"/>
            <p:cNvSpPr/>
            <p:nvPr/>
          </p:nvSpPr>
          <p:spPr>
            <a:xfrm rot="8100000">
              <a:off x="569487" y="2043501"/>
              <a:ext cx="1346792" cy="1346792"/>
            </a:xfrm>
            <a:prstGeom prst="teardrop">
              <a:avLst>
                <a:gd name="adj" fmla="val 96125"/>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87" name="Google Shape;987;p63"/>
            <p:cNvSpPr txBox="1"/>
            <p:nvPr/>
          </p:nvSpPr>
          <p:spPr>
            <a:xfrm>
              <a:off x="594800" y="2386020"/>
              <a:ext cx="1273358" cy="6910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Nov</a:t>
              </a:r>
              <a:endParaRPr/>
            </a:p>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2018</a:t>
              </a:r>
              <a:endParaRPr/>
            </a:p>
          </p:txBody>
        </p:sp>
      </p:grpSp>
      <p:grpSp>
        <p:nvGrpSpPr>
          <p:cNvPr id="988" name="Google Shape;988;p63"/>
          <p:cNvGrpSpPr/>
          <p:nvPr/>
        </p:nvGrpSpPr>
        <p:grpSpPr>
          <a:xfrm>
            <a:off x="6686945" y="939831"/>
            <a:ext cx="1781273" cy="1781273"/>
            <a:chOff x="290557" y="1764571"/>
            <a:chExt cx="1904651" cy="1904651"/>
          </a:xfrm>
        </p:grpSpPr>
        <p:sp>
          <p:nvSpPr>
            <p:cNvPr id="989" name="Google Shape;989;p63"/>
            <p:cNvSpPr/>
            <p:nvPr/>
          </p:nvSpPr>
          <p:spPr>
            <a:xfrm rot="8100000">
              <a:off x="569487" y="2043501"/>
              <a:ext cx="1346792" cy="1346792"/>
            </a:xfrm>
            <a:prstGeom prst="teardrop">
              <a:avLst>
                <a:gd name="adj" fmla="val 96125"/>
              </a:avLst>
            </a:prstGeom>
            <a:solidFill>
              <a:srgbClr val="1768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90" name="Google Shape;990;p63"/>
            <p:cNvSpPr txBox="1"/>
            <p:nvPr/>
          </p:nvSpPr>
          <p:spPr>
            <a:xfrm>
              <a:off x="594800" y="2386020"/>
              <a:ext cx="1273358" cy="6910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Dec</a:t>
              </a:r>
              <a:endParaRPr/>
            </a:p>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2018</a:t>
              </a:r>
              <a:endParaRPr/>
            </a:p>
          </p:txBody>
        </p:sp>
      </p:grpSp>
      <p:sp>
        <p:nvSpPr>
          <p:cNvPr id="991" name="Google Shape;991;p63"/>
          <p:cNvSpPr txBox="1"/>
          <p:nvPr/>
        </p:nvSpPr>
        <p:spPr>
          <a:xfrm>
            <a:off x="762640" y="3174013"/>
            <a:ext cx="1242626"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0" u="none" strike="noStrike" cap="none">
                <a:solidFill>
                  <a:schemeClr val="dk1"/>
                </a:solidFill>
                <a:latin typeface="Arial"/>
                <a:ea typeface="Arial"/>
                <a:cs typeface="Arial"/>
                <a:sym typeface="Arial"/>
              </a:rPr>
              <a:t>Developing Principles</a:t>
            </a:r>
            <a:endParaRPr/>
          </a:p>
        </p:txBody>
      </p:sp>
      <p:sp>
        <p:nvSpPr>
          <p:cNvPr id="992" name="Google Shape;992;p63"/>
          <p:cNvSpPr txBox="1"/>
          <p:nvPr/>
        </p:nvSpPr>
        <p:spPr>
          <a:xfrm>
            <a:off x="1994599" y="3174013"/>
            <a:ext cx="1257815"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0" u="none" strike="noStrike" cap="none">
                <a:solidFill>
                  <a:schemeClr val="dk1"/>
                </a:solidFill>
                <a:latin typeface="Arial"/>
                <a:ea typeface="Arial"/>
                <a:cs typeface="Arial"/>
                <a:sym typeface="Arial"/>
              </a:rPr>
              <a:t>Developing code points repertoire and identifying variants</a:t>
            </a:r>
            <a:endParaRPr/>
          </a:p>
        </p:txBody>
      </p:sp>
      <p:sp>
        <p:nvSpPr>
          <p:cNvPr id="993" name="Google Shape;993;p63"/>
          <p:cNvSpPr txBox="1"/>
          <p:nvPr/>
        </p:nvSpPr>
        <p:spPr>
          <a:xfrm>
            <a:off x="3302593" y="3174013"/>
            <a:ext cx="1190873"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0" u="none" strike="noStrike" cap="none">
                <a:solidFill>
                  <a:schemeClr val="dk1"/>
                </a:solidFill>
                <a:latin typeface="Arial"/>
                <a:ea typeface="Arial"/>
                <a:cs typeface="Arial"/>
                <a:sym typeface="Arial"/>
              </a:rPr>
              <a:t>Review the code points repertoire with the IP</a:t>
            </a:r>
            <a:endParaRPr sz="1600" b="0" i="0" u="none" strike="noStrike" cap="none">
              <a:solidFill>
                <a:schemeClr val="dk1"/>
              </a:solidFill>
              <a:latin typeface="Arial"/>
              <a:ea typeface="Arial"/>
              <a:cs typeface="Arial"/>
              <a:sym typeface="Arial"/>
            </a:endParaRPr>
          </a:p>
        </p:txBody>
      </p:sp>
      <p:sp>
        <p:nvSpPr>
          <p:cNvPr id="994" name="Google Shape;994;p63"/>
          <p:cNvSpPr txBox="1"/>
          <p:nvPr/>
        </p:nvSpPr>
        <p:spPr>
          <a:xfrm>
            <a:off x="4551316" y="3174013"/>
            <a:ext cx="1190873"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0" u="none" strike="noStrike" cap="none">
                <a:solidFill>
                  <a:schemeClr val="dk1"/>
                </a:solidFill>
                <a:latin typeface="Arial"/>
                <a:ea typeface="Arial"/>
                <a:cs typeface="Arial"/>
                <a:sym typeface="Arial"/>
              </a:rPr>
              <a:t>Review the variant rules with the IP</a:t>
            </a:r>
            <a:endParaRPr sz="1600" b="0" i="0" u="none" strike="noStrike" cap="none">
              <a:solidFill>
                <a:schemeClr val="dk1"/>
              </a:solidFill>
              <a:latin typeface="Arial"/>
              <a:ea typeface="Arial"/>
              <a:cs typeface="Arial"/>
              <a:sym typeface="Arial"/>
            </a:endParaRPr>
          </a:p>
        </p:txBody>
      </p:sp>
      <p:sp>
        <p:nvSpPr>
          <p:cNvPr id="995" name="Google Shape;995;p63"/>
          <p:cNvSpPr txBox="1"/>
          <p:nvPr/>
        </p:nvSpPr>
        <p:spPr>
          <a:xfrm>
            <a:off x="5811204" y="3174013"/>
            <a:ext cx="1190873"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0" u="none" strike="noStrike" cap="none">
                <a:solidFill>
                  <a:schemeClr val="dk1"/>
                </a:solidFill>
                <a:latin typeface="Arial"/>
                <a:ea typeface="Arial"/>
                <a:cs typeface="Arial"/>
                <a:sym typeface="Arial"/>
              </a:rPr>
              <a:t>Finalize the Latin script LGR Proposal</a:t>
            </a:r>
            <a:endParaRPr sz="1600" b="0" i="0" u="none" strike="noStrike" cap="none">
              <a:solidFill>
                <a:schemeClr val="dk1"/>
              </a:solidFill>
              <a:latin typeface="Arial"/>
              <a:ea typeface="Arial"/>
              <a:cs typeface="Arial"/>
              <a:sym typeface="Arial"/>
            </a:endParaRPr>
          </a:p>
        </p:txBody>
      </p:sp>
      <p:sp>
        <p:nvSpPr>
          <p:cNvPr id="996" name="Google Shape;996;p63"/>
          <p:cNvSpPr txBox="1"/>
          <p:nvPr/>
        </p:nvSpPr>
        <p:spPr>
          <a:xfrm>
            <a:off x="823829" y="4660768"/>
            <a:ext cx="8320171" cy="319768"/>
          </a:xfrm>
          <a:prstGeom prst="rect">
            <a:avLst/>
          </a:prstGeom>
          <a:noFill/>
          <a:ln>
            <a:noFill/>
          </a:ln>
        </p:spPr>
        <p:txBody>
          <a:bodyPr spcFirstLastPara="1" wrap="square" lIns="91425" tIns="45700" rIns="91425" bIns="45700" anchor="t" anchorCtr="0">
            <a:noAutofit/>
          </a:bodyPr>
          <a:lstStyle/>
          <a:p>
            <a:pPr marL="0" marR="0" lvl="0" indent="0" algn="l" rtl="0">
              <a:lnSpc>
                <a:spcPct val="165000"/>
              </a:lnSpc>
              <a:spcBef>
                <a:spcPts val="0"/>
              </a:spcBef>
              <a:spcAft>
                <a:spcPts val="0"/>
              </a:spcAft>
              <a:buNone/>
            </a:pPr>
            <a:r>
              <a:rPr lang="en-US" sz="1200" b="1" i="0" u="none" strike="noStrike" cap="none">
                <a:solidFill>
                  <a:srgbClr val="154A78"/>
                </a:solidFill>
                <a:latin typeface="Arial"/>
                <a:ea typeface="Arial"/>
                <a:cs typeface="Arial"/>
                <a:sym typeface="Arial"/>
              </a:rPr>
              <a:t> </a:t>
            </a:r>
            <a:endParaRPr/>
          </a:p>
        </p:txBody>
      </p:sp>
      <p:sp>
        <p:nvSpPr>
          <p:cNvPr id="997" name="Google Shape;997;p63"/>
          <p:cNvSpPr txBox="1"/>
          <p:nvPr/>
        </p:nvSpPr>
        <p:spPr>
          <a:xfrm>
            <a:off x="6996242" y="3175513"/>
            <a:ext cx="1385900"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0" u="none" strike="noStrike" cap="none">
                <a:solidFill>
                  <a:schemeClr val="dk1"/>
                </a:solidFill>
                <a:latin typeface="Arial"/>
                <a:ea typeface="Arial"/>
                <a:cs typeface="Arial"/>
                <a:sym typeface="Arial"/>
              </a:rPr>
              <a:t>Prepare Latin script LGR proposal for Public Comment</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2" name="Google Shape;1002;p64"/>
          <p:cNvSpPr txBox="1">
            <a:spLocks noGrp="1"/>
          </p:cNvSpPr>
          <p:nvPr>
            <p:ph type="title"/>
          </p:nvPr>
        </p:nvSpPr>
        <p:spPr>
          <a:xfrm>
            <a:off x="584938" y="833718"/>
            <a:ext cx="7932000" cy="1759349"/>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Variant Analysis</a:t>
            </a:r>
            <a:endParaRPr/>
          </a:p>
        </p:txBody>
      </p:sp>
      <p:sp>
        <p:nvSpPr>
          <p:cNvPr id="1003" name="Google Shape;1003;p64"/>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Cross-Script and In-Script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Google Shape;1008;p65"/>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Clr>
                <a:srgbClr val="0B3458"/>
              </a:buClr>
              <a:buSzPts val="2800"/>
              <a:buFont typeface="Arial"/>
              <a:buNone/>
            </a:pPr>
            <a:r>
              <a:rPr lang="en-US" sz="2800" b="1" i="0" u="none" strike="noStrike" cap="none">
                <a:solidFill>
                  <a:srgbClr val="0B3458"/>
                </a:solidFill>
                <a:latin typeface="Arial"/>
                <a:ea typeface="Arial"/>
                <a:cs typeface="Arial"/>
                <a:sym typeface="Arial"/>
              </a:rPr>
              <a:t>Tentative Variant Analysis Framework</a:t>
            </a:r>
            <a:endParaRPr/>
          </a:p>
        </p:txBody>
      </p:sp>
      <p:grpSp>
        <p:nvGrpSpPr>
          <p:cNvPr id="1009" name="Google Shape;1009;p65"/>
          <p:cNvGrpSpPr/>
          <p:nvPr/>
        </p:nvGrpSpPr>
        <p:grpSpPr>
          <a:xfrm>
            <a:off x="226720" y="1514291"/>
            <a:ext cx="8809829" cy="3915993"/>
            <a:chOff x="1433" y="732414"/>
            <a:chExt cx="8809829" cy="3915993"/>
          </a:xfrm>
        </p:grpSpPr>
        <p:sp>
          <p:nvSpPr>
            <p:cNvPr id="1010" name="Google Shape;1010;p65"/>
            <p:cNvSpPr/>
            <p:nvPr/>
          </p:nvSpPr>
          <p:spPr>
            <a:xfrm>
              <a:off x="7682108" y="3141275"/>
              <a:ext cx="188192" cy="565806"/>
            </a:xfrm>
            <a:custGeom>
              <a:avLst/>
              <a:gdLst/>
              <a:ahLst/>
              <a:cxnLst/>
              <a:rect l="l" t="t" r="r" b="b"/>
              <a:pathLst>
                <a:path w="120000" h="120000" extrusionOk="0">
                  <a:moveTo>
                    <a:pt x="0" y="0"/>
                  </a:moveTo>
                  <a:lnTo>
                    <a:pt x="0" y="120000"/>
                  </a:lnTo>
                  <a:lnTo>
                    <a:pt x="120000" y="120000"/>
                  </a:lnTo>
                </a:path>
              </a:pathLst>
            </a:custGeom>
            <a:noFill/>
            <a:ln w="25400" cap="flat" cmpd="sng">
              <a:solidFill>
                <a:srgbClr val="1479B5"/>
              </a:solidFill>
              <a:prstDash val="solid"/>
              <a:round/>
              <a:headEnd type="none" w="sm" len="sm"/>
              <a:tailEnd type="none" w="sm" len="sm"/>
            </a:ln>
          </p:spPr>
        </p:sp>
        <p:sp>
          <p:nvSpPr>
            <p:cNvPr id="1011" name="Google Shape;1011;p65"/>
            <p:cNvSpPr/>
            <p:nvPr/>
          </p:nvSpPr>
          <p:spPr>
            <a:xfrm>
              <a:off x="5882584" y="2250499"/>
              <a:ext cx="2301370" cy="263469"/>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1479B5"/>
              </a:solidFill>
              <a:prstDash val="solid"/>
              <a:round/>
              <a:headEnd type="none" w="sm" len="sm"/>
              <a:tailEnd type="none" w="sm" len="sm"/>
            </a:ln>
          </p:spPr>
        </p:sp>
        <p:sp>
          <p:nvSpPr>
            <p:cNvPr id="1012" name="Google Shape;1012;p65"/>
            <p:cNvSpPr/>
            <p:nvPr/>
          </p:nvSpPr>
          <p:spPr>
            <a:xfrm>
              <a:off x="6164024" y="3141275"/>
              <a:ext cx="188192" cy="541184"/>
            </a:xfrm>
            <a:custGeom>
              <a:avLst/>
              <a:gdLst/>
              <a:ahLst/>
              <a:cxnLst/>
              <a:rect l="l" t="t" r="r" b="b"/>
              <a:pathLst>
                <a:path w="120000" h="120000" extrusionOk="0">
                  <a:moveTo>
                    <a:pt x="0" y="0"/>
                  </a:moveTo>
                  <a:lnTo>
                    <a:pt x="0" y="120000"/>
                  </a:lnTo>
                  <a:lnTo>
                    <a:pt x="120000" y="120000"/>
                  </a:lnTo>
                </a:path>
              </a:pathLst>
            </a:custGeom>
            <a:noFill/>
            <a:ln w="25400" cap="flat" cmpd="sng">
              <a:solidFill>
                <a:srgbClr val="1479B5"/>
              </a:solidFill>
              <a:prstDash val="solid"/>
              <a:round/>
              <a:headEnd type="none" w="sm" len="sm"/>
              <a:tailEnd type="none" w="sm" len="sm"/>
            </a:ln>
          </p:spPr>
        </p:sp>
        <p:sp>
          <p:nvSpPr>
            <p:cNvPr id="1013" name="Google Shape;1013;p65"/>
            <p:cNvSpPr/>
            <p:nvPr/>
          </p:nvSpPr>
          <p:spPr>
            <a:xfrm>
              <a:off x="5882584" y="2250499"/>
              <a:ext cx="783285" cy="263469"/>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1479B5"/>
              </a:solidFill>
              <a:prstDash val="solid"/>
              <a:round/>
              <a:headEnd type="none" w="sm" len="sm"/>
              <a:tailEnd type="none" w="sm" len="sm"/>
            </a:ln>
          </p:spPr>
        </p:sp>
        <p:sp>
          <p:nvSpPr>
            <p:cNvPr id="1014" name="Google Shape;1014;p65"/>
            <p:cNvSpPr/>
            <p:nvPr/>
          </p:nvSpPr>
          <p:spPr>
            <a:xfrm>
              <a:off x="4645940" y="3141275"/>
              <a:ext cx="188192" cy="542354"/>
            </a:xfrm>
            <a:custGeom>
              <a:avLst/>
              <a:gdLst/>
              <a:ahLst/>
              <a:cxnLst/>
              <a:rect l="l" t="t" r="r" b="b"/>
              <a:pathLst>
                <a:path w="120000" h="120000" extrusionOk="0">
                  <a:moveTo>
                    <a:pt x="0" y="0"/>
                  </a:moveTo>
                  <a:lnTo>
                    <a:pt x="0" y="120000"/>
                  </a:lnTo>
                  <a:lnTo>
                    <a:pt x="120000" y="120000"/>
                  </a:lnTo>
                </a:path>
              </a:pathLst>
            </a:custGeom>
            <a:noFill/>
            <a:ln w="25400" cap="flat" cmpd="sng">
              <a:solidFill>
                <a:srgbClr val="1479B5"/>
              </a:solidFill>
              <a:prstDash val="solid"/>
              <a:round/>
              <a:headEnd type="none" w="sm" len="sm"/>
              <a:tailEnd type="none" w="sm" len="sm"/>
            </a:ln>
          </p:spPr>
        </p:sp>
        <p:sp>
          <p:nvSpPr>
            <p:cNvPr id="1015" name="Google Shape;1015;p65"/>
            <p:cNvSpPr/>
            <p:nvPr/>
          </p:nvSpPr>
          <p:spPr>
            <a:xfrm>
              <a:off x="5147786" y="2250499"/>
              <a:ext cx="734798" cy="263469"/>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1479B5"/>
              </a:solidFill>
              <a:prstDash val="solid"/>
              <a:round/>
              <a:headEnd type="none" w="sm" len="sm"/>
              <a:tailEnd type="none" w="sm" len="sm"/>
            </a:ln>
          </p:spPr>
        </p:sp>
        <p:sp>
          <p:nvSpPr>
            <p:cNvPr id="1016" name="Google Shape;1016;p65"/>
            <p:cNvSpPr/>
            <p:nvPr/>
          </p:nvSpPr>
          <p:spPr>
            <a:xfrm>
              <a:off x="3741355" y="3774900"/>
              <a:ext cx="91440" cy="570758"/>
            </a:xfrm>
            <a:custGeom>
              <a:avLst/>
              <a:gdLst/>
              <a:ahLst/>
              <a:cxnLst/>
              <a:rect l="l" t="t" r="r" b="b"/>
              <a:pathLst>
                <a:path w="120000" h="120000" extrusionOk="0">
                  <a:moveTo>
                    <a:pt x="60000" y="0"/>
                  </a:moveTo>
                  <a:lnTo>
                    <a:pt x="60000" y="120000"/>
                  </a:lnTo>
                  <a:lnTo>
                    <a:pt x="72651" y="120000"/>
                  </a:lnTo>
                </a:path>
              </a:pathLst>
            </a:custGeom>
            <a:noFill/>
            <a:ln w="25400" cap="flat" cmpd="sng">
              <a:solidFill>
                <a:srgbClr val="1479B5"/>
              </a:solidFill>
              <a:prstDash val="solid"/>
              <a:round/>
              <a:headEnd type="none" w="sm" len="sm"/>
              <a:tailEnd type="none" w="sm" len="sm"/>
            </a:ln>
          </p:spPr>
        </p:sp>
        <p:sp>
          <p:nvSpPr>
            <p:cNvPr id="1017" name="Google Shape;1017;p65"/>
            <p:cNvSpPr/>
            <p:nvPr/>
          </p:nvSpPr>
          <p:spPr>
            <a:xfrm>
              <a:off x="3581214" y="3141275"/>
              <a:ext cx="554122" cy="263469"/>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1479B5"/>
              </a:solidFill>
              <a:prstDash val="solid"/>
              <a:round/>
              <a:headEnd type="none" w="sm" len="sm"/>
              <a:tailEnd type="none" w="sm" len="sm"/>
            </a:ln>
          </p:spPr>
        </p:sp>
        <p:sp>
          <p:nvSpPr>
            <p:cNvPr id="1018" name="Google Shape;1018;p65"/>
            <p:cNvSpPr/>
            <p:nvPr/>
          </p:nvSpPr>
          <p:spPr>
            <a:xfrm>
              <a:off x="2675671" y="3796354"/>
              <a:ext cx="125859" cy="557541"/>
            </a:xfrm>
            <a:custGeom>
              <a:avLst/>
              <a:gdLst/>
              <a:ahLst/>
              <a:cxnLst/>
              <a:rect l="l" t="t" r="r" b="b"/>
              <a:pathLst>
                <a:path w="120000" h="120000" extrusionOk="0">
                  <a:moveTo>
                    <a:pt x="0" y="0"/>
                  </a:moveTo>
                  <a:lnTo>
                    <a:pt x="0" y="120000"/>
                  </a:lnTo>
                  <a:lnTo>
                    <a:pt x="120000" y="120000"/>
                  </a:lnTo>
                </a:path>
              </a:pathLst>
            </a:custGeom>
            <a:noFill/>
            <a:ln w="25400" cap="flat" cmpd="sng">
              <a:solidFill>
                <a:srgbClr val="1479B5"/>
              </a:solidFill>
              <a:prstDash val="solid"/>
              <a:round/>
              <a:headEnd type="none" w="sm" len="sm"/>
              <a:tailEnd type="none" w="sm" len="sm"/>
            </a:ln>
          </p:spPr>
        </p:sp>
        <p:sp>
          <p:nvSpPr>
            <p:cNvPr id="1019" name="Google Shape;1019;p65"/>
            <p:cNvSpPr/>
            <p:nvPr/>
          </p:nvSpPr>
          <p:spPr>
            <a:xfrm>
              <a:off x="3011296" y="3141275"/>
              <a:ext cx="569918" cy="263469"/>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1479B5"/>
              </a:solidFill>
              <a:prstDash val="solid"/>
              <a:round/>
              <a:headEnd type="none" w="sm" len="sm"/>
              <a:tailEnd type="none" w="sm" len="sm"/>
            </a:ln>
          </p:spPr>
        </p:sp>
        <p:sp>
          <p:nvSpPr>
            <p:cNvPr id="1020" name="Google Shape;1020;p65"/>
            <p:cNvSpPr/>
            <p:nvPr/>
          </p:nvSpPr>
          <p:spPr>
            <a:xfrm>
              <a:off x="3581214" y="2250499"/>
              <a:ext cx="2301370" cy="263469"/>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1479B5"/>
              </a:solidFill>
              <a:prstDash val="solid"/>
              <a:round/>
              <a:headEnd type="none" w="sm" len="sm"/>
              <a:tailEnd type="none" w="sm" len="sm"/>
            </a:ln>
          </p:spPr>
        </p:sp>
        <p:sp>
          <p:nvSpPr>
            <p:cNvPr id="1021" name="Google Shape;1021;p65"/>
            <p:cNvSpPr/>
            <p:nvPr/>
          </p:nvSpPr>
          <p:spPr>
            <a:xfrm>
              <a:off x="3614260" y="1359722"/>
              <a:ext cx="2268324" cy="263469"/>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116B9F"/>
              </a:solidFill>
              <a:prstDash val="solid"/>
              <a:round/>
              <a:headEnd type="none" w="sm" len="sm"/>
              <a:tailEnd type="none" w="sm" len="sm"/>
            </a:ln>
          </p:spPr>
        </p:sp>
        <p:sp>
          <p:nvSpPr>
            <p:cNvPr id="1022" name="Google Shape;1022;p65"/>
            <p:cNvSpPr/>
            <p:nvPr/>
          </p:nvSpPr>
          <p:spPr>
            <a:xfrm>
              <a:off x="1345935" y="2250499"/>
              <a:ext cx="897852" cy="263469"/>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1479B5"/>
              </a:solidFill>
              <a:prstDash val="solid"/>
              <a:round/>
              <a:headEnd type="none" w="sm" len="sm"/>
              <a:tailEnd type="none" w="sm" len="sm"/>
            </a:ln>
          </p:spPr>
        </p:sp>
        <p:sp>
          <p:nvSpPr>
            <p:cNvPr id="1023" name="Google Shape;1023;p65"/>
            <p:cNvSpPr/>
            <p:nvPr/>
          </p:nvSpPr>
          <p:spPr>
            <a:xfrm>
              <a:off x="154657" y="3751037"/>
              <a:ext cx="229835" cy="541225"/>
            </a:xfrm>
            <a:custGeom>
              <a:avLst/>
              <a:gdLst/>
              <a:ahLst/>
              <a:cxnLst/>
              <a:rect l="l" t="t" r="r" b="b"/>
              <a:pathLst>
                <a:path w="120000" h="120000" extrusionOk="0">
                  <a:moveTo>
                    <a:pt x="0" y="0"/>
                  </a:moveTo>
                  <a:lnTo>
                    <a:pt x="0" y="120000"/>
                  </a:lnTo>
                  <a:lnTo>
                    <a:pt x="120000" y="120000"/>
                  </a:lnTo>
                </a:path>
              </a:pathLst>
            </a:custGeom>
            <a:noFill/>
            <a:ln w="25400" cap="flat" cmpd="sng">
              <a:solidFill>
                <a:srgbClr val="1479B5"/>
              </a:solidFill>
              <a:prstDash val="solid"/>
              <a:round/>
              <a:headEnd type="none" w="sm" len="sm"/>
              <a:tailEnd type="none" w="sm" len="sm"/>
            </a:ln>
          </p:spPr>
        </p:sp>
        <p:sp>
          <p:nvSpPr>
            <p:cNvPr id="1024" name="Google Shape;1024;p65"/>
            <p:cNvSpPr/>
            <p:nvPr/>
          </p:nvSpPr>
          <p:spPr>
            <a:xfrm>
              <a:off x="767551" y="2250499"/>
              <a:ext cx="578383" cy="263469"/>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1479B5"/>
              </a:solidFill>
              <a:prstDash val="solid"/>
              <a:round/>
              <a:headEnd type="none" w="sm" len="sm"/>
              <a:tailEnd type="none" w="sm" len="sm"/>
            </a:ln>
          </p:spPr>
        </p:sp>
        <p:sp>
          <p:nvSpPr>
            <p:cNvPr id="1025" name="Google Shape;1025;p65"/>
            <p:cNvSpPr/>
            <p:nvPr/>
          </p:nvSpPr>
          <p:spPr>
            <a:xfrm>
              <a:off x="1345935" y="1359722"/>
              <a:ext cx="2268324" cy="263469"/>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116B9F"/>
              </a:solidFill>
              <a:prstDash val="solid"/>
              <a:round/>
              <a:headEnd type="none" w="sm" len="sm"/>
              <a:tailEnd type="none" w="sm" len="sm"/>
            </a:ln>
          </p:spPr>
        </p:sp>
        <p:sp>
          <p:nvSpPr>
            <p:cNvPr id="1026" name="Google Shape;1026;p65"/>
            <p:cNvSpPr/>
            <p:nvPr/>
          </p:nvSpPr>
          <p:spPr>
            <a:xfrm>
              <a:off x="2986952" y="732414"/>
              <a:ext cx="1254615" cy="627307"/>
            </a:xfrm>
            <a:prstGeom prst="rect">
              <a:avLst/>
            </a:prstGeom>
            <a:solidFill>
              <a:srgbClr val="0D436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65"/>
            <p:cNvSpPr txBox="1"/>
            <p:nvPr/>
          </p:nvSpPr>
          <p:spPr>
            <a:xfrm>
              <a:off x="2986952" y="732414"/>
              <a:ext cx="1254615" cy="627307"/>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0" i="0" u="none" strike="noStrike" cap="none">
                  <a:solidFill>
                    <a:schemeClr val="lt1"/>
                  </a:solidFill>
                  <a:latin typeface="Calibri"/>
                  <a:ea typeface="Calibri"/>
                  <a:cs typeface="Calibri"/>
                  <a:sym typeface="Calibri"/>
                </a:rPr>
                <a:t>“Same”</a:t>
              </a:r>
              <a:endParaRPr/>
            </a:p>
          </p:txBody>
        </p:sp>
        <p:sp>
          <p:nvSpPr>
            <p:cNvPr id="1028" name="Google Shape;1028;p65"/>
            <p:cNvSpPr/>
            <p:nvPr/>
          </p:nvSpPr>
          <p:spPr>
            <a:xfrm>
              <a:off x="718628" y="1623191"/>
              <a:ext cx="1254615" cy="627307"/>
            </a:xfrm>
            <a:prstGeom prst="rect">
              <a:avLst/>
            </a:prstGeom>
            <a:solidFill>
              <a:srgbClr val="13659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65"/>
            <p:cNvSpPr txBox="1"/>
            <p:nvPr/>
          </p:nvSpPr>
          <p:spPr>
            <a:xfrm>
              <a:off x="718628" y="1623191"/>
              <a:ext cx="1254615" cy="627307"/>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b="0" i="0" u="none" strike="noStrike" cap="none">
                  <a:solidFill>
                    <a:schemeClr val="lt1"/>
                  </a:solidFill>
                  <a:latin typeface="Calibri"/>
                  <a:ea typeface="Calibri"/>
                  <a:cs typeface="Calibri"/>
                  <a:sym typeface="Calibri"/>
                </a:rPr>
                <a:t>Visual  Variant</a:t>
              </a:r>
              <a:endParaRPr/>
            </a:p>
          </p:txBody>
        </p:sp>
        <p:sp>
          <p:nvSpPr>
            <p:cNvPr id="1030" name="Google Shape;1030;p65"/>
            <p:cNvSpPr/>
            <p:nvPr/>
          </p:nvSpPr>
          <p:spPr>
            <a:xfrm>
              <a:off x="1433" y="2513968"/>
              <a:ext cx="1532236" cy="1237069"/>
            </a:xfrm>
            <a:prstGeom prst="rect">
              <a:avLst/>
            </a:prstGeom>
            <a:solidFill>
              <a:srgbClr val="1886C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65"/>
            <p:cNvSpPr txBox="1"/>
            <p:nvPr/>
          </p:nvSpPr>
          <p:spPr>
            <a:xfrm>
              <a:off x="1433" y="2513968"/>
              <a:ext cx="1532236" cy="1237069"/>
            </a:xfrm>
            <a:prstGeom prst="rect">
              <a:avLst/>
            </a:prstGeom>
            <a:noFill/>
            <a:ln>
              <a:noFill/>
            </a:ln>
          </p:spPr>
          <p:txBody>
            <a:bodyPr spcFirstLastPara="1" wrap="square" lIns="7600" tIns="7600" rIns="7600" bIns="7600" anchor="ctr" anchorCtr="0">
              <a:noAutofit/>
            </a:bodyPr>
            <a:lstStyle/>
            <a:p>
              <a:pPr marL="0" marR="0" lvl="0" indent="0" algn="l" rtl="0">
                <a:lnSpc>
                  <a:spcPct val="9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  1 – Homoglyph</a:t>
              </a:r>
              <a:endParaRPr/>
            </a:p>
            <a:p>
              <a:pPr marL="0" marR="0" lvl="0" indent="0" algn="l" rtl="0">
                <a:lnSpc>
                  <a:spcPct val="90000"/>
                </a:lnSpc>
                <a:spcBef>
                  <a:spcPts val="42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  2 – Nearly Identical</a:t>
              </a:r>
              <a:endParaRPr/>
            </a:p>
            <a:p>
              <a:pPr marL="0" marR="0" lvl="0" indent="0" algn="l" rtl="0">
                <a:lnSpc>
                  <a:spcPct val="90000"/>
                </a:lnSpc>
                <a:spcBef>
                  <a:spcPts val="42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  3 – Distinguishable</a:t>
              </a:r>
              <a:endParaRPr/>
            </a:p>
            <a:p>
              <a:pPr marL="0" marR="0" lvl="0" indent="0" algn="l" rtl="0">
                <a:lnSpc>
                  <a:spcPct val="90000"/>
                </a:lnSpc>
                <a:spcBef>
                  <a:spcPts val="42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  4 – Different</a:t>
              </a:r>
              <a:endParaRPr/>
            </a:p>
          </p:txBody>
        </p:sp>
        <p:sp>
          <p:nvSpPr>
            <p:cNvPr id="1032" name="Google Shape;1032;p65"/>
            <p:cNvSpPr/>
            <p:nvPr/>
          </p:nvSpPr>
          <p:spPr>
            <a:xfrm>
              <a:off x="384492" y="4014506"/>
              <a:ext cx="840441" cy="555512"/>
            </a:xfrm>
            <a:prstGeom prst="rect">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65"/>
            <p:cNvSpPr txBox="1"/>
            <p:nvPr/>
          </p:nvSpPr>
          <p:spPr>
            <a:xfrm>
              <a:off x="384492" y="4014506"/>
              <a:ext cx="840441" cy="555512"/>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a (0061)</a:t>
              </a:r>
              <a:endParaRPr/>
            </a:p>
            <a:p>
              <a:pPr marL="0" marR="0" lvl="0" indent="0" algn="ctr" rtl="0">
                <a:lnSpc>
                  <a:spcPct val="90000"/>
                </a:lnSpc>
                <a:spcBef>
                  <a:spcPts val="42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а (0430)</a:t>
              </a:r>
              <a:endParaRPr sz="1200" b="0" i="0" u="none" strike="noStrike" cap="none">
                <a:solidFill>
                  <a:schemeClr val="lt1"/>
                </a:solidFill>
                <a:latin typeface="Calibri"/>
                <a:ea typeface="Calibri"/>
                <a:cs typeface="Calibri"/>
                <a:sym typeface="Calibri"/>
              </a:endParaRPr>
            </a:p>
          </p:txBody>
        </p:sp>
        <p:sp>
          <p:nvSpPr>
            <p:cNvPr id="1034" name="Google Shape;1034;p65"/>
            <p:cNvSpPr/>
            <p:nvPr/>
          </p:nvSpPr>
          <p:spPr>
            <a:xfrm>
              <a:off x="1797139" y="2513968"/>
              <a:ext cx="893298" cy="670108"/>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65"/>
            <p:cNvSpPr txBox="1"/>
            <p:nvPr/>
          </p:nvSpPr>
          <p:spPr>
            <a:xfrm>
              <a:off x="1797139" y="2513968"/>
              <a:ext cx="893298" cy="670108"/>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rgbClr val="FFFFFF"/>
                </a:buClr>
                <a:buSzPts val="1200"/>
                <a:buFont typeface="Calibri"/>
                <a:buNone/>
              </a:pPr>
              <a:r>
                <a:rPr lang="en-US" sz="1200" b="0" i="0" u="none" strike="noStrike" cap="none">
                  <a:solidFill>
                    <a:srgbClr val="FFFFFF"/>
                  </a:solidFill>
                  <a:latin typeface="Calibri"/>
                  <a:ea typeface="Calibri"/>
                  <a:cs typeface="Calibri"/>
                  <a:sym typeface="Calibri"/>
                </a:rPr>
                <a:t>HTML Underlining</a:t>
              </a:r>
              <a:endParaRPr/>
            </a:p>
          </p:txBody>
        </p:sp>
        <p:sp>
          <p:nvSpPr>
            <p:cNvPr id="1036" name="Google Shape;1036;p65"/>
            <p:cNvSpPr/>
            <p:nvPr/>
          </p:nvSpPr>
          <p:spPr>
            <a:xfrm>
              <a:off x="5255277" y="1623191"/>
              <a:ext cx="1254615" cy="627307"/>
            </a:xfrm>
            <a:prstGeom prst="rect">
              <a:avLst/>
            </a:prstGeom>
            <a:solidFill>
              <a:srgbClr val="13659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65"/>
            <p:cNvSpPr txBox="1"/>
            <p:nvPr/>
          </p:nvSpPr>
          <p:spPr>
            <a:xfrm>
              <a:off x="5255277" y="1623191"/>
              <a:ext cx="1254615" cy="627307"/>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b="0" i="0" u="none" strike="noStrike" cap="none">
                  <a:solidFill>
                    <a:schemeClr val="lt1"/>
                  </a:solidFill>
                  <a:latin typeface="Calibri"/>
                  <a:ea typeface="Calibri"/>
                  <a:cs typeface="Calibri"/>
                  <a:sym typeface="Calibri"/>
                </a:rPr>
                <a:t>Non-Visual Variant</a:t>
              </a:r>
              <a:endParaRPr/>
            </a:p>
          </p:txBody>
        </p:sp>
        <p:sp>
          <p:nvSpPr>
            <p:cNvPr id="1038" name="Google Shape;1038;p65"/>
            <p:cNvSpPr/>
            <p:nvPr/>
          </p:nvSpPr>
          <p:spPr>
            <a:xfrm>
              <a:off x="2953906" y="2513968"/>
              <a:ext cx="1254615" cy="627307"/>
            </a:xfrm>
            <a:prstGeom prst="rect">
              <a:avLst/>
            </a:prstGeom>
            <a:solidFill>
              <a:srgbClr val="1886C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65"/>
            <p:cNvSpPr txBox="1"/>
            <p:nvPr/>
          </p:nvSpPr>
          <p:spPr>
            <a:xfrm>
              <a:off x="2953906" y="2513968"/>
              <a:ext cx="1254615" cy="627307"/>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Diacritics</a:t>
              </a:r>
              <a:endParaRPr/>
            </a:p>
          </p:txBody>
        </p:sp>
        <p:sp>
          <p:nvSpPr>
            <p:cNvPr id="1040" name="Google Shape;1040;p65"/>
            <p:cNvSpPr/>
            <p:nvPr/>
          </p:nvSpPr>
          <p:spPr>
            <a:xfrm>
              <a:off x="2591765" y="3404744"/>
              <a:ext cx="839061" cy="391609"/>
            </a:xfrm>
            <a:prstGeom prst="rect">
              <a:avLst/>
            </a:prstGeom>
            <a:solidFill>
              <a:srgbClr val="99D1F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65"/>
            <p:cNvSpPr txBox="1"/>
            <p:nvPr/>
          </p:nvSpPr>
          <p:spPr>
            <a:xfrm>
              <a:off x="2591765" y="3404744"/>
              <a:ext cx="839061" cy="391609"/>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Shape</a:t>
              </a:r>
              <a:endParaRPr/>
            </a:p>
          </p:txBody>
        </p:sp>
        <p:sp>
          <p:nvSpPr>
            <p:cNvPr id="1042" name="Google Shape;1042;p65"/>
            <p:cNvSpPr/>
            <p:nvPr/>
          </p:nvSpPr>
          <p:spPr>
            <a:xfrm>
              <a:off x="2801530" y="4059823"/>
              <a:ext cx="852674" cy="588144"/>
            </a:xfrm>
            <a:prstGeom prst="rect">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65"/>
            <p:cNvSpPr txBox="1"/>
            <p:nvPr/>
          </p:nvSpPr>
          <p:spPr>
            <a:xfrm>
              <a:off x="2801530" y="4059823"/>
              <a:ext cx="852674" cy="588144"/>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ă (0103)</a:t>
              </a:r>
              <a:endParaRPr/>
            </a:p>
            <a:p>
              <a:pPr marL="0" marR="0" lvl="0" indent="0" algn="ctr" rtl="0">
                <a:lnSpc>
                  <a:spcPct val="90000"/>
                </a:lnSpc>
                <a:spcBef>
                  <a:spcPts val="42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ǎ (01CE</a:t>
              </a:r>
              <a:r>
                <a:rPr lang="en-US" sz="1200" b="1" i="0" u="none" strike="noStrike" cap="none">
                  <a:solidFill>
                    <a:schemeClr val="lt1"/>
                  </a:solidFill>
                  <a:latin typeface="Calibri"/>
                  <a:ea typeface="Calibri"/>
                  <a:cs typeface="Calibri"/>
                  <a:sym typeface="Calibri"/>
                </a:rPr>
                <a:t>)</a:t>
              </a:r>
              <a:endParaRPr sz="1200" b="0" i="0" u="none" strike="noStrike" cap="none">
                <a:solidFill>
                  <a:schemeClr val="lt1"/>
                </a:solidFill>
                <a:latin typeface="Calibri"/>
                <a:ea typeface="Calibri"/>
                <a:cs typeface="Calibri"/>
                <a:sym typeface="Calibri"/>
              </a:endParaRPr>
            </a:p>
          </p:txBody>
        </p:sp>
        <p:sp>
          <p:nvSpPr>
            <p:cNvPr id="1044" name="Google Shape;1044;p65"/>
            <p:cNvSpPr/>
            <p:nvPr/>
          </p:nvSpPr>
          <p:spPr>
            <a:xfrm>
              <a:off x="3700010" y="3404744"/>
              <a:ext cx="870652" cy="370155"/>
            </a:xfrm>
            <a:prstGeom prst="rect">
              <a:avLst/>
            </a:prstGeom>
            <a:solidFill>
              <a:srgbClr val="99D1F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65"/>
            <p:cNvSpPr txBox="1"/>
            <p:nvPr/>
          </p:nvSpPr>
          <p:spPr>
            <a:xfrm>
              <a:off x="3700010" y="3404744"/>
              <a:ext cx="870652" cy="370155"/>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Stacking</a:t>
              </a:r>
              <a:endParaRPr/>
            </a:p>
          </p:txBody>
        </p:sp>
        <p:sp>
          <p:nvSpPr>
            <p:cNvPr id="1046" name="Google Shape;1046;p65"/>
            <p:cNvSpPr/>
            <p:nvPr/>
          </p:nvSpPr>
          <p:spPr>
            <a:xfrm>
              <a:off x="3796716" y="4042911"/>
              <a:ext cx="1236360" cy="605496"/>
            </a:xfrm>
            <a:prstGeom prst="rect">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65"/>
            <p:cNvSpPr txBox="1"/>
            <p:nvPr/>
          </p:nvSpPr>
          <p:spPr>
            <a:xfrm>
              <a:off x="3796716" y="4042911"/>
              <a:ext cx="1236360" cy="605496"/>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ốo  (1ED1 006F)</a:t>
              </a:r>
              <a:endParaRPr/>
            </a:p>
            <a:p>
              <a:pPr marL="0" marR="0" lvl="0" indent="0" algn="ctr" rtl="0">
                <a:lnSpc>
                  <a:spcPct val="90000"/>
                </a:lnSpc>
                <a:spcBef>
                  <a:spcPts val="42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ôó  (00F4 00F3)</a:t>
              </a:r>
              <a:endParaRPr/>
            </a:p>
          </p:txBody>
        </p:sp>
        <p:sp>
          <p:nvSpPr>
            <p:cNvPr id="1048" name="Google Shape;1048;p65"/>
            <p:cNvSpPr/>
            <p:nvPr/>
          </p:nvSpPr>
          <p:spPr>
            <a:xfrm>
              <a:off x="4520478" y="2513968"/>
              <a:ext cx="1254615" cy="627307"/>
            </a:xfrm>
            <a:prstGeom prst="rect">
              <a:avLst/>
            </a:prstGeom>
            <a:solidFill>
              <a:srgbClr val="1886C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65"/>
            <p:cNvSpPr txBox="1"/>
            <p:nvPr/>
          </p:nvSpPr>
          <p:spPr>
            <a:xfrm>
              <a:off x="4520478" y="2513968"/>
              <a:ext cx="1254615" cy="627307"/>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IDNA2003 Compatibility</a:t>
              </a:r>
              <a:endParaRPr/>
            </a:p>
          </p:txBody>
        </p:sp>
        <p:sp>
          <p:nvSpPr>
            <p:cNvPr id="1050" name="Google Shape;1050;p65"/>
            <p:cNvSpPr/>
            <p:nvPr/>
          </p:nvSpPr>
          <p:spPr>
            <a:xfrm>
              <a:off x="4834132" y="3404744"/>
              <a:ext cx="687391" cy="557770"/>
            </a:xfrm>
            <a:prstGeom prst="rect">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65"/>
            <p:cNvSpPr txBox="1"/>
            <p:nvPr/>
          </p:nvSpPr>
          <p:spPr>
            <a:xfrm>
              <a:off x="4834132" y="3404744"/>
              <a:ext cx="687391" cy="55777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ss</a:t>
              </a:r>
              <a:endParaRPr sz="1200" b="0" i="0" u="none" strike="noStrike" cap="none">
                <a:solidFill>
                  <a:schemeClr val="lt1"/>
                </a:solidFill>
                <a:latin typeface="Calibri"/>
                <a:ea typeface="Calibri"/>
                <a:cs typeface="Calibri"/>
                <a:sym typeface="Calibri"/>
              </a:endParaRPr>
            </a:p>
            <a:p>
              <a:pPr marL="0" marR="0" lvl="0" indent="0" algn="ctr" rtl="0">
                <a:lnSpc>
                  <a:spcPct val="90000"/>
                </a:lnSpc>
                <a:spcBef>
                  <a:spcPts val="42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ß (00DF)</a:t>
              </a:r>
              <a:endParaRPr sz="1200" b="0" i="0" u="none" strike="noStrike" cap="none">
                <a:solidFill>
                  <a:schemeClr val="lt1"/>
                </a:solidFill>
                <a:latin typeface="Calibri"/>
                <a:ea typeface="Calibri"/>
                <a:cs typeface="Calibri"/>
                <a:sym typeface="Calibri"/>
              </a:endParaRPr>
            </a:p>
          </p:txBody>
        </p:sp>
        <p:sp>
          <p:nvSpPr>
            <p:cNvPr id="1052" name="Google Shape;1052;p65"/>
            <p:cNvSpPr/>
            <p:nvPr/>
          </p:nvSpPr>
          <p:spPr>
            <a:xfrm>
              <a:off x="6038563" y="2513968"/>
              <a:ext cx="1254615" cy="627307"/>
            </a:xfrm>
            <a:prstGeom prst="rect">
              <a:avLst/>
            </a:prstGeom>
            <a:solidFill>
              <a:srgbClr val="1886C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65"/>
            <p:cNvSpPr txBox="1"/>
            <p:nvPr/>
          </p:nvSpPr>
          <p:spPr>
            <a:xfrm>
              <a:off x="6038563" y="2513968"/>
              <a:ext cx="1254615" cy="627307"/>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Spacing</a:t>
              </a:r>
              <a:endParaRPr/>
            </a:p>
          </p:txBody>
        </p:sp>
        <p:sp>
          <p:nvSpPr>
            <p:cNvPr id="1054" name="Google Shape;1054;p65"/>
            <p:cNvSpPr/>
            <p:nvPr/>
          </p:nvSpPr>
          <p:spPr>
            <a:xfrm>
              <a:off x="6352216" y="3404744"/>
              <a:ext cx="734953" cy="555430"/>
            </a:xfrm>
            <a:prstGeom prst="rect">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65"/>
            <p:cNvSpPr txBox="1"/>
            <p:nvPr/>
          </p:nvSpPr>
          <p:spPr>
            <a:xfrm>
              <a:off x="6352216" y="3404744"/>
              <a:ext cx="734953" cy="55543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æ (00E6)</a:t>
              </a:r>
              <a:endParaRPr/>
            </a:p>
            <a:p>
              <a:pPr marL="0" marR="0" lvl="0" indent="0" algn="ctr" rtl="0">
                <a:lnSpc>
                  <a:spcPct val="90000"/>
                </a:lnSpc>
                <a:spcBef>
                  <a:spcPts val="42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ae</a:t>
              </a:r>
              <a:endParaRPr sz="1200" b="0" i="0" u="none" strike="noStrike" cap="none">
                <a:solidFill>
                  <a:schemeClr val="lt1"/>
                </a:solidFill>
                <a:latin typeface="Calibri"/>
                <a:ea typeface="Calibri"/>
                <a:cs typeface="Calibri"/>
                <a:sym typeface="Calibri"/>
              </a:endParaRPr>
            </a:p>
          </p:txBody>
        </p:sp>
        <p:sp>
          <p:nvSpPr>
            <p:cNvPr id="1056" name="Google Shape;1056;p65"/>
            <p:cNvSpPr/>
            <p:nvPr/>
          </p:nvSpPr>
          <p:spPr>
            <a:xfrm>
              <a:off x="7556647" y="2513968"/>
              <a:ext cx="1254615" cy="627307"/>
            </a:xfrm>
            <a:prstGeom prst="rect">
              <a:avLst/>
            </a:prstGeom>
            <a:solidFill>
              <a:srgbClr val="1886C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65"/>
            <p:cNvSpPr txBox="1"/>
            <p:nvPr/>
          </p:nvSpPr>
          <p:spPr>
            <a:xfrm>
              <a:off x="7556647" y="2513968"/>
              <a:ext cx="1254615" cy="627307"/>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Base Characters</a:t>
              </a:r>
              <a:endParaRPr/>
            </a:p>
          </p:txBody>
        </p:sp>
        <p:sp>
          <p:nvSpPr>
            <p:cNvPr id="1058" name="Google Shape;1058;p65"/>
            <p:cNvSpPr/>
            <p:nvPr/>
          </p:nvSpPr>
          <p:spPr>
            <a:xfrm>
              <a:off x="7870301" y="3404744"/>
              <a:ext cx="817582" cy="604674"/>
            </a:xfrm>
            <a:prstGeom prst="rect">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65"/>
            <p:cNvSpPr txBox="1"/>
            <p:nvPr/>
          </p:nvSpPr>
          <p:spPr>
            <a:xfrm>
              <a:off x="7870301" y="3404744"/>
              <a:ext cx="817582" cy="604674"/>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f (0066)</a:t>
              </a:r>
              <a:endParaRPr/>
            </a:p>
            <a:p>
              <a:pPr marL="0" marR="0" lvl="0" indent="0" algn="ctr" rtl="0">
                <a:lnSpc>
                  <a:spcPct val="90000"/>
                </a:lnSpc>
                <a:spcBef>
                  <a:spcPts val="42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ƒ (0192)</a:t>
              </a:r>
              <a:endParaRPr sz="12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p66"/>
          <p:cNvSpPr txBox="1">
            <a:spLocks noGrp="1"/>
          </p:cNvSpPr>
          <p:nvPr>
            <p:ph type="title"/>
          </p:nvPr>
        </p:nvSpPr>
        <p:spPr>
          <a:xfrm>
            <a:off x="584938" y="833718"/>
            <a:ext cx="7932000" cy="1759349"/>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Cross-Script Variants</a:t>
            </a:r>
            <a:endParaRPr/>
          </a:p>
        </p:txBody>
      </p:sp>
      <p:sp>
        <p:nvSpPr>
          <p:cNvPr id="1065" name="Google Shape;1065;p66"/>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Cyrillic, Greek and Armenian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p67"/>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Clr>
                <a:srgbClr val="0B3458"/>
              </a:buClr>
              <a:buSzPts val="2800"/>
              <a:buFont typeface="Arial"/>
              <a:buNone/>
            </a:pPr>
            <a:r>
              <a:rPr lang="en-US" sz="2800" b="1" i="0" u="none" strike="noStrike" cap="none">
                <a:solidFill>
                  <a:srgbClr val="0B3458"/>
                </a:solidFill>
                <a:latin typeface="Arial"/>
                <a:ea typeface="Arial"/>
                <a:cs typeface="Arial"/>
                <a:sym typeface="Arial"/>
              </a:rPr>
              <a:t>Preliminary Candidates: Latin-Cyrillic (1/3)</a:t>
            </a:r>
            <a:endParaRPr/>
          </a:p>
        </p:txBody>
      </p:sp>
      <p:graphicFrame>
        <p:nvGraphicFramePr>
          <p:cNvPr id="1071" name="Google Shape;1071;p67"/>
          <p:cNvGraphicFramePr/>
          <p:nvPr/>
        </p:nvGraphicFramePr>
        <p:xfrm>
          <a:off x="476574" y="833377"/>
          <a:ext cx="3000000" cy="3000000"/>
        </p:xfrm>
        <a:graphic>
          <a:graphicData uri="http://schemas.openxmlformats.org/drawingml/2006/table">
            <a:tbl>
              <a:tblPr>
                <a:noFill/>
                <a:tableStyleId>{2110C226-49A0-471C-8C07-49BD96E30860}</a:tableStyleId>
              </a:tblPr>
              <a:tblGrid>
                <a:gridCol w="1201750">
                  <a:extLst>
                    <a:ext uri="{9D8B030D-6E8A-4147-A177-3AD203B41FA5}">
                      <a16:colId xmlns:a16="http://schemas.microsoft.com/office/drawing/2014/main" val="20000"/>
                    </a:ext>
                  </a:extLst>
                </a:gridCol>
                <a:gridCol w="650975">
                  <a:extLst>
                    <a:ext uri="{9D8B030D-6E8A-4147-A177-3AD203B41FA5}">
                      <a16:colId xmlns:a16="http://schemas.microsoft.com/office/drawing/2014/main" val="20001"/>
                    </a:ext>
                  </a:extLst>
                </a:gridCol>
                <a:gridCol w="561975">
                  <a:extLst>
                    <a:ext uri="{9D8B030D-6E8A-4147-A177-3AD203B41FA5}">
                      <a16:colId xmlns:a16="http://schemas.microsoft.com/office/drawing/2014/main" val="20002"/>
                    </a:ext>
                  </a:extLst>
                </a:gridCol>
                <a:gridCol w="561975">
                  <a:extLst>
                    <a:ext uri="{9D8B030D-6E8A-4147-A177-3AD203B41FA5}">
                      <a16:colId xmlns:a16="http://schemas.microsoft.com/office/drawing/2014/main" val="20003"/>
                    </a:ext>
                  </a:extLst>
                </a:gridCol>
                <a:gridCol w="678900">
                  <a:extLst>
                    <a:ext uri="{9D8B030D-6E8A-4147-A177-3AD203B41FA5}">
                      <a16:colId xmlns:a16="http://schemas.microsoft.com/office/drawing/2014/main" val="20004"/>
                    </a:ext>
                  </a:extLst>
                </a:gridCol>
                <a:gridCol w="1358225">
                  <a:extLst>
                    <a:ext uri="{9D8B030D-6E8A-4147-A177-3AD203B41FA5}">
                      <a16:colId xmlns:a16="http://schemas.microsoft.com/office/drawing/2014/main" val="20005"/>
                    </a:ext>
                  </a:extLst>
                </a:gridCol>
                <a:gridCol w="1624450">
                  <a:extLst>
                    <a:ext uri="{9D8B030D-6E8A-4147-A177-3AD203B41FA5}">
                      <a16:colId xmlns:a16="http://schemas.microsoft.com/office/drawing/2014/main" val="20006"/>
                    </a:ext>
                  </a:extLst>
                </a:gridCol>
                <a:gridCol w="711250">
                  <a:extLst>
                    <a:ext uri="{9D8B030D-6E8A-4147-A177-3AD203B41FA5}">
                      <a16:colId xmlns:a16="http://schemas.microsoft.com/office/drawing/2014/main" val="20007"/>
                    </a:ext>
                  </a:extLst>
                </a:gridCol>
                <a:gridCol w="878075">
                  <a:extLst>
                    <a:ext uri="{9D8B030D-6E8A-4147-A177-3AD203B41FA5}">
                      <a16:colId xmlns:a16="http://schemas.microsoft.com/office/drawing/2014/main" val="20008"/>
                    </a:ext>
                  </a:extLst>
                </a:gridCol>
              </a:tblGrid>
              <a:tr h="850525">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Source Unicode Name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Source Code Point</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Source Glyph</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Target Glyph</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Target Code Point</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Target Unicode Name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2D050"/>
                    </a:solidFill>
                  </a:tcPr>
                </a:tc>
                <a:tc>
                  <a:txBody>
                    <a:bodyPr/>
                    <a:lstStyle/>
                    <a:p>
                      <a:pPr marL="0" marR="0" lvl="0" indent="0" algn="l" rtl="0">
                        <a:spcBef>
                          <a:spcPts val="0"/>
                        </a:spcBef>
                        <a:spcAft>
                          <a:spcPts val="0"/>
                        </a:spcAft>
                        <a:buNone/>
                      </a:pPr>
                      <a:r>
                        <a:rPr lang="en-US" sz="1050" b="1" u="none" strike="noStrike" cap="none">
                          <a:latin typeface="Calibri"/>
                          <a:ea typeface="Calibri"/>
                          <a:cs typeface="Calibri"/>
                          <a:sym typeface="Calibri"/>
                        </a:rPr>
                        <a:t>Rationale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US" sz="1100" b="1" u="none" strike="noStrike" cap="none">
                          <a:latin typeface="Calibri"/>
                          <a:ea typeface="Calibri"/>
                          <a:cs typeface="Calibri"/>
                          <a:sym typeface="Calibri"/>
                        </a:rPr>
                        <a:t>Proposed Cross-Script Variant by Cyrillic GP</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Cross-Script Variant Candidate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3306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A</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0061</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a</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а</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0430</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CYRILLIC SMALL LETTER A</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Homoglyph</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Yes</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306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C</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0063</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с</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0441</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CYRILLIC SMALL LETTER ES</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Homoglyph</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Yes</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306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0065</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е</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0435</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CYRILLIC SMALL LETTER IE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Homoglyph</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Yes</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306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H</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0068</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h</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һ</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04BB</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CYRILLIC SMALL LETTER SHHA</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Homoglyph</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Yes</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51750">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I</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0069</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i</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і</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0456</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CYRILLIC SMALL LETTER BYELORUSSIAN-UKRAINIAN I</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Homoglyph</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Yes</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306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J</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006A</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j</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ј</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0458</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CYRILLIC SMALL LETTER JE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Homoglyph</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Yes</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306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L</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006C</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l</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ӏ</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04CF</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CYRILLIC SMALL LETTER PALOCHKA</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Homoglyph</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Yes</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306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O</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006F</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o</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о</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043E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CYRILLIC SMALL LETTER O</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Homoglyph</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Yes</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3306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P</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0070</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p</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р</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0440</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CYRILLIC SMALL LETTER ER</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Homoglyph</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Yes</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3306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R</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0072</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r</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г</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0433</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CYRILLIC SMALL LETTER GHE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Glyphs nearly identical due to font design</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b="0" u="none" strike="noStrike" cap="none">
                        <a:solidFill>
                          <a:srgbClr val="000000"/>
                        </a:solidFill>
                        <a:latin typeface="Calibri"/>
                        <a:ea typeface="Calibri"/>
                        <a:cs typeface="Calibri"/>
                        <a:sym typeface="Calibri"/>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3306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S</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0073</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s</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ѕ</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0455</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CYRILLIC SMALL LETTER DZE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Homoglyph</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Yes</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3306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X</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0078</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x</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х</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0445</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CYRILLIC SMALL LETTER HA</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Homoglyph</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Yes</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68"/>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Clr>
                <a:srgbClr val="0B3458"/>
              </a:buClr>
              <a:buSzPts val="2800"/>
              <a:buFont typeface="Arial"/>
              <a:buNone/>
            </a:pPr>
            <a:r>
              <a:rPr lang="en-US" sz="2800" b="1" i="0" u="none" strike="noStrike" cap="none">
                <a:solidFill>
                  <a:srgbClr val="0B3458"/>
                </a:solidFill>
                <a:latin typeface="Arial"/>
                <a:ea typeface="Arial"/>
                <a:cs typeface="Arial"/>
                <a:sym typeface="Arial"/>
              </a:rPr>
              <a:t>Preliminary Candidates: Latin-Cyrillic (2/3)</a:t>
            </a:r>
            <a:endParaRPr/>
          </a:p>
        </p:txBody>
      </p:sp>
      <p:graphicFrame>
        <p:nvGraphicFramePr>
          <p:cNvPr id="1077" name="Google Shape;1077;p68"/>
          <p:cNvGraphicFramePr/>
          <p:nvPr/>
        </p:nvGraphicFramePr>
        <p:xfrm>
          <a:off x="476574" y="833377"/>
          <a:ext cx="8227575" cy="5280800"/>
        </p:xfrm>
        <a:graphic>
          <a:graphicData uri="http://schemas.openxmlformats.org/drawingml/2006/table">
            <a:tbl>
              <a:tblPr>
                <a:noFill/>
                <a:tableStyleId>{2110C226-49A0-471C-8C07-49BD96E30860}</a:tableStyleId>
              </a:tblPr>
              <a:tblGrid>
                <a:gridCol w="1201750">
                  <a:extLst>
                    <a:ext uri="{9D8B030D-6E8A-4147-A177-3AD203B41FA5}">
                      <a16:colId xmlns:a16="http://schemas.microsoft.com/office/drawing/2014/main" val="20000"/>
                    </a:ext>
                  </a:extLst>
                </a:gridCol>
                <a:gridCol w="650975">
                  <a:extLst>
                    <a:ext uri="{9D8B030D-6E8A-4147-A177-3AD203B41FA5}">
                      <a16:colId xmlns:a16="http://schemas.microsoft.com/office/drawing/2014/main" val="20001"/>
                    </a:ext>
                  </a:extLst>
                </a:gridCol>
                <a:gridCol w="561975">
                  <a:extLst>
                    <a:ext uri="{9D8B030D-6E8A-4147-A177-3AD203B41FA5}">
                      <a16:colId xmlns:a16="http://schemas.microsoft.com/office/drawing/2014/main" val="20002"/>
                    </a:ext>
                  </a:extLst>
                </a:gridCol>
                <a:gridCol w="561975">
                  <a:extLst>
                    <a:ext uri="{9D8B030D-6E8A-4147-A177-3AD203B41FA5}">
                      <a16:colId xmlns:a16="http://schemas.microsoft.com/office/drawing/2014/main" val="20003"/>
                    </a:ext>
                  </a:extLst>
                </a:gridCol>
                <a:gridCol w="678900">
                  <a:extLst>
                    <a:ext uri="{9D8B030D-6E8A-4147-A177-3AD203B41FA5}">
                      <a16:colId xmlns:a16="http://schemas.microsoft.com/office/drawing/2014/main" val="20004"/>
                    </a:ext>
                  </a:extLst>
                </a:gridCol>
                <a:gridCol w="1358225">
                  <a:extLst>
                    <a:ext uri="{9D8B030D-6E8A-4147-A177-3AD203B41FA5}">
                      <a16:colId xmlns:a16="http://schemas.microsoft.com/office/drawing/2014/main" val="20005"/>
                    </a:ext>
                  </a:extLst>
                </a:gridCol>
                <a:gridCol w="1624450">
                  <a:extLst>
                    <a:ext uri="{9D8B030D-6E8A-4147-A177-3AD203B41FA5}">
                      <a16:colId xmlns:a16="http://schemas.microsoft.com/office/drawing/2014/main" val="20006"/>
                    </a:ext>
                  </a:extLst>
                </a:gridCol>
                <a:gridCol w="711250">
                  <a:extLst>
                    <a:ext uri="{9D8B030D-6E8A-4147-A177-3AD203B41FA5}">
                      <a16:colId xmlns:a16="http://schemas.microsoft.com/office/drawing/2014/main" val="20007"/>
                    </a:ext>
                  </a:extLst>
                </a:gridCol>
                <a:gridCol w="878075">
                  <a:extLst>
                    <a:ext uri="{9D8B030D-6E8A-4147-A177-3AD203B41FA5}">
                      <a16:colId xmlns:a16="http://schemas.microsoft.com/office/drawing/2014/main" val="20008"/>
                    </a:ext>
                  </a:extLst>
                </a:gridCol>
              </a:tblGrid>
              <a:tr h="850525">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Source Unicode Name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Source Code Point</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Source Glyph</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Target Glyph</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Target Code Point</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Target Unicode Name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2D050"/>
                    </a:solidFill>
                  </a:tcPr>
                </a:tc>
                <a:tc>
                  <a:txBody>
                    <a:bodyPr/>
                    <a:lstStyle/>
                    <a:p>
                      <a:pPr marL="0" marR="0" lvl="0" indent="0" algn="l" rtl="0">
                        <a:spcBef>
                          <a:spcPts val="0"/>
                        </a:spcBef>
                        <a:spcAft>
                          <a:spcPts val="0"/>
                        </a:spcAft>
                        <a:buNone/>
                      </a:pPr>
                      <a:r>
                        <a:rPr lang="en-US" sz="1050" b="1" u="none" strike="noStrike" cap="none">
                          <a:latin typeface="Calibri"/>
                          <a:ea typeface="Calibri"/>
                          <a:cs typeface="Calibri"/>
                          <a:sym typeface="Calibri"/>
                        </a:rPr>
                        <a:t>Rationale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US" sz="1100" b="1" u="none" strike="noStrike" cap="none">
                          <a:latin typeface="Calibri"/>
                          <a:ea typeface="Calibri"/>
                          <a:cs typeface="Calibri"/>
                          <a:sym typeface="Calibri"/>
                        </a:rPr>
                        <a:t>Proposed Cross-Script Variant by Cyrillic GP</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Cross-Script Variant Candidate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3306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Y</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0079</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y</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ү</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04AF</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CYRILLIC SMALL LETTER STRAIGHT U</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Glyphs nearly identical due to font design</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b="0" u="none" strike="noStrike" cap="none">
                        <a:solidFill>
                          <a:srgbClr val="000000"/>
                        </a:solidFill>
                        <a:latin typeface="Calibri"/>
                        <a:ea typeface="Calibri"/>
                        <a:cs typeface="Calibri"/>
                        <a:sym typeface="Calibri"/>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306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Y</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0079</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y</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у</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0443</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CYRILLIC SMALL LETTER U</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Homoglyph</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Yes</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91200">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A WITH DIAERESIS</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00E4</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ä</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ӓ</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04D3</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CYRILLIC SMALL LETTER A WITH DIAERESIS</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Homoglyph</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Yes</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306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AE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00E6</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æ</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ӕ</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04D5</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CYRILLIC SMALL LIGATURE A IE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Homoglyph</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Yes</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91200">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C WITH CEDILLA</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00E7</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ç</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ҫ</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04AB</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CYRILLIC SMALL LETTER ES WITH DESCENDER</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Glyphs nearly identical due to font design</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b="0" u="none" strike="noStrike" cap="none">
                        <a:solidFill>
                          <a:srgbClr val="000000"/>
                        </a:solidFill>
                        <a:latin typeface="Calibri"/>
                        <a:ea typeface="Calibri"/>
                        <a:cs typeface="Calibri"/>
                        <a:sym typeface="Calibri"/>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91200">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E WITH DIAERESIS</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00EB</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ë</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ё</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0451</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CYRILLIC SMALL LETTER IO</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Homoglyph</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Yes</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491200">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I WITH DIAERESIS</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00EF</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ï</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ї</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0457</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CYRILLIC SMALL LETTER YI</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Homoglyph</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b="0" u="none" strike="noStrike" cap="none">
                        <a:solidFill>
                          <a:srgbClr val="000000"/>
                        </a:solidFill>
                        <a:latin typeface="Calibri"/>
                        <a:ea typeface="Calibri"/>
                        <a:cs typeface="Calibri"/>
                        <a:sym typeface="Calibri"/>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491200">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O WITH DIAERESIS</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00F6</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ö</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ӧ</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04E7</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CYRILLIC SMALL LETTER O WITH DIAERESIS</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Homoglyph</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b="0" u="none" strike="noStrike" cap="none">
                        <a:solidFill>
                          <a:srgbClr val="000000"/>
                        </a:solidFill>
                        <a:latin typeface="Calibri"/>
                        <a:ea typeface="Calibri"/>
                        <a:cs typeface="Calibri"/>
                        <a:sym typeface="Calibri"/>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491200">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Y WITH DIAERESIS</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00FF</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ÿ</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Ӱ</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04F1</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CYRILLIC SMALL LETTER U WITH DIAERESIS</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Glyphs nearly identical due to font design</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b="0" u="none" strike="noStrike" cap="none">
                        <a:solidFill>
                          <a:srgbClr val="000000"/>
                        </a:solidFill>
                        <a:latin typeface="Calibri"/>
                        <a:ea typeface="Calibri"/>
                        <a:cs typeface="Calibri"/>
                        <a:sym typeface="Calibri"/>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491200">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A WITH BREVE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0103</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ă</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ӑ</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04D1</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CYRILLIC SMALL LETTER A WITH BREVE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Homoglyph</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b="0" u="none" strike="noStrike" cap="none">
                        <a:solidFill>
                          <a:srgbClr val="000000"/>
                        </a:solidFill>
                        <a:latin typeface="Calibri"/>
                        <a:ea typeface="Calibri"/>
                        <a:cs typeface="Calibri"/>
                        <a:sym typeface="Calibri"/>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51"/>
          <p:cNvSpPr/>
          <p:nvPr/>
        </p:nvSpPr>
        <p:spPr>
          <a:xfrm>
            <a:off x="3350124" y="1299014"/>
            <a:ext cx="2539800" cy="2175252"/>
          </a:xfrm>
          <a:prstGeom prst="rect">
            <a:avLst/>
          </a:prstGeom>
          <a:solidFill>
            <a:schemeClr val="accent3"/>
          </a:solidFill>
          <a:ln w="25400" cap="flat" cmpd="sng">
            <a:solidFill>
              <a:srgbClr val="13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59" name="Google Shape;859;p51"/>
          <p:cNvSpPr/>
          <p:nvPr/>
        </p:nvSpPr>
        <p:spPr>
          <a:xfrm>
            <a:off x="6048738" y="1299014"/>
            <a:ext cx="2539800" cy="2175252"/>
          </a:xfrm>
          <a:prstGeom prst="rect">
            <a:avLst/>
          </a:prstGeom>
          <a:solidFill>
            <a:schemeClr val="accent4">
              <a:alpha val="62745"/>
            </a:schemeClr>
          </a:solidFill>
          <a:ln w="25400" cap="flat" cmpd="sng">
            <a:solidFill>
              <a:srgbClr val="AA69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60" name="Google Shape;860;p51"/>
          <p:cNvSpPr/>
          <p:nvPr/>
        </p:nvSpPr>
        <p:spPr>
          <a:xfrm>
            <a:off x="3350124" y="1299014"/>
            <a:ext cx="2539800" cy="87588"/>
          </a:xfrm>
          <a:prstGeom prst="rect">
            <a:avLst/>
          </a:prstGeom>
          <a:solidFill>
            <a:srgbClr val="145357">
              <a:alpha val="80000"/>
            </a:srgbClr>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861" name="Google Shape;861;p51"/>
          <p:cNvSpPr/>
          <p:nvPr/>
        </p:nvSpPr>
        <p:spPr>
          <a:xfrm>
            <a:off x="6048738" y="1299014"/>
            <a:ext cx="2539800" cy="87588"/>
          </a:xfrm>
          <a:prstGeom prst="rect">
            <a:avLst/>
          </a:prstGeom>
          <a:solidFill>
            <a:srgbClr val="EA903A"/>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862" name="Google Shape;862;p51"/>
          <p:cNvSpPr/>
          <p:nvPr/>
        </p:nvSpPr>
        <p:spPr>
          <a:xfrm>
            <a:off x="651511" y="3681668"/>
            <a:ext cx="2539800" cy="2175252"/>
          </a:xfrm>
          <a:prstGeom prst="rect">
            <a:avLst/>
          </a:prstGeom>
          <a:solidFill>
            <a:schemeClr val="accent5"/>
          </a:solidFill>
          <a:ln w="25400" cap="flat" cmpd="sng">
            <a:solidFill>
              <a:srgbClr val="9F46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63" name="Google Shape;863;p51"/>
          <p:cNvSpPr/>
          <p:nvPr/>
        </p:nvSpPr>
        <p:spPr>
          <a:xfrm>
            <a:off x="3350124" y="3681668"/>
            <a:ext cx="2539800" cy="2175252"/>
          </a:xfrm>
          <a:prstGeom prst="rect">
            <a:avLst/>
          </a:prstGeom>
          <a:solidFill>
            <a:schemeClr val="accent2">
              <a:alpha val="85882"/>
            </a:schemeClr>
          </a:solidFill>
          <a:ln w="25400" cap="flat" cmpd="sng">
            <a:solidFill>
              <a:srgbClr val="0930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64" name="Google Shape;864;p51"/>
          <p:cNvSpPr/>
          <p:nvPr/>
        </p:nvSpPr>
        <p:spPr>
          <a:xfrm>
            <a:off x="6048738" y="3681668"/>
            <a:ext cx="2539800" cy="2175252"/>
          </a:xfrm>
          <a:prstGeom prst="rect">
            <a:avLst/>
          </a:prstGeom>
          <a:solidFill>
            <a:schemeClr val="accent6"/>
          </a:solidFill>
          <a:ln w="25400" cap="flat" cmpd="sng">
            <a:solidFill>
              <a:srgbClr val="104B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65" name="Google Shape;865;p51"/>
          <p:cNvSpPr/>
          <p:nvPr/>
        </p:nvSpPr>
        <p:spPr>
          <a:xfrm>
            <a:off x="651511" y="3681668"/>
            <a:ext cx="2539800" cy="87588"/>
          </a:xfrm>
          <a:prstGeom prst="rect">
            <a:avLst/>
          </a:prstGeom>
          <a:solidFill>
            <a:srgbClr val="AC441E"/>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866" name="Google Shape;866;p51"/>
          <p:cNvSpPr/>
          <p:nvPr/>
        </p:nvSpPr>
        <p:spPr>
          <a:xfrm>
            <a:off x="3350124" y="3681668"/>
            <a:ext cx="2539800" cy="87588"/>
          </a:xfrm>
          <a:prstGeom prst="rect">
            <a:avLst/>
          </a:prstGeom>
          <a:solidFill>
            <a:srgbClr val="09325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867" name="Google Shape;867;p51"/>
          <p:cNvSpPr/>
          <p:nvPr/>
        </p:nvSpPr>
        <p:spPr>
          <a:xfrm>
            <a:off x="6048738" y="3681668"/>
            <a:ext cx="2539800" cy="87588"/>
          </a:xfrm>
          <a:prstGeom prst="rect">
            <a:avLst/>
          </a:prstGeom>
          <a:solidFill>
            <a:srgbClr val="114E85"/>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868" name="Google Shape;868;p51"/>
          <p:cNvSpPr/>
          <p:nvPr/>
        </p:nvSpPr>
        <p:spPr>
          <a:xfrm>
            <a:off x="4367741" y="1501265"/>
            <a:ext cx="498944" cy="498944"/>
          </a:xfrm>
          <a:prstGeom prst="ellipse">
            <a:avLst/>
          </a:prstGeom>
          <a:solidFill>
            <a:srgbClr val="145357"/>
          </a:solidFill>
          <a:ln w="25400" cap="flat" cmpd="sng">
            <a:solidFill>
              <a:srgbClr val="13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69" name="Google Shape;869;p51"/>
          <p:cNvSpPr/>
          <p:nvPr/>
        </p:nvSpPr>
        <p:spPr>
          <a:xfrm>
            <a:off x="7074908" y="1501265"/>
            <a:ext cx="498944" cy="498944"/>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70" name="Google Shape;870;p51"/>
          <p:cNvSpPr/>
          <p:nvPr/>
        </p:nvSpPr>
        <p:spPr>
          <a:xfrm>
            <a:off x="4367741" y="3895123"/>
            <a:ext cx="498944" cy="498944"/>
          </a:xfrm>
          <a:prstGeom prst="ellipse">
            <a:avLst/>
          </a:prstGeom>
          <a:solidFill>
            <a:srgbClr val="0A3251"/>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71" name="Google Shape;871;p51"/>
          <p:cNvSpPr/>
          <p:nvPr/>
        </p:nvSpPr>
        <p:spPr>
          <a:xfrm>
            <a:off x="7074908" y="3895123"/>
            <a:ext cx="498944" cy="498944"/>
          </a:xfrm>
          <a:prstGeom prst="ellipse">
            <a:avLst/>
          </a:prstGeom>
          <a:solidFill>
            <a:srgbClr val="114E84"/>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72" name="Google Shape;872;p51"/>
          <p:cNvSpPr/>
          <p:nvPr/>
        </p:nvSpPr>
        <p:spPr>
          <a:xfrm>
            <a:off x="1675282" y="3895123"/>
            <a:ext cx="498944" cy="498944"/>
          </a:xfrm>
          <a:prstGeom prst="ellipse">
            <a:avLst/>
          </a:prstGeom>
          <a:solidFill>
            <a:srgbClr val="AC441E"/>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73" name="Google Shape;873;p51"/>
          <p:cNvSpPr/>
          <p:nvPr/>
        </p:nvSpPr>
        <p:spPr>
          <a:xfrm>
            <a:off x="651511" y="1299014"/>
            <a:ext cx="2539800" cy="2175252"/>
          </a:xfrm>
          <a:prstGeom prst="rect">
            <a:avLst/>
          </a:prstGeom>
          <a:solidFill>
            <a:schemeClr val="accent1">
              <a:alpha val="71764"/>
            </a:schemeClr>
          </a:solidFill>
          <a:ln w="25400" cap="flat" cmpd="sng">
            <a:solidFill>
              <a:srgbClr val="1262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74" name="Google Shape;874;p51"/>
          <p:cNvSpPr/>
          <p:nvPr/>
        </p:nvSpPr>
        <p:spPr>
          <a:xfrm>
            <a:off x="651511" y="1299014"/>
            <a:ext cx="2539800" cy="875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875" name="Google Shape;875;p51"/>
          <p:cNvSpPr/>
          <p:nvPr/>
        </p:nvSpPr>
        <p:spPr>
          <a:xfrm>
            <a:off x="1666927" y="1510650"/>
            <a:ext cx="498944" cy="498944"/>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76" name="Google Shape;876;p51"/>
          <p:cNvSpPr txBox="1"/>
          <p:nvPr/>
        </p:nvSpPr>
        <p:spPr>
          <a:xfrm>
            <a:off x="886759" y="1982152"/>
            <a:ext cx="2080048"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0" u="none" strike="noStrike" cap="none">
                <a:solidFill>
                  <a:srgbClr val="FFFFFF"/>
                </a:solidFill>
                <a:latin typeface="Arial"/>
                <a:ea typeface="Arial"/>
                <a:cs typeface="Arial"/>
                <a:sym typeface="Arial"/>
              </a:rPr>
              <a:t>Scope of Work</a:t>
            </a:r>
            <a:endParaRPr/>
          </a:p>
        </p:txBody>
      </p:sp>
      <p:sp>
        <p:nvSpPr>
          <p:cNvPr id="877" name="Google Shape;877;p51"/>
          <p:cNvSpPr txBox="1"/>
          <p:nvPr/>
        </p:nvSpPr>
        <p:spPr>
          <a:xfrm>
            <a:off x="3579874" y="1982152"/>
            <a:ext cx="2080048"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0" u="none" strike="noStrike" cap="none">
                <a:solidFill>
                  <a:srgbClr val="FFFFFF"/>
                </a:solidFill>
                <a:latin typeface="Arial"/>
                <a:ea typeface="Arial"/>
                <a:cs typeface="Arial"/>
                <a:sym typeface="Arial"/>
              </a:rPr>
              <a:t>Challenge and Solutions</a:t>
            </a:r>
            <a:endParaRPr/>
          </a:p>
        </p:txBody>
      </p:sp>
      <p:sp>
        <p:nvSpPr>
          <p:cNvPr id="878" name="Google Shape;878;p51"/>
          <p:cNvSpPr txBox="1"/>
          <p:nvPr/>
        </p:nvSpPr>
        <p:spPr>
          <a:xfrm>
            <a:off x="6283988" y="1982152"/>
            <a:ext cx="2080048"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0" u="none" strike="noStrike" cap="none">
                <a:solidFill>
                  <a:srgbClr val="FFFFFF"/>
                </a:solidFill>
                <a:latin typeface="Arial"/>
                <a:ea typeface="Arial"/>
                <a:cs typeface="Arial"/>
                <a:sym typeface="Arial"/>
              </a:rPr>
              <a:t>Work Accomplished</a:t>
            </a:r>
            <a:endParaRPr/>
          </a:p>
        </p:txBody>
      </p:sp>
      <p:sp>
        <p:nvSpPr>
          <p:cNvPr id="879" name="Google Shape;879;p51"/>
          <p:cNvSpPr txBox="1"/>
          <p:nvPr/>
        </p:nvSpPr>
        <p:spPr>
          <a:xfrm>
            <a:off x="886759" y="4364806"/>
            <a:ext cx="2080048"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0" u="none" strike="noStrike" cap="none">
                <a:solidFill>
                  <a:srgbClr val="FFFFFF"/>
                </a:solidFill>
                <a:latin typeface="Arial"/>
                <a:ea typeface="Arial"/>
                <a:cs typeface="Arial"/>
                <a:sym typeface="Arial"/>
              </a:rPr>
              <a:t>Project Timeline</a:t>
            </a:r>
            <a:endParaRPr/>
          </a:p>
        </p:txBody>
      </p:sp>
      <p:sp>
        <p:nvSpPr>
          <p:cNvPr id="880" name="Google Shape;880;p51"/>
          <p:cNvSpPr txBox="1"/>
          <p:nvPr/>
        </p:nvSpPr>
        <p:spPr>
          <a:xfrm>
            <a:off x="3579874" y="4364806"/>
            <a:ext cx="2080048"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0" u="none" strike="noStrike" cap="none">
                <a:solidFill>
                  <a:srgbClr val="FFFFFF"/>
                </a:solidFill>
                <a:latin typeface="Arial"/>
                <a:ea typeface="Arial"/>
                <a:cs typeface="Arial"/>
                <a:sym typeface="Arial"/>
              </a:rPr>
              <a:t>Variant Analysis Discussion</a:t>
            </a:r>
            <a:endParaRPr/>
          </a:p>
        </p:txBody>
      </p:sp>
      <p:sp>
        <p:nvSpPr>
          <p:cNvPr id="881" name="Google Shape;881;p51"/>
          <p:cNvSpPr txBox="1"/>
          <p:nvPr/>
        </p:nvSpPr>
        <p:spPr>
          <a:xfrm>
            <a:off x="6283988" y="4364806"/>
            <a:ext cx="2080048"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0" u="none" strike="noStrike" cap="none">
                <a:solidFill>
                  <a:srgbClr val="FFFFFF"/>
                </a:solidFill>
                <a:latin typeface="Arial"/>
                <a:ea typeface="Arial"/>
                <a:cs typeface="Arial"/>
                <a:sym typeface="Arial"/>
              </a:rPr>
              <a:t>WLE and Test File Discussion</a:t>
            </a:r>
            <a:endParaRPr/>
          </a:p>
        </p:txBody>
      </p:sp>
      <p:sp>
        <p:nvSpPr>
          <p:cNvPr id="882" name="Google Shape;882;p51"/>
          <p:cNvSpPr txBox="1"/>
          <p:nvPr/>
        </p:nvSpPr>
        <p:spPr>
          <a:xfrm>
            <a:off x="651511" y="1519144"/>
            <a:ext cx="2539800" cy="4462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300" b="1" i="0" u="none" strike="noStrike" cap="none">
                <a:solidFill>
                  <a:srgbClr val="FFFFFF"/>
                </a:solidFill>
                <a:latin typeface="Arial"/>
                <a:ea typeface="Arial"/>
                <a:cs typeface="Arial"/>
                <a:sym typeface="Arial"/>
              </a:rPr>
              <a:t>1</a:t>
            </a:r>
            <a:endParaRPr/>
          </a:p>
        </p:txBody>
      </p:sp>
      <p:sp>
        <p:nvSpPr>
          <p:cNvPr id="883" name="Google Shape;883;p51"/>
          <p:cNvSpPr txBox="1"/>
          <p:nvPr/>
        </p:nvSpPr>
        <p:spPr>
          <a:xfrm>
            <a:off x="3350124" y="1508195"/>
            <a:ext cx="2539800" cy="4462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300" b="1" i="0" u="none" strike="noStrike" cap="none">
                <a:solidFill>
                  <a:srgbClr val="FFFFFF"/>
                </a:solidFill>
                <a:latin typeface="Arial"/>
                <a:ea typeface="Arial"/>
                <a:cs typeface="Arial"/>
                <a:sym typeface="Arial"/>
              </a:rPr>
              <a:t>2</a:t>
            </a:r>
            <a:endParaRPr/>
          </a:p>
        </p:txBody>
      </p:sp>
      <p:sp>
        <p:nvSpPr>
          <p:cNvPr id="884" name="Google Shape;884;p51"/>
          <p:cNvSpPr txBox="1"/>
          <p:nvPr/>
        </p:nvSpPr>
        <p:spPr>
          <a:xfrm>
            <a:off x="6048738" y="1508195"/>
            <a:ext cx="2539800" cy="4462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300" b="1" i="0" u="none" strike="noStrike" cap="none">
                <a:solidFill>
                  <a:srgbClr val="FFFFFF"/>
                </a:solidFill>
                <a:latin typeface="Arial"/>
                <a:ea typeface="Arial"/>
                <a:cs typeface="Arial"/>
                <a:sym typeface="Arial"/>
              </a:rPr>
              <a:t>3</a:t>
            </a:r>
            <a:endParaRPr/>
          </a:p>
        </p:txBody>
      </p:sp>
      <p:sp>
        <p:nvSpPr>
          <p:cNvPr id="885" name="Google Shape;885;p51"/>
          <p:cNvSpPr txBox="1"/>
          <p:nvPr/>
        </p:nvSpPr>
        <p:spPr>
          <a:xfrm>
            <a:off x="651511" y="3910762"/>
            <a:ext cx="2539800" cy="4462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300" b="1" i="0" u="none" strike="noStrike" cap="none">
                <a:solidFill>
                  <a:srgbClr val="FFFFFF"/>
                </a:solidFill>
                <a:latin typeface="Arial"/>
                <a:ea typeface="Arial"/>
                <a:cs typeface="Arial"/>
                <a:sym typeface="Arial"/>
              </a:rPr>
              <a:t>4</a:t>
            </a:r>
            <a:endParaRPr/>
          </a:p>
        </p:txBody>
      </p:sp>
      <p:sp>
        <p:nvSpPr>
          <p:cNvPr id="886" name="Google Shape;886;p51"/>
          <p:cNvSpPr txBox="1"/>
          <p:nvPr/>
        </p:nvSpPr>
        <p:spPr>
          <a:xfrm>
            <a:off x="3350124" y="3910762"/>
            <a:ext cx="2539800" cy="4462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300" b="1" i="0" u="none" strike="noStrike" cap="none">
                <a:solidFill>
                  <a:srgbClr val="FFFFFF"/>
                </a:solidFill>
                <a:latin typeface="Arial"/>
                <a:ea typeface="Arial"/>
                <a:cs typeface="Arial"/>
                <a:sym typeface="Arial"/>
              </a:rPr>
              <a:t>5</a:t>
            </a:r>
            <a:endParaRPr/>
          </a:p>
        </p:txBody>
      </p:sp>
      <p:sp>
        <p:nvSpPr>
          <p:cNvPr id="887" name="Google Shape;887;p51"/>
          <p:cNvSpPr txBox="1"/>
          <p:nvPr/>
        </p:nvSpPr>
        <p:spPr>
          <a:xfrm>
            <a:off x="6048738" y="3910762"/>
            <a:ext cx="2539800" cy="4462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300" b="1" i="0" u="none" strike="noStrike" cap="none">
                <a:solidFill>
                  <a:srgbClr val="FFFFFF"/>
                </a:solidFill>
                <a:latin typeface="Arial"/>
                <a:ea typeface="Arial"/>
                <a:cs typeface="Arial"/>
                <a:sym typeface="Arial"/>
              </a:rPr>
              <a:t>6</a:t>
            </a:r>
            <a:endParaRPr/>
          </a:p>
        </p:txBody>
      </p:sp>
      <p:sp>
        <p:nvSpPr>
          <p:cNvPr id="888" name="Google Shape;888;p51"/>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Clr>
                <a:srgbClr val="0B3458"/>
              </a:buClr>
              <a:buSzPts val="2520"/>
              <a:buFont typeface="Arial"/>
              <a:buNone/>
            </a:pPr>
            <a:r>
              <a:rPr lang="en-US" sz="2520" b="1" i="0" u="none" strike="noStrike" cap="none">
                <a:solidFill>
                  <a:srgbClr val="0B3458"/>
                </a:solidFill>
                <a:latin typeface="Arial"/>
                <a:ea typeface="Arial"/>
                <a:cs typeface="Arial"/>
                <a:sym typeface="Arial"/>
              </a:rPr>
              <a:t>Agenda Overview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69"/>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Clr>
                <a:srgbClr val="0B3458"/>
              </a:buClr>
              <a:buSzPts val="2800"/>
              <a:buFont typeface="Arial"/>
              <a:buNone/>
            </a:pPr>
            <a:r>
              <a:rPr lang="en-US" sz="2800" b="1" i="0" u="none" strike="noStrike" cap="none">
                <a:solidFill>
                  <a:srgbClr val="0B3458"/>
                </a:solidFill>
                <a:latin typeface="Arial"/>
                <a:ea typeface="Arial"/>
                <a:cs typeface="Arial"/>
                <a:sym typeface="Arial"/>
              </a:rPr>
              <a:t>Preliminary Candidates: Latin-Cyrillic (3/3)</a:t>
            </a:r>
            <a:endParaRPr/>
          </a:p>
        </p:txBody>
      </p:sp>
      <p:graphicFrame>
        <p:nvGraphicFramePr>
          <p:cNvPr id="1083" name="Google Shape;1083;p69"/>
          <p:cNvGraphicFramePr/>
          <p:nvPr>
            <p:extLst>
              <p:ext uri="{D42A27DB-BD31-4B8C-83A1-F6EECF244321}">
                <p14:modId xmlns:p14="http://schemas.microsoft.com/office/powerpoint/2010/main" val="2784405936"/>
              </p:ext>
            </p:extLst>
          </p:nvPr>
        </p:nvGraphicFramePr>
        <p:xfrm>
          <a:off x="476574" y="833377"/>
          <a:ext cx="8227575" cy="4619550"/>
        </p:xfrm>
        <a:graphic>
          <a:graphicData uri="http://schemas.openxmlformats.org/drawingml/2006/table">
            <a:tbl>
              <a:tblPr>
                <a:noFill/>
                <a:tableStyleId>{2110C226-49A0-471C-8C07-49BD96E30860}</a:tableStyleId>
              </a:tblPr>
              <a:tblGrid>
                <a:gridCol w="1201750">
                  <a:extLst>
                    <a:ext uri="{9D8B030D-6E8A-4147-A177-3AD203B41FA5}">
                      <a16:colId xmlns:a16="http://schemas.microsoft.com/office/drawing/2014/main" val="20000"/>
                    </a:ext>
                  </a:extLst>
                </a:gridCol>
                <a:gridCol w="650975">
                  <a:extLst>
                    <a:ext uri="{9D8B030D-6E8A-4147-A177-3AD203B41FA5}">
                      <a16:colId xmlns:a16="http://schemas.microsoft.com/office/drawing/2014/main" val="20001"/>
                    </a:ext>
                  </a:extLst>
                </a:gridCol>
                <a:gridCol w="561975">
                  <a:extLst>
                    <a:ext uri="{9D8B030D-6E8A-4147-A177-3AD203B41FA5}">
                      <a16:colId xmlns:a16="http://schemas.microsoft.com/office/drawing/2014/main" val="20002"/>
                    </a:ext>
                  </a:extLst>
                </a:gridCol>
                <a:gridCol w="561975">
                  <a:extLst>
                    <a:ext uri="{9D8B030D-6E8A-4147-A177-3AD203B41FA5}">
                      <a16:colId xmlns:a16="http://schemas.microsoft.com/office/drawing/2014/main" val="20003"/>
                    </a:ext>
                  </a:extLst>
                </a:gridCol>
                <a:gridCol w="678900">
                  <a:extLst>
                    <a:ext uri="{9D8B030D-6E8A-4147-A177-3AD203B41FA5}">
                      <a16:colId xmlns:a16="http://schemas.microsoft.com/office/drawing/2014/main" val="20004"/>
                    </a:ext>
                  </a:extLst>
                </a:gridCol>
                <a:gridCol w="1358225">
                  <a:extLst>
                    <a:ext uri="{9D8B030D-6E8A-4147-A177-3AD203B41FA5}">
                      <a16:colId xmlns:a16="http://schemas.microsoft.com/office/drawing/2014/main" val="20005"/>
                    </a:ext>
                  </a:extLst>
                </a:gridCol>
                <a:gridCol w="1624450">
                  <a:extLst>
                    <a:ext uri="{9D8B030D-6E8A-4147-A177-3AD203B41FA5}">
                      <a16:colId xmlns:a16="http://schemas.microsoft.com/office/drawing/2014/main" val="20006"/>
                    </a:ext>
                  </a:extLst>
                </a:gridCol>
                <a:gridCol w="711250">
                  <a:extLst>
                    <a:ext uri="{9D8B030D-6E8A-4147-A177-3AD203B41FA5}">
                      <a16:colId xmlns:a16="http://schemas.microsoft.com/office/drawing/2014/main" val="20007"/>
                    </a:ext>
                  </a:extLst>
                </a:gridCol>
                <a:gridCol w="878075">
                  <a:extLst>
                    <a:ext uri="{9D8B030D-6E8A-4147-A177-3AD203B41FA5}">
                      <a16:colId xmlns:a16="http://schemas.microsoft.com/office/drawing/2014/main" val="20008"/>
                    </a:ext>
                  </a:extLst>
                </a:gridCol>
              </a:tblGrid>
              <a:tr h="850525">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Source Unicode Name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Source Code Point</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Source Glyph</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Target Glyph</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Target Code Point</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Target Unicode Name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2D050"/>
                    </a:solidFill>
                  </a:tcPr>
                </a:tc>
                <a:tc>
                  <a:txBody>
                    <a:bodyPr/>
                    <a:lstStyle/>
                    <a:p>
                      <a:pPr marL="0" marR="0" lvl="0" indent="0" algn="l" rtl="0">
                        <a:spcBef>
                          <a:spcPts val="0"/>
                        </a:spcBef>
                        <a:spcAft>
                          <a:spcPts val="0"/>
                        </a:spcAft>
                        <a:buNone/>
                      </a:pPr>
                      <a:r>
                        <a:rPr lang="en-US" sz="1050" b="1" u="none" strike="noStrike" cap="none">
                          <a:latin typeface="Calibri"/>
                          <a:ea typeface="Calibri"/>
                          <a:cs typeface="Calibri"/>
                          <a:sym typeface="Calibri"/>
                        </a:rPr>
                        <a:t>Rationale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US" sz="1100" b="1" u="none" strike="noStrike" cap="none">
                          <a:latin typeface="Calibri"/>
                          <a:ea typeface="Calibri"/>
                          <a:cs typeface="Calibri"/>
                          <a:sym typeface="Calibri"/>
                        </a:rPr>
                        <a:t>Proposed Cross-Script Variant by Cyrillic GP</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Cross-Script Variant Candidate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491200">
                <a:tc>
                  <a:txBody>
                    <a:bodyPr/>
                    <a:lstStyle/>
                    <a:p>
                      <a:pPr marL="0" marR="0" lvl="0" indent="0" algn="l" rtl="0">
                        <a:spcBef>
                          <a:spcPts val="0"/>
                        </a:spcBef>
                        <a:spcAft>
                          <a:spcPts val="0"/>
                        </a:spcAft>
                        <a:buNone/>
                      </a:pPr>
                      <a:r>
                        <a:rPr lang="en-US" sz="1050" b="0" u="none" strike="noStrike" cap="none" dirty="0">
                          <a:latin typeface="Calibri"/>
                          <a:ea typeface="Calibri"/>
                          <a:cs typeface="Calibri"/>
                          <a:sym typeface="Calibri"/>
                        </a:rPr>
                        <a:t>LATIN SMALL LETTER H WITH STROKE</a:t>
                      </a:r>
                      <a:endParaRPr dirty="0"/>
                    </a:p>
                  </a:txBody>
                  <a:tcPr marL="7100" marR="7100" marT="4750" marB="47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0127</a:t>
                      </a:r>
                      <a:endParaRPr/>
                    </a:p>
                  </a:txBody>
                  <a:tcPr marL="7100" marR="7100" marT="4750" marB="475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ħ</a:t>
                      </a:r>
                      <a:endParaRPr/>
                    </a:p>
                  </a:txBody>
                  <a:tcPr marL="7100" marR="7100" marT="4750" marB="475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ћ</a:t>
                      </a:r>
                      <a:endParaRPr/>
                    </a:p>
                  </a:txBody>
                  <a:tcPr marL="7100" marR="7100" marT="4750" marB="475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045B</a:t>
                      </a:r>
                      <a:endParaRPr/>
                    </a:p>
                  </a:txBody>
                  <a:tcPr marL="7100" marR="7100" marT="4750" marB="475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CYRILLIC SMALL LETTER TSHE</a:t>
                      </a:r>
                      <a:endParaRPr/>
                    </a:p>
                  </a:txBody>
                  <a:tcPr marL="7100" marR="7100" marT="4750" marB="475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Homoglyph</a:t>
                      </a:r>
                      <a:endParaRPr/>
                    </a:p>
                  </a:txBody>
                  <a:tcPr marL="7100" marR="7100" marT="4750" marB="475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Yes</a:t>
                      </a:r>
                      <a:endParaRPr/>
                    </a:p>
                  </a:txBody>
                  <a:tcPr marL="7100" marR="7100" marT="4750" marB="475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dirty="0">
                          <a:latin typeface="Calibri"/>
                          <a:ea typeface="Calibri"/>
                          <a:cs typeface="Calibri"/>
                          <a:sym typeface="Calibri"/>
                        </a:rPr>
                        <a:t>Candidate</a:t>
                      </a:r>
                      <a:endParaRPr dirty="0"/>
                    </a:p>
                  </a:txBody>
                  <a:tcPr marL="7100" marR="7100" marT="4750" marB="47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91200">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R WITH ACUTE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0155</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ŕ</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ѓ</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0453</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CYRILLIC SMALL LETTER GJE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Glyphs nearly identical due to font design</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b="0" u="none" strike="noStrike" cap="none">
                        <a:solidFill>
                          <a:srgbClr val="000000"/>
                        </a:solidFill>
                        <a:latin typeface="Calibri"/>
                        <a:ea typeface="Calibri"/>
                        <a:cs typeface="Calibri"/>
                        <a:sym typeface="Calibri"/>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91200">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TURNED 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01DD</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ǝ</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ә</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04D9</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CYRILLIC SMALL LETTER SCHWA</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Homoglyph</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Yes</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91200">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R WITH STROKE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024D</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ɍ</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ғ</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0493</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CYRILLIC SMALL LETTER GHE WITH STROKE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Glyphs nearly identical due to font design</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b="0" u="none" strike="noStrike" cap="none">
                        <a:solidFill>
                          <a:srgbClr val="000000"/>
                        </a:solidFill>
                        <a:latin typeface="Calibri"/>
                        <a:ea typeface="Calibri"/>
                        <a:cs typeface="Calibri"/>
                        <a:sym typeface="Calibri"/>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306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SCHWA</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0259</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ə</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ә</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04D9</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CYRILLIC SMALL LETTER SCHWA</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Homoglyph</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Yes</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491200">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EZH</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0292</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ʒ</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ӡ</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04E1</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CYRILLIC SMALL LETTER ABKHASIAN DZE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Homoglyph</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b="0" u="none" strike="noStrike" cap="none">
                        <a:solidFill>
                          <a:srgbClr val="000000"/>
                        </a:solidFill>
                        <a:latin typeface="Calibri"/>
                        <a:ea typeface="Calibri"/>
                        <a:cs typeface="Calibri"/>
                        <a:sym typeface="Calibri"/>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491200">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U WITH DOT BELOW</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1EE5</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ụ</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џ</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045F</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CYRILLIC SMALL LETTER DZHE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Glyphs nearly identical due to font design</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b="0" u="none" strike="noStrike" cap="none">
                        <a:solidFill>
                          <a:srgbClr val="000000"/>
                        </a:solidFill>
                        <a:latin typeface="Calibri"/>
                        <a:ea typeface="Calibri"/>
                        <a:cs typeface="Calibri"/>
                        <a:sym typeface="Calibri"/>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491200">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Y WITH TILDE</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1EF9</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ỹ</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Ӯ</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04EF</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CYRILLIC SMALL LETTER U WITH MACRON</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Glyphs nearly identical due to font design</a:t>
                      </a:r>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b="0" u="none" strike="noStrike" cap="none">
                        <a:solidFill>
                          <a:srgbClr val="000000"/>
                        </a:solidFill>
                        <a:latin typeface="Calibri"/>
                        <a:ea typeface="Calibri"/>
                        <a:cs typeface="Calibri"/>
                        <a:sym typeface="Calibri"/>
                      </a:endParaRPr>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dirty="0">
                          <a:latin typeface="Calibri"/>
                          <a:ea typeface="Calibri"/>
                          <a:cs typeface="Calibri"/>
                          <a:sym typeface="Calibri"/>
                        </a:rPr>
                        <a:t>In Review</a:t>
                      </a:r>
                      <a:endParaRPr dirty="0"/>
                    </a:p>
                  </a:txBody>
                  <a:tcPr marL="7100" marR="7100" marT="4750" marB="47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Google Shape;1088;p70"/>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Clr>
                <a:srgbClr val="0B3458"/>
              </a:buClr>
              <a:buSzPts val="2800"/>
              <a:buFont typeface="Arial"/>
              <a:buNone/>
            </a:pPr>
            <a:r>
              <a:rPr lang="en-US" sz="2800" b="1" i="0" u="none" strike="noStrike" cap="none">
                <a:solidFill>
                  <a:srgbClr val="0B3458"/>
                </a:solidFill>
                <a:latin typeface="Arial"/>
                <a:ea typeface="Arial"/>
                <a:cs typeface="Arial"/>
                <a:sym typeface="Arial"/>
              </a:rPr>
              <a:t>Preliminary Candidates: Latin-Greek (1/2)</a:t>
            </a:r>
            <a:endParaRPr/>
          </a:p>
        </p:txBody>
      </p:sp>
      <p:graphicFrame>
        <p:nvGraphicFramePr>
          <p:cNvPr id="1089" name="Google Shape;1089;p70"/>
          <p:cNvGraphicFramePr/>
          <p:nvPr/>
        </p:nvGraphicFramePr>
        <p:xfrm>
          <a:off x="467501" y="945952"/>
          <a:ext cx="3000000" cy="3000000"/>
        </p:xfrm>
        <a:graphic>
          <a:graphicData uri="http://schemas.openxmlformats.org/drawingml/2006/table">
            <a:tbl>
              <a:tblPr>
                <a:noFill/>
                <a:tableStyleId>{2110C226-49A0-471C-8C07-49BD96E30860}</a:tableStyleId>
              </a:tblPr>
              <a:tblGrid>
                <a:gridCol w="1291850">
                  <a:extLst>
                    <a:ext uri="{9D8B030D-6E8A-4147-A177-3AD203B41FA5}">
                      <a16:colId xmlns:a16="http://schemas.microsoft.com/office/drawing/2014/main" val="20000"/>
                    </a:ext>
                  </a:extLst>
                </a:gridCol>
                <a:gridCol w="636600">
                  <a:extLst>
                    <a:ext uri="{9D8B030D-6E8A-4147-A177-3AD203B41FA5}">
                      <a16:colId xmlns:a16="http://schemas.microsoft.com/office/drawing/2014/main" val="20001"/>
                    </a:ext>
                  </a:extLst>
                </a:gridCol>
                <a:gridCol w="522100">
                  <a:extLst>
                    <a:ext uri="{9D8B030D-6E8A-4147-A177-3AD203B41FA5}">
                      <a16:colId xmlns:a16="http://schemas.microsoft.com/office/drawing/2014/main" val="20002"/>
                    </a:ext>
                  </a:extLst>
                </a:gridCol>
                <a:gridCol w="542675">
                  <a:extLst>
                    <a:ext uri="{9D8B030D-6E8A-4147-A177-3AD203B41FA5}">
                      <a16:colId xmlns:a16="http://schemas.microsoft.com/office/drawing/2014/main" val="20003"/>
                    </a:ext>
                  </a:extLst>
                </a:gridCol>
                <a:gridCol w="659825">
                  <a:extLst>
                    <a:ext uri="{9D8B030D-6E8A-4147-A177-3AD203B41FA5}">
                      <a16:colId xmlns:a16="http://schemas.microsoft.com/office/drawing/2014/main" val="20004"/>
                    </a:ext>
                  </a:extLst>
                </a:gridCol>
                <a:gridCol w="1527850">
                  <a:extLst>
                    <a:ext uri="{9D8B030D-6E8A-4147-A177-3AD203B41FA5}">
                      <a16:colId xmlns:a16="http://schemas.microsoft.com/office/drawing/2014/main" val="20005"/>
                    </a:ext>
                  </a:extLst>
                </a:gridCol>
                <a:gridCol w="2196200">
                  <a:extLst>
                    <a:ext uri="{9D8B030D-6E8A-4147-A177-3AD203B41FA5}">
                      <a16:colId xmlns:a16="http://schemas.microsoft.com/office/drawing/2014/main" val="20006"/>
                    </a:ext>
                  </a:extLst>
                </a:gridCol>
                <a:gridCol w="847950">
                  <a:extLst>
                    <a:ext uri="{9D8B030D-6E8A-4147-A177-3AD203B41FA5}">
                      <a16:colId xmlns:a16="http://schemas.microsoft.com/office/drawing/2014/main" val="20007"/>
                    </a:ext>
                  </a:extLst>
                </a:gridCol>
              </a:tblGrid>
              <a:tr h="753650">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Source Unicode Name</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0BEAC"/>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Source Code Point</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0BEAC"/>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Source Glyph</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0BEAC"/>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Target Glyph</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0BEAC"/>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Target Code Point</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0BEAC"/>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Target Unicode Name</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0BEAC"/>
                    </a:solidFill>
                  </a:tcPr>
                </a:tc>
                <a:tc>
                  <a:txBody>
                    <a:bodyPr/>
                    <a:lstStyle/>
                    <a:p>
                      <a:pPr marL="0" marR="0" lvl="0" indent="0" algn="l" rtl="0">
                        <a:spcBef>
                          <a:spcPts val="0"/>
                        </a:spcBef>
                        <a:spcAft>
                          <a:spcPts val="0"/>
                        </a:spcAft>
                        <a:buNone/>
                      </a:pPr>
                      <a:r>
                        <a:rPr lang="en-US" sz="1050" b="1" u="none" strike="noStrike" cap="none">
                          <a:latin typeface="Calibri"/>
                          <a:ea typeface="Calibri"/>
                          <a:cs typeface="Calibri"/>
                          <a:sym typeface="Calibri"/>
                        </a:rPr>
                        <a:t>Rationale</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0BEAC"/>
                    </a:solidFill>
                  </a:tcPr>
                </a:tc>
                <a:tc>
                  <a:txBody>
                    <a:bodyPr/>
                    <a:lstStyle/>
                    <a:p>
                      <a:pPr marL="0" marR="0" lvl="0" indent="0" algn="ctr" rtl="0">
                        <a:spcBef>
                          <a:spcPts val="0"/>
                        </a:spcBef>
                        <a:spcAft>
                          <a:spcPts val="0"/>
                        </a:spcAft>
                        <a:buNone/>
                      </a:pPr>
                      <a:r>
                        <a:rPr lang="en-US" sz="1050" b="1" u="none" strike="noStrike" cap="none">
                          <a:latin typeface="Arial"/>
                          <a:ea typeface="Arial"/>
                          <a:cs typeface="Arial"/>
                          <a:sym typeface="Arial"/>
                        </a:rPr>
                        <a:t>Cross-Script Variant Candidate</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0BEAC"/>
                    </a:solidFill>
                  </a:tcPr>
                </a:tc>
                <a:extLst>
                  <a:ext uri="{0D108BD9-81ED-4DB2-BD59-A6C34878D82A}">
                    <a16:rowId xmlns:a16="http://schemas.microsoft.com/office/drawing/2014/main" val="10000"/>
                  </a:ext>
                </a:extLst>
              </a:tr>
              <a:tr h="1807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A</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0061</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a</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α</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03B1</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GREEK SMALL LETTER ALPHA</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Glyphs nearly identical due to font design</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Arial"/>
                          <a:ea typeface="Arial"/>
                          <a:cs typeface="Arial"/>
                          <a:sym typeface="Arial"/>
                        </a:rPr>
                        <a:t>Candidate</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807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O</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006F</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o</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ο</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03BF</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GREEK SMALL LETTER OMICRON</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Homoglyph</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Arial"/>
                          <a:ea typeface="Arial"/>
                          <a:cs typeface="Arial"/>
                          <a:sym typeface="Arial"/>
                        </a:rPr>
                        <a:t>Candidate</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807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P</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0070</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p</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ρ</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03C1</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GREEK SMALL LETTER RHO</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Glyphs nearly identical due to font design</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Arial"/>
                          <a:ea typeface="Arial"/>
                          <a:cs typeface="Arial"/>
                          <a:sym typeface="Arial"/>
                        </a:rPr>
                        <a:t>Candidate</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807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U</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0075</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u</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υ</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03C5</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GREEK SMALL LETTER UPSILON</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Glyphs nearly identical due to font design</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Arial"/>
                          <a:ea typeface="Arial"/>
                          <a:cs typeface="Arial"/>
                          <a:sym typeface="Arial"/>
                        </a:rPr>
                        <a:t>Candidate</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807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V</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0076</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v</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ν</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03BD</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GREEK SMALL LETTER NU</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Glyphs nearly identical due to font design; based on security</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Arial"/>
                          <a:ea typeface="Arial"/>
                          <a:cs typeface="Arial"/>
                          <a:sym typeface="Arial"/>
                        </a:rPr>
                        <a:t>Candidate</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1807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X</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0078</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x</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χ</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03C7</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GREEK SMALL LETTER CHI</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Glyphs nearly identical due to font design</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Arial"/>
                          <a:ea typeface="Arial"/>
                          <a:cs typeface="Arial"/>
                          <a:sym typeface="Arial"/>
                        </a:rPr>
                        <a:t>In Review</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807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Y</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0079</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y</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γ</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03B3</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GREEK SMALL LETTER GAMMA</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Glyphs nearly identical due to font design</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Arial"/>
                          <a:ea typeface="Arial"/>
                          <a:cs typeface="Arial"/>
                          <a:sym typeface="Arial"/>
                        </a:rPr>
                        <a:t>Candidate</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1807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SHARP S</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00DF</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ß</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β</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03B2</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GREEK SMALL LETTER BETA</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Glyphs nearly identical due to font design</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Arial"/>
                          <a:ea typeface="Arial"/>
                          <a:cs typeface="Arial"/>
                          <a:sym typeface="Arial"/>
                        </a:rPr>
                        <a:t>Candidate</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1807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A WITH ACUTE</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00E1</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á</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ά</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03AC</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GREEK SMALL LETTER ALPHA WITH TONOS</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Glyphs nearly identical due to font design</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Arial"/>
                          <a:ea typeface="Arial"/>
                          <a:cs typeface="Arial"/>
                          <a:sym typeface="Arial"/>
                        </a:rPr>
                        <a:t>Candidate</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1807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I WITH ACUTE</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00ED</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í</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ί</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03AF</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GREEK SMALL LETTER IOTA WITH TONOS</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Homoglyph</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Arial"/>
                          <a:ea typeface="Arial"/>
                          <a:cs typeface="Arial"/>
                          <a:sym typeface="Arial"/>
                        </a:rPr>
                        <a:t>Candidate</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1807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I WITH DIAERESIS</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00EF</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ï</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ϊ</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03CA</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GREEK SMALL LETTER IOTA WITH DIALYTIKA</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Homoglyph</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Arial"/>
                          <a:ea typeface="Arial"/>
                          <a:cs typeface="Arial"/>
                          <a:sym typeface="Arial"/>
                        </a:rPr>
                        <a:t>Candidate</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26257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O WITH ACUTE</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00F3</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ó</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ό</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03CC</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GREEK SMALL LETTER OMICRON WITH TONOS</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Homoglyph</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Arial"/>
                          <a:ea typeface="Arial"/>
                          <a:cs typeface="Arial"/>
                          <a:sym typeface="Arial"/>
                        </a:rPr>
                        <a:t>Candidate</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sp>
        <p:nvSpPr>
          <p:cNvPr id="1094" name="Google Shape;1094;p71"/>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Clr>
                <a:srgbClr val="0B3458"/>
              </a:buClr>
              <a:buSzPts val="2800"/>
              <a:buFont typeface="Arial"/>
              <a:buNone/>
            </a:pPr>
            <a:r>
              <a:rPr lang="en-US" sz="2800" b="1" i="0" u="none" strike="noStrike" cap="none">
                <a:solidFill>
                  <a:srgbClr val="0B3458"/>
                </a:solidFill>
                <a:latin typeface="Arial"/>
                <a:ea typeface="Arial"/>
                <a:cs typeface="Arial"/>
                <a:sym typeface="Arial"/>
              </a:rPr>
              <a:t>Preliminary Candidates: Latin-Greek (2/2)</a:t>
            </a:r>
            <a:endParaRPr/>
          </a:p>
        </p:txBody>
      </p:sp>
      <p:graphicFrame>
        <p:nvGraphicFramePr>
          <p:cNvPr id="1095" name="Google Shape;1095;p71"/>
          <p:cNvGraphicFramePr/>
          <p:nvPr/>
        </p:nvGraphicFramePr>
        <p:xfrm>
          <a:off x="467501" y="945952"/>
          <a:ext cx="3000000" cy="3000000"/>
        </p:xfrm>
        <a:graphic>
          <a:graphicData uri="http://schemas.openxmlformats.org/drawingml/2006/table">
            <a:tbl>
              <a:tblPr>
                <a:noFill/>
                <a:tableStyleId>{2110C226-49A0-471C-8C07-49BD96E30860}</a:tableStyleId>
              </a:tblPr>
              <a:tblGrid>
                <a:gridCol w="1291850">
                  <a:extLst>
                    <a:ext uri="{9D8B030D-6E8A-4147-A177-3AD203B41FA5}">
                      <a16:colId xmlns:a16="http://schemas.microsoft.com/office/drawing/2014/main" val="20000"/>
                    </a:ext>
                  </a:extLst>
                </a:gridCol>
                <a:gridCol w="682900">
                  <a:extLst>
                    <a:ext uri="{9D8B030D-6E8A-4147-A177-3AD203B41FA5}">
                      <a16:colId xmlns:a16="http://schemas.microsoft.com/office/drawing/2014/main" val="20001"/>
                    </a:ext>
                  </a:extLst>
                </a:gridCol>
                <a:gridCol w="475800">
                  <a:extLst>
                    <a:ext uri="{9D8B030D-6E8A-4147-A177-3AD203B41FA5}">
                      <a16:colId xmlns:a16="http://schemas.microsoft.com/office/drawing/2014/main" val="20002"/>
                    </a:ext>
                  </a:extLst>
                </a:gridCol>
                <a:gridCol w="542675">
                  <a:extLst>
                    <a:ext uri="{9D8B030D-6E8A-4147-A177-3AD203B41FA5}">
                      <a16:colId xmlns:a16="http://schemas.microsoft.com/office/drawing/2014/main" val="20003"/>
                    </a:ext>
                  </a:extLst>
                </a:gridCol>
                <a:gridCol w="659825">
                  <a:extLst>
                    <a:ext uri="{9D8B030D-6E8A-4147-A177-3AD203B41FA5}">
                      <a16:colId xmlns:a16="http://schemas.microsoft.com/office/drawing/2014/main" val="20004"/>
                    </a:ext>
                  </a:extLst>
                </a:gridCol>
                <a:gridCol w="1527850">
                  <a:extLst>
                    <a:ext uri="{9D8B030D-6E8A-4147-A177-3AD203B41FA5}">
                      <a16:colId xmlns:a16="http://schemas.microsoft.com/office/drawing/2014/main" val="20005"/>
                    </a:ext>
                  </a:extLst>
                </a:gridCol>
                <a:gridCol w="2196200">
                  <a:extLst>
                    <a:ext uri="{9D8B030D-6E8A-4147-A177-3AD203B41FA5}">
                      <a16:colId xmlns:a16="http://schemas.microsoft.com/office/drawing/2014/main" val="20006"/>
                    </a:ext>
                  </a:extLst>
                </a:gridCol>
                <a:gridCol w="847950">
                  <a:extLst>
                    <a:ext uri="{9D8B030D-6E8A-4147-A177-3AD203B41FA5}">
                      <a16:colId xmlns:a16="http://schemas.microsoft.com/office/drawing/2014/main" val="20007"/>
                    </a:ext>
                  </a:extLst>
                </a:gridCol>
              </a:tblGrid>
              <a:tr h="753650">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Source Unicode Name</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0BEAC"/>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Source Code Point</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0BEAC"/>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Source Glyph</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0BEAC"/>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Target Glyph</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0BEAC"/>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Target Code Point</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0BEAC"/>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Target Unicode Name</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0BEAC"/>
                    </a:solidFill>
                  </a:tcPr>
                </a:tc>
                <a:tc>
                  <a:txBody>
                    <a:bodyPr/>
                    <a:lstStyle/>
                    <a:p>
                      <a:pPr marL="0" marR="0" lvl="0" indent="0" algn="l" rtl="0">
                        <a:spcBef>
                          <a:spcPts val="0"/>
                        </a:spcBef>
                        <a:spcAft>
                          <a:spcPts val="0"/>
                        </a:spcAft>
                        <a:buNone/>
                      </a:pPr>
                      <a:r>
                        <a:rPr lang="en-US" sz="1050" b="1" u="none" strike="noStrike" cap="none">
                          <a:latin typeface="Calibri"/>
                          <a:ea typeface="Calibri"/>
                          <a:cs typeface="Calibri"/>
                          <a:sym typeface="Calibri"/>
                        </a:rPr>
                        <a:t>Rationale</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0BEAC"/>
                    </a:solidFill>
                  </a:tcPr>
                </a:tc>
                <a:tc>
                  <a:txBody>
                    <a:bodyPr/>
                    <a:lstStyle/>
                    <a:p>
                      <a:pPr marL="0" marR="0" lvl="0" indent="0" algn="ctr" rtl="0">
                        <a:spcBef>
                          <a:spcPts val="0"/>
                        </a:spcBef>
                        <a:spcAft>
                          <a:spcPts val="0"/>
                        </a:spcAft>
                        <a:buNone/>
                      </a:pPr>
                      <a:r>
                        <a:rPr lang="en-US" sz="1050" b="1" u="none" strike="noStrike" cap="none">
                          <a:latin typeface="Arial"/>
                          <a:ea typeface="Arial"/>
                          <a:cs typeface="Arial"/>
                          <a:sym typeface="Arial"/>
                        </a:rPr>
                        <a:t>Cross-Script Variant Candidate</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0BEAC"/>
                    </a:solidFill>
                  </a:tcPr>
                </a:tc>
                <a:extLst>
                  <a:ext uri="{0D108BD9-81ED-4DB2-BD59-A6C34878D82A}">
                    <a16:rowId xmlns:a16="http://schemas.microsoft.com/office/drawing/2014/main" val="10000"/>
                  </a:ext>
                </a:extLst>
              </a:tr>
              <a:tr h="1807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U WITH ACUTE</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00FA</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ú</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ύ</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03CD</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GREEK SMALL LETTER UPSILON WITH TONOS</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Glyphs nearly identical due to font design</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Arial"/>
                          <a:ea typeface="Arial"/>
                          <a:cs typeface="Arial"/>
                          <a:sym typeface="Arial"/>
                        </a:rPr>
                        <a:t>Candidate</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6257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U WITH DIAERESIS</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00FC</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ü</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ϋ</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03CB</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GREEK SMALL LETTER UPSILON WITH DIALYTIKA</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Glyphs nearly identical due to font design</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Arial"/>
                          <a:ea typeface="Arial"/>
                          <a:cs typeface="Arial"/>
                          <a:sym typeface="Arial"/>
                        </a:rPr>
                        <a:t>Candidate</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807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DOTLESS I</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0131</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ı</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ι</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03B9</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GREEK SMALL LETTER IOTA</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Homoglyph</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Arial"/>
                          <a:ea typeface="Arial"/>
                          <a:cs typeface="Arial"/>
                          <a:sym typeface="Arial"/>
                        </a:rPr>
                        <a:t>Candidate</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807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O WITH HORN</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01A1</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ơ</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σ</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03C3</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GREEK SMALL LETTER SIGMA</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Glyphs nearly identical due to font design</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Arial"/>
                          <a:ea typeface="Arial"/>
                          <a:cs typeface="Arial"/>
                          <a:sym typeface="Arial"/>
                        </a:rPr>
                        <a:t>Candidate</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807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OPEN E</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025B</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ɛ</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ε</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03B5</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GREEK SMALL LETTER EPSILON</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Homoglyph</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Arial"/>
                          <a:ea typeface="Arial"/>
                          <a:cs typeface="Arial"/>
                          <a:sym typeface="Arial"/>
                        </a:rPr>
                        <a:t>Candidate</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1807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IOTA</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0269</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ɩ</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ι</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03B9</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GREEK SMALL LETTER IOTA</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Homoglyph</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Arial"/>
                          <a:ea typeface="Arial"/>
                          <a:cs typeface="Arial"/>
                          <a:sym typeface="Arial"/>
                        </a:rPr>
                        <a:t>Candidate</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807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V WITH HOOK</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028B</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ʋ</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υ</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03C5</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GREEK SMALL LETTER UPSILON</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Glyphs nearly identical due to font design</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Arial"/>
                          <a:ea typeface="Arial"/>
                          <a:cs typeface="Arial"/>
                          <a:sym typeface="Arial"/>
                        </a:rPr>
                        <a:t>Candidate</a:t>
                      </a:r>
                      <a:endParaRPr/>
                    </a:p>
                  </a:txBody>
                  <a:tcPr marL="12800" marR="12800" marT="8525" marB="85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72"/>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Clr>
                <a:srgbClr val="0B3458"/>
              </a:buClr>
              <a:buSzPts val="2800"/>
              <a:buFont typeface="Arial"/>
              <a:buNone/>
            </a:pPr>
            <a:r>
              <a:rPr lang="en-US" sz="2800" b="1" i="0" u="none" strike="noStrike" cap="none">
                <a:solidFill>
                  <a:srgbClr val="0B3458"/>
                </a:solidFill>
                <a:latin typeface="Arial"/>
                <a:ea typeface="Arial"/>
                <a:cs typeface="Arial"/>
                <a:sym typeface="Arial"/>
              </a:rPr>
              <a:t>Preliminary Candidates: Latin-Armenian (1/1)</a:t>
            </a:r>
            <a:endParaRPr/>
          </a:p>
        </p:txBody>
      </p:sp>
      <p:graphicFrame>
        <p:nvGraphicFramePr>
          <p:cNvPr id="1101" name="Google Shape;1101;p72"/>
          <p:cNvGraphicFramePr/>
          <p:nvPr/>
        </p:nvGraphicFramePr>
        <p:xfrm>
          <a:off x="374904" y="1066561"/>
          <a:ext cx="3000000" cy="3000000"/>
        </p:xfrm>
        <a:graphic>
          <a:graphicData uri="http://schemas.openxmlformats.org/drawingml/2006/table">
            <a:tbl>
              <a:tblPr>
                <a:noFill/>
                <a:tableStyleId>{2110C226-49A0-471C-8C07-49BD96E30860}</a:tableStyleId>
              </a:tblPr>
              <a:tblGrid>
                <a:gridCol w="1430750">
                  <a:extLst>
                    <a:ext uri="{9D8B030D-6E8A-4147-A177-3AD203B41FA5}">
                      <a16:colId xmlns:a16="http://schemas.microsoft.com/office/drawing/2014/main" val="20000"/>
                    </a:ext>
                  </a:extLst>
                </a:gridCol>
                <a:gridCol w="648175">
                  <a:extLst>
                    <a:ext uri="{9D8B030D-6E8A-4147-A177-3AD203B41FA5}">
                      <a16:colId xmlns:a16="http://schemas.microsoft.com/office/drawing/2014/main" val="20001"/>
                    </a:ext>
                  </a:extLst>
                </a:gridCol>
                <a:gridCol w="590300">
                  <a:extLst>
                    <a:ext uri="{9D8B030D-6E8A-4147-A177-3AD203B41FA5}">
                      <a16:colId xmlns:a16="http://schemas.microsoft.com/office/drawing/2014/main" val="20002"/>
                    </a:ext>
                  </a:extLst>
                </a:gridCol>
                <a:gridCol w="729200">
                  <a:extLst>
                    <a:ext uri="{9D8B030D-6E8A-4147-A177-3AD203B41FA5}">
                      <a16:colId xmlns:a16="http://schemas.microsoft.com/office/drawing/2014/main" val="20003"/>
                    </a:ext>
                  </a:extLst>
                </a:gridCol>
                <a:gridCol w="717625">
                  <a:extLst>
                    <a:ext uri="{9D8B030D-6E8A-4147-A177-3AD203B41FA5}">
                      <a16:colId xmlns:a16="http://schemas.microsoft.com/office/drawing/2014/main" val="20004"/>
                    </a:ext>
                  </a:extLst>
                </a:gridCol>
                <a:gridCol w="1551000">
                  <a:extLst>
                    <a:ext uri="{9D8B030D-6E8A-4147-A177-3AD203B41FA5}">
                      <a16:colId xmlns:a16="http://schemas.microsoft.com/office/drawing/2014/main" val="20005"/>
                    </a:ext>
                  </a:extLst>
                </a:gridCol>
                <a:gridCol w="1724625">
                  <a:extLst>
                    <a:ext uri="{9D8B030D-6E8A-4147-A177-3AD203B41FA5}">
                      <a16:colId xmlns:a16="http://schemas.microsoft.com/office/drawing/2014/main" val="20006"/>
                    </a:ext>
                  </a:extLst>
                </a:gridCol>
                <a:gridCol w="833375">
                  <a:extLst>
                    <a:ext uri="{9D8B030D-6E8A-4147-A177-3AD203B41FA5}">
                      <a16:colId xmlns:a16="http://schemas.microsoft.com/office/drawing/2014/main" val="20007"/>
                    </a:ext>
                  </a:extLst>
                </a:gridCol>
              </a:tblGrid>
              <a:tr h="550775">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Source Unicode Name</a:t>
                      </a:r>
                      <a:endParaRPr/>
                    </a:p>
                  </a:txBody>
                  <a:tcPr marL="20450" marR="20450" marT="13625" marB="13625"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4BCDD5"/>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Source Code Point</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4BCDD5"/>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Source Glyph</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4BCDD5"/>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Target Glyph</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4BCDD5"/>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Target Code Point</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4BCDD5"/>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Target Unicode Name</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4BCDD5"/>
                    </a:solidFill>
                  </a:tcPr>
                </a:tc>
                <a:tc>
                  <a:txBody>
                    <a:bodyPr/>
                    <a:lstStyle/>
                    <a:p>
                      <a:pPr marL="0" marR="0" lvl="0" indent="0" algn="l" rtl="0">
                        <a:spcBef>
                          <a:spcPts val="0"/>
                        </a:spcBef>
                        <a:spcAft>
                          <a:spcPts val="0"/>
                        </a:spcAft>
                        <a:buNone/>
                      </a:pPr>
                      <a:r>
                        <a:rPr lang="en-US" sz="1050" b="1" u="none" strike="noStrike" cap="none">
                          <a:latin typeface="Calibri"/>
                          <a:ea typeface="Calibri"/>
                          <a:cs typeface="Calibri"/>
                          <a:sym typeface="Calibri"/>
                        </a:rPr>
                        <a:t>Rationale</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4BCDD5"/>
                    </a:solidFill>
                  </a:tcPr>
                </a:tc>
                <a:tc>
                  <a:txBody>
                    <a:bodyPr/>
                    <a:lstStyle/>
                    <a:p>
                      <a:pPr marL="0" marR="0" lvl="0" indent="0" algn="ctr" rtl="0">
                        <a:spcBef>
                          <a:spcPts val="0"/>
                        </a:spcBef>
                        <a:spcAft>
                          <a:spcPts val="0"/>
                        </a:spcAft>
                        <a:buNone/>
                      </a:pPr>
                      <a:r>
                        <a:rPr lang="en-US" sz="1050" b="1" u="none" strike="noStrike" cap="none">
                          <a:latin typeface="Calibri"/>
                          <a:ea typeface="Calibri"/>
                          <a:cs typeface="Calibri"/>
                          <a:sym typeface="Calibri"/>
                        </a:rPr>
                        <a:t>Cross-Script Variant Candidate</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4BCDD5"/>
                    </a:solidFill>
                  </a:tcPr>
                </a:tc>
                <a:extLst>
                  <a:ext uri="{0D108BD9-81ED-4DB2-BD59-A6C34878D82A}">
                    <a16:rowId xmlns:a16="http://schemas.microsoft.com/office/drawing/2014/main" val="10000"/>
                  </a:ext>
                </a:extLst>
              </a:tr>
              <a:tr h="2890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G</a:t>
                      </a:r>
                      <a:endParaRPr/>
                    </a:p>
                  </a:txBody>
                  <a:tcPr marL="20450" marR="20450" marT="13625" marB="13625"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0067</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g</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ց</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0581</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ARMENIAN SMALL LETTER CO</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Glyphs nearly identical due to font design</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2890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H</a:t>
                      </a:r>
                      <a:endParaRPr/>
                    </a:p>
                  </a:txBody>
                  <a:tcPr marL="20450" marR="20450" marT="13625" marB="13625"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0068</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h</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հ</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0570</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ARMENIAN SMALL LETTER HO</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Glyphs nearly identical due to font design</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890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N</a:t>
                      </a:r>
                      <a:endParaRPr/>
                    </a:p>
                  </a:txBody>
                  <a:tcPr marL="20450" marR="20450" marT="13625" marB="13625"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006E</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n</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ո</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0578</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ARMENIAN SMALL LETTER VO</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Glyphs nearly identical due to font design</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890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O</a:t>
                      </a:r>
                      <a:endParaRPr/>
                    </a:p>
                  </a:txBody>
                  <a:tcPr marL="20450" marR="20450" marT="13625" marB="13625"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006F</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o</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օ</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0585</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ARMENIAN SMALL LETTER OH</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Homoglyph</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289025">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Q</a:t>
                      </a:r>
                      <a:endParaRPr/>
                    </a:p>
                  </a:txBody>
                  <a:tcPr marL="20450" marR="20450" marT="13625" marB="13625"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0071</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q</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զ</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0566</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ARMENIAN SMALL LETTER ZA</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Glyphs nearly identical due to font design</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419900">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U</a:t>
                      </a:r>
                      <a:endParaRPr/>
                    </a:p>
                  </a:txBody>
                  <a:tcPr marL="20450" marR="20450" marT="13625" marB="13625"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0075</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u</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ս</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057D</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ARMENIAN SMALL LETTER SEH</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Glyphs nearly identical due to font design</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419900">
                <a:tc>
                  <a:txBody>
                    <a:bodyPr/>
                    <a:lstStyle/>
                    <a:p>
                      <a:pPr marL="0" marR="0" lvl="0" indent="0" algn="l" rtl="0">
                        <a:spcBef>
                          <a:spcPts val="0"/>
                        </a:spcBef>
                        <a:spcAft>
                          <a:spcPts val="0"/>
                        </a:spcAft>
                        <a:buNone/>
                      </a:pPr>
                      <a:r>
                        <a:rPr lang="en-US" sz="1050" b="0" u="none" strike="noStrike" cap="none">
                          <a:latin typeface="Calibri"/>
                          <a:ea typeface="Calibri"/>
                          <a:cs typeface="Calibri"/>
                          <a:sym typeface="Calibri"/>
                        </a:rPr>
                        <a:t>LATIN SMALL LETTER IOTA</a:t>
                      </a:r>
                      <a:endParaRPr/>
                    </a:p>
                  </a:txBody>
                  <a:tcPr marL="20450" marR="20450" marT="13625" marB="13625"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0269</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ɩ</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ւ</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solidFill>
                            <a:srgbClr val="000000"/>
                          </a:solidFill>
                          <a:latin typeface="Calibri"/>
                          <a:ea typeface="Calibri"/>
                          <a:cs typeface="Calibri"/>
                          <a:sym typeface="Calibri"/>
                        </a:rPr>
                        <a:t>0582</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ARMENIAN SMALL LETTER YIWN</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solidFill>
                            <a:srgbClr val="000000"/>
                          </a:solidFill>
                          <a:latin typeface="Calibri"/>
                          <a:ea typeface="Calibri"/>
                          <a:cs typeface="Calibri"/>
                          <a:sym typeface="Calibri"/>
                        </a:rPr>
                        <a:t>Glyphs nearly identical due to font design</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50" b="0" u="none" strike="noStrike" cap="none">
                          <a:latin typeface="Calibri"/>
                          <a:ea typeface="Calibri"/>
                          <a:cs typeface="Calibri"/>
                          <a:sym typeface="Calibri"/>
                        </a:rPr>
                        <a:t>Candidate</a:t>
                      </a:r>
                      <a:endParaRPr/>
                    </a:p>
                  </a:txBody>
                  <a:tcPr marL="20450" marR="20450" marT="13625" marB="13625"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73"/>
          <p:cNvSpPr txBox="1">
            <a:spLocks noGrp="1"/>
          </p:cNvSpPr>
          <p:nvPr>
            <p:ph type="title"/>
          </p:nvPr>
        </p:nvSpPr>
        <p:spPr>
          <a:xfrm>
            <a:off x="584938" y="833718"/>
            <a:ext cx="7932000" cy="1759349"/>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In-Script Variants</a:t>
            </a:r>
            <a:endParaRPr/>
          </a:p>
        </p:txBody>
      </p:sp>
      <p:sp>
        <p:nvSpPr>
          <p:cNvPr id="1107" name="Google Shape;1107;p73"/>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Arial"/>
              <a:buNone/>
            </a:pP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74"/>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Clr>
                <a:srgbClr val="0B3458"/>
              </a:buClr>
              <a:buSzPts val="2520"/>
              <a:buFont typeface="Arial"/>
              <a:buNone/>
            </a:pPr>
            <a:r>
              <a:rPr lang="en-US" sz="2520" b="1" i="0" u="none" strike="noStrike" cap="none">
                <a:solidFill>
                  <a:srgbClr val="0B3458"/>
                </a:solidFill>
                <a:latin typeface="Arial"/>
                <a:ea typeface="Arial"/>
                <a:cs typeface="Arial"/>
                <a:sym typeface="Arial"/>
              </a:rPr>
              <a:t>Preliminary Findings:</a:t>
            </a:r>
            <a:endParaRPr/>
          </a:p>
        </p:txBody>
      </p:sp>
      <p:sp>
        <p:nvSpPr>
          <p:cNvPr id="1113" name="Google Shape;1113;p74"/>
          <p:cNvSpPr txBox="1">
            <a:spLocks noGrp="1"/>
          </p:cNvSpPr>
          <p:nvPr>
            <p:ph type="body" idx="1"/>
          </p:nvPr>
        </p:nvSpPr>
        <p:spPr>
          <a:xfrm>
            <a:off x="609600" y="1470212"/>
            <a:ext cx="7907338" cy="4571813"/>
          </a:xfrm>
          <a:prstGeom prst="rect">
            <a:avLst/>
          </a:prstGeom>
          <a:noFill/>
          <a:ln>
            <a:noFill/>
          </a:ln>
        </p:spPr>
        <p:txBody>
          <a:bodyPr spcFirstLastPara="1" wrap="square" lIns="0" tIns="0" rIns="0" bIns="0" anchor="t" anchorCtr="0">
            <a:noAutofit/>
          </a:bodyPr>
          <a:lstStyle/>
          <a:p>
            <a:pPr marL="342900" marR="0" lvl="0" indent="-342900" algn="l" rtl="0">
              <a:spcBef>
                <a:spcPts val="0"/>
              </a:spcBef>
              <a:spcAft>
                <a:spcPts val="0"/>
              </a:spcAft>
              <a:buClr>
                <a:srgbClr val="000000"/>
              </a:buClr>
              <a:buSzPts val="1500"/>
              <a:buFont typeface="Noto Sans Symbols"/>
              <a:buChar char="◉"/>
            </a:pPr>
            <a:r>
              <a:rPr lang="en-US" sz="2000"/>
              <a:t>Until this moment n</a:t>
            </a:r>
            <a:r>
              <a:rPr lang="en-US" sz="2000" b="0" i="0" u="none" strike="noStrike" cap="none">
                <a:solidFill>
                  <a:srgbClr val="000000"/>
                </a:solidFill>
                <a:latin typeface="Arial"/>
                <a:ea typeface="Arial"/>
                <a:cs typeface="Arial"/>
                <a:sym typeface="Arial"/>
              </a:rPr>
              <a:t>o known “semantic” variants in researched Languages.</a:t>
            </a:r>
            <a:endParaRPr/>
          </a:p>
          <a:p>
            <a:pPr marL="342900" marR="0" lvl="0" indent="-342900" algn="l" rtl="0">
              <a:spcBef>
                <a:spcPts val="2000"/>
              </a:spcBef>
              <a:spcAft>
                <a:spcPts val="0"/>
              </a:spcAft>
              <a:buClr>
                <a:srgbClr val="000000"/>
              </a:buClr>
              <a:buSzPts val="1500"/>
              <a:buFont typeface="Noto Sans Symbols"/>
              <a:buChar char="◉"/>
            </a:pPr>
            <a:r>
              <a:rPr lang="en-US" sz="2000" b="0" i="0" u="none" strike="noStrike" cap="none">
                <a:solidFill>
                  <a:srgbClr val="000000"/>
                </a:solidFill>
                <a:latin typeface="Arial"/>
                <a:ea typeface="Arial"/>
                <a:cs typeface="Arial"/>
                <a:sym typeface="Arial"/>
              </a:rPr>
              <a:t>One case of identical shapes: Turned E (01DD) and Schwa (0259)</a:t>
            </a:r>
            <a:endParaRPr/>
          </a:p>
          <a:p>
            <a:pPr marL="342900" marR="0" lvl="0" indent="-342900" algn="l" rtl="0">
              <a:spcBef>
                <a:spcPts val="2000"/>
              </a:spcBef>
              <a:spcAft>
                <a:spcPts val="0"/>
              </a:spcAft>
              <a:buClr>
                <a:srgbClr val="000000"/>
              </a:buClr>
              <a:buSzPts val="1500"/>
              <a:buFont typeface="Noto Sans Symbols"/>
              <a:buChar char="◉"/>
            </a:pPr>
            <a:r>
              <a:rPr lang="en-US" sz="2000" b="0" i="0" u="none" strike="noStrike" cap="none">
                <a:solidFill>
                  <a:srgbClr val="000000"/>
                </a:solidFill>
                <a:latin typeface="Arial"/>
                <a:ea typeface="Arial"/>
                <a:cs typeface="Arial"/>
                <a:sym typeface="Arial"/>
              </a:rPr>
              <a:t>Certain cases under analysis:</a:t>
            </a:r>
            <a:endParaRPr/>
          </a:p>
          <a:p>
            <a:pPr marL="798513" marR="0" lvl="1" indent="-341313" algn="l" rtl="0">
              <a:spcBef>
                <a:spcPts val="500"/>
              </a:spcBef>
              <a:spcAft>
                <a:spcPts val="0"/>
              </a:spcAft>
              <a:buClr>
                <a:srgbClr val="000000"/>
              </a:buClr>
              <a:buSzPts val="1500"/>
              <a:buFont typeface="Noto Sans Symbols"/>
              <a:buChar char="○"/>
            </a:pPr>
            <a:r>
              <a:rPr lang="en-US" sz="2000" b="0" i="0" u="none" strike="noStrike" cap="none">
                <a:solidFill>
                  <a:srgbClr val="000000"/>
                </a:solidFill>
                <a:latin typeface="Arial"/>
                <a:ea typeface="Arial"/>
                <a:cs typeface="Arial"/>
                <a:sym typeface="Arial"/>
              </a:rPr>
              <a:t>Use of diacritics (e.g., shape and stacking)</a:t>
            </a:r>
            <a:endParaRPr/>
          </a:p>
          <a:p>
            <a:pPr marL="798513" marR="0" lvl="1" indent="-341313" algn="l" rtl="0">
              <a:spcBef>
                <a:spcPts val="500"/>
              </a:spcBef>
              <a:spcAft>
                <a:spcPts val="0"/>
              </a:spcAft>
              <a:buClr>
                <a:srgbClr val="000000"/>
              </a:buClr>
              <a:buSzPts val="1500"/>
              <a:buFont typeface="Noto Sans Symbols"/>
              <a:buChar char="○"/>
            </a:pPr>
            <a:r>
              <a:rPr lang="en-US" sz="2000" b="0" i="0" u="none" strike="noStrike" cap="none">
                <a:solidFill>
                  <a:srgbClr val="000000"/>
                </a:solidFill>
                <a:latin typeface="Arial"/>
                <a:ea typeface="Arial"/>
                <a:cs typeface="Arial"/>
                <a:sym typeface="Arial"/>
              </a:rPr>
              <a:t>IDNA 2003 Compatibility Issues (e.g., ‘ss’ and ‘</a:t>
            </a:r>
            <a:r>
              <a:rPr lang="en-US" sz="2000" b="0" i="0" u="none" strike="noStrike" cap="none">
                <a:solidFill>
                  <a:srgbClr val="000000"/>
                </a:solidFill>
                <a:latin typeface="Calibri"/>
                <a:ea typeface="Calibri"/>
                <a:cs typeface="Calibri"/>
                <a:sym typeface="Calibri"/>
              </a:rPr>
              <a:t>ß’ (00DF))</a:t>
            </a:r>
            <a:endParaRPr sz="2000" b="0" i="0" u="none" strike="noStrike" cap="none">
              <a:solidFill>
                <a:srgbClr val="000000"/>
              </a:solidFill>
              <a:latin typeface="Arial"/>
              <a:ea typeface="Arial"/>
              <a:cs typeface="Arial"/>
              <a:sym typeface="Arial"/>
            </a:endParaRPr>
          </a:p>
          <a:p>
            <a:pPr marL="798513" marR="0" lvl="1" indent="-341313" algn="l" rtl="0">
              <a:spcBef>
                <a:spcPts val="500"/>
              </a:spcBef>
              <a:spcAft>
                <a:spcPts val="0"/>
              </a:spcAft>
              <a:buClr>
                <a:srgbClr val="000000"/>
              </a:buClr>
              <a:buSzPts val="1500"/>
              <a:buFont typeface="Noto Sans Symbols"/>
              <a:buChar char="○"/>
            </a:pPr>
            <a:r>
              <a:rPr lang="en-US" sz="2000" b="0" i="0" u="none" strike="noStrike" cap="none">
                <a:solidFill>
                  <a:srgbClr val="000000"/>
                </a:solidFill>
                <a:latin typeface="Arial"/>
                <a:ea typeface="Arial"/>
                <a:cs typeface="Arial"/>
                <a:sym typeface="Arial"/>
              </a:rPr>
              <a:t>Spacing (e.g., ‘æ’ (00E6) and ‘ae’)</a:t>
            </a:r>
            <a:endParaRPr/>
          </a:p>
          <a:p>
            <a:pPr marL="798513" marR="0" lvl="1" indent="-341313" algn="l" rtl="0">
              <a:spcBef>
                <a:spcPts val="500"/>
              </a:spcBef>
              <a:spcAft>
                <a:spcPts val="0"/>
              </a:spcAft>
              <a:buClr>
                <a:srgbClr val="000000"/>
              </a:buClr>
              <a:buSzPts val="1500"/>
              <a:buFont typeface="Noto Sans Symbols"/>
              <a:buChar char="○"/>
            </a:pPr>
            <a:r>
              <a:rPr lang="en-US" sz="2000" b="0" i="0" u="none" strike="noStrike" cap="none">
                <a:solidFill>
                  <a:srgbClr val="000000"/>
                </a:solidFill>
                <a:latin typeface="Arial"/>
                <a:ea typeface="Arial"/>
                <a:cs typeface="Arial"/>
                <a:sym typeface="Arial"/>
              </a:rPr>
              <a:t>Base character (e.g., ‘f’ (0066) and ‘ƒ’ (0192))</a:t>
            </a:r>
            <a:endParaRPr/>
          </a:p>
          <a:p>
            <a:pPr marL="798513" marR="0" lvl="1" indent="-246062" algn="l" rtl="0">
              <a:spcBef>
                <a:spcPts val="500"/>
              </a:spcBef>
              <a:spcAft>
                <a:spcPts val="0"/>
              </a:spcAft>
              <a:buClr>
                <a:srgbClr val="000000"/>
              </a:buClr>
              <a:buSzPts val="1500"/>
              <a:buFont typeface="Noto Sans Symbols"/>
              <a:buNone/>
            </a:pPr>
            <a:endParaRPr sz="2000" b="0" i="0" u="none" strike="noStrike" cap="none">
              <a:solidFill>
                <a:srgbClr val="000000"/>
              </a:solidFill>
              <a:latin typeface="Arial"/>
              <a:ea typeface="Arial"/>
              <a:cs typeface="Arial"/>
              <a:sym typeface="Arial"/>
            </a:endParaRPr>
          </a:p>
          <a:p>
            <a:pPr marL="798513" marR="0" lvl="1" indent="-246062" algn="l" rtl="0">
              <a:spcBef>
                <a:spcPts val="500"/>
              </a:spcBef>
              <a:spcAft>
                <a:spcPts val="0"/>
              </a:spcAft>
              <a:buClr>
                <a:srgbClr val="000000"/>
              </a:buClr>
              <a:buSzPts val="1500"/>
              <a:buFont typeface="Noto Sans Symbols"/>
              <a:buNone/>
            </a:pPr>
            <a:endParaRPr sz="2000" b="0" i="0" u="none" strike="noStrike" cap="none">
              <a:solidFill>
                <a:srgbClr val="000000"/>
              </a:solidFill>
              <a:latin typeface="Arial"/>
              <a:ea typeface="Arial"/>
              <a:cs typeface="Arial"/>
              <a:sym typeface="Arial"/>
            </a:endParaRPr>
          </a:p>
          <a:p>
            <a:pPr marL="342900" marR="0" lvl="0" indent="-247650" algn="l" rtl="0">
              <a:spcBef>
                <a:spcPts val="2000"/>
              </a:spcBef>
              <a:spcAft>
                <a:spcPts val="0"/>
              </a:spcAft>
              <a:buClr>
                <a:srgbClr val="000000"/>
              </a:buClr>
              <a:buSzPts val="1500"/>
              <a:buFont typeface="Noto Sans Symbols"/>
              <a:buNone/>
            </a:pP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p75"/>
          <p:cNvSpPr txBox="1">
            <a:spLocks noGrp="1"/>
          </p:cNvSpPr>
          <p:nvPr>
            <p:ph type="title"/>
          </p:nvPr>
        </p:nvSpPr>
        <p:spPr>
          <a:xfrm>
            <a:off x="584938" y="833718"/>
            <a:ext cx="7932000" cy="17592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Arial"/>
              <a:buNone/>
            </a:pPr>
            <a:r>
              <a:rPr lang="en-US"/>
              <a:t>Other</a:t>
            </a:r>
            <a:endParaRPr/>
          </a:p>
        </p:txBody>
      </p:sp>
      <p:sp>
        <p:nvSpPr>
          <p:cNvPr id="1119" name="Google Shape;1119;p75"/>
          <p:cNvSpPr txBox="1">
            <a:spLocks noGrp="1"/>
          </p:cNvSpPr>
          <p:nvPr>
            <p:ph type="body" idx="1"/>
          </p:nvPr>
        </p:nvSpPr>
        <p:spPr>
          <a:xfrm>
            <a:off x="600074" y="2765533"/>
            <a:ext cx="7907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Arial"/>
              <a:buNone/>
            </a:pP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76"/>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Clr>
                <a:srgbClr val="0B3458"/>
              </a:buClr>
              <a:buSzPts val="2520"/>
              <a:buFont typeface="Arial"/>
              <a:buNone/>
            </a:pPr>
            <a:r>
              <a:rPr lang="en-US" sz="2520" b="1" i="0" u="none" strike="noStrike" cap="none">
                <a:solidFill>
                  <a:srgbClr val="0B3458"/>
                </a:solidFill>
                <a:latin typeface="Arial"/>
                <a:ea typeface="Arial"/>
                <a:cs typeface="Arial"/>
                <a:sym typeface="Arial"/>
              </a:rPr>
              <a:t>WLE Rules Discussion</a:t>
            </a:r>
            <a:endParaRPr/>
          </a:p>
        </p:txBody>
      </p:sp>
      <p:sp>
        <p:nvSpPr>
          <p:cNvPr id="1125" name="Google Shape;1125;p76"/>
          <p:cNvSpPr txBox="1">
            <a:spLocks noGrp="1"/>
          </p:cNvSpPr>
          <p:nvPr>
            <p:ph type="body" idx="1"/>
          </p:nvPr>
        </p:nvSpPr>
        <p:spPr>
          <a:xfrm>
            <a:off x="618325" y="1231212"/>
            <a:ext cx="7907400" cy="4768500"/>
          </a:xfrm>
          <a:prstGeom prst="rect">
            <a:avLst/>
          </a:prstGeom>
          <a:noFill/>
          <a:ln>
            <a:noFill/>
          </a:ln>
        </p:spPr>
        <p:txBody>
          <a:bodyPr spcFirstLastPara="1" wrap="square" lIns="0" tIns="0" rIns="0" bIns="0" anchor="t" anchorCtr="0">
            <a:noAutofit/>
          </a:bodyPr>
          <a:lstStyle/>
          <a:p>
            <a:pPr marL="342900" lvl="0" indent="-342900" algn="l" rtl="0">
              <a:lnSpc>
                <a:spcPct val="115000"/>
              </a:lnSpc>
              <a:spcBef>
                <a:spcPts val="2000"/>
              </a:spcBef>
              <a:spcAft>
                <a:spcPts val="0"/>
              </a:spcAft>
              <a:buClr>
                <a:srgbClr val="000000"/>
              </a:buClr>
              <a:buSzPts val="1425"/>
              <a:buFont typeface="Noto Sans Symbols"/>
              <a:buChar char="◉"/>
            </a:pPr>
            <a:r>
              <a:rPr lang="en-US"/>
              <a:t>No WLE Rules are planned for Latin LGR.</a:t>
            </a:r>
            <a:endParaRPr/>
          </a:p>
          <a:p>
            <a:pPr marL="342900" lvl="0" indent="-342900" algn="l" rtl="0">
              <a:lnSpc>
                <a:spcPct val="115000"/>
              </a:lnSpc>
              <a:spcBef>
                <a:spcPts val="0"/>
              </a:spcBef>
              <a:spcAft>
                <a:spcPts val="0"/>
              </a:spcAft>
              <a:buClr>
                <a:srgbClr val="000000"/>
              </a:buClr>
              <a:buSzPts val="1425"/>
              <a:buFont typeface="Noto Sans Symbols"/>
              <a:buChar char="◉"/>
            </a:pPr>
            <a:r>
              <a:rPr lang="en-US"/>
              <a:t>The contextual restrictions found in the Latin LGR proposal are for combining, non-space marks, e.g. U+0331 COMBINING MACRON BELOW.</a:t>
            </a:r>
            <a:endParaRPr sz="1450"/>
          </a:p>
          <a:p>
            <a:pPr marL="798512" lvl="1" indent="-341312" algn="l" rtl="0">
              <a:lnSpc>
                <a:spcPct val="115000"/>
              </a:lnSpc>
              <a:spcBef>
                <a:spcPts val="0"/>
              </a:spcBef>
              <a:spcAft>
                <a:spcPts val="0"/>
              </a:spcAft>
              <a:buClr>
                <a:srgbClr val="000000"/>
              </a:buClr>
              <a:buSzPts val="1425"/>
              <a:buFont typeface="Noto Sans Symbols"/>
              <a:buChar char="○"/>
            </a:pPr>
            <a:r>
              <a:rPr lang="en-US"/>
              <a:t>In the Latin LGR proposal, such marks are only allowed in defined sequences, i.e. only in combination with specific letter code points (in the code point order, only after a letter code point).</a:t>
            </a:r>
            <a:endParaRPr/>
          </a:p>
          <a:p>
            <a:pPr marL="798512" lvl="1" indent="-341312" algn="l" rtl="0">
              <a:lnSpc>
                <a:spcPct val="115000"/>
              </a:lnSpc>
              <a:spcBef>
                <a:spcPts val="0"/>
              </a:spcBef>
              <a:spcAft>
                <a:spcPts val="0"/>
              </a:spcAft>
              <a:buClr>
                <a:srgbClr val="000000"/>
              </a:buClr>
              <a:buSzPts val="1425"/>
              <a:buFont typeface="Noto Sans Symbols"/>
              <a:buChar char="○"/>
            </a:pPr>
            <a:r>
              <a:rPr lang="en-US"/>
              <a:t>In the Latin LGR proposal, the letter code point and the combining mark are listed as a sequence in the LGR (in one instance, the sequence consists of a letter code point plus two combining marks).</a:t>
            </a:r>
            <a:endParaRPr/>
          </a:p>
          <a:p>
            <a:pPr marL="798512" lvl="1" indent="-341312" algn="l" rtl="0">
              <a:lnSpc>
                <a:spcPct val="115000"/>
              </a:lnSpc>
              <a:spcBef>
                <a:spcPts val="0"/>
              </a:spcBef>
              <a:spcAft>
                <a:spcPts val="0"/>
              </a:spcAft>
              <a:buClr>
                <a:srgbClr val="000000"/>
              </a:buClr>
              <a:buSzPts val="1425"/>
              <a:buFont typeface="Noto Sans Symbols"/>
              <a:buChar char="○"/>
            </a:pPr>
            <a:r>
              <a:rPr lang="en-US"/>
              <a:t>By defining the combining marks in sequences only, no WLEs are needed for those.</a:t>
            </a:r>
            <a:endParaRPr/>
          </a:p>
          <a:p>
            <a:pPr marL="342900" lvl="0" indent="-342900" algn="l" rtl="0">
              <a:lnSpc>
                <a:spcPct val="115000"/>
              </a:lnSpc>
              <a:spcBef>
                <a:spcPts val="0"/>
              </a:spcBef>
              <a:spcAft>
                <a:spcPts val="0"/>
              </a:spcAft>
              <a:buClr>
                <a:srgbClr val="000000"/>
              </a:buClr>
              <a:buSzPts val="1425"/>
              <a:buFont typeface="Noto Sans Symbols"/>
              <a:buChar char="◉"/>
            </a:pPr>
            <a:r>
              <a:rPr lang="en-US"/>
              <a:t>No other code points need contextual restrictions.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Google Shape;1130;p77"/>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Clr>
                <a:srgbClr val="0B3458"/>
              </a:buClr>
              <a:buSzPts val="2520"/>
              <a:buFont typeface="Arial"/>
              <a:buNone/>
            </a:pPr>
            <a:r>
              <a:rPr lang="en-US" sz="2520" b="1" i="0" u="none" strike="noStrike" cap="none">
                <a:solidFill>
                  <a:srgbClr val="0B3458"/>
                </a:solidFill>
                <a:latin typeface="Arial"/>
                <a:ea typeface="Arial"/>
                <a:cs typeface="Arial"/>
                <a:sym typeface="Arial"/>
              </a:rPr>
              <a:t>Test Labels File Discussion</a:t>
            </a:r>
            <a:endParaRPr/>
          </a:p>
        </p:txBody>
      </p:sp>
      <p:sp>
        <p:nvSpPr>
          <p:cNvPr id="1131" name="Google Shape;1131;p77"/>
          <p:cNvSpPr txBox="1">
            <a:spLocks noGrp="1"/>
          </p:cNvSpPr>
          <p:nvPr>
            <p:ph type="body" idx="1"/>
          </p:nvPr>
        </p:nvSpPr>
        <p:spPr>
          <a:xfrm>
            <a:off x="609600" y="1470212"/>
            <a:ext cx="7907338" cy="4768542"/>
          </a:xfrm>
          <a:prstGeom prst="rect">
            <a:avLst/>
          </a:prstGeom>
          <a:noFill/>
          <a:ln>
            <a:noFill/>
          </a:ln>
        </p:spPr>
        <p:txBody>
          <a:bodyPr spcFirstLastPara="1" wrap="square" lIns="0" tIns="0" rIns="0" bIns="0" anchor="t" anchorCtr="0">
            <a:noAutofit/>
          </a:bodyPr>
          <a:lstStyle/>
          <a:p>
            <a:pPr marL="342900" lvl="0" indent="-342900" algn="l" rtl="0">
              <a:lnSpc>
                <a:spcPct val="115000"/>
              </a:lnSpc>
              <a:spcBef>
                <a:spcPts val="2000"/>
              </a:spcBef>
              <a:spcAft>
                <a:spcPts val="0"/>
              </a:spcAft>
              <a:buClr>
                <a:srgbClr val="000000"/>
              </a:buClr>
              <a:buSzPts val="1425"/>
              <a:buFont typeface="Noto Sans Symbols"/>
              <a:buChar char="◉"/>
            </a:pPr>
            <a:r>
              <a:rPr lang="en-US"/>
              <a:t>Test Label file has not yet been created.</a:t>
            </a:r>
            <a:endParaRPr/>
          </a:p>
          <a:p>
            <a:pPr marL="342900" marR="0" lvl="0" indent="0" algn="l" rtl="0">
              <a:lnSpc>
                <a:spcPct val="100000"/>
              </a:lnSpc>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Google Shape;1136;p78"/>
          <p:cNvSpPr txBox="1">
            <a:spLocks noGrp="1"/>
          </p:cNvSpPr>
          <p:nvPr>
            <p:ph type="title"/>
          </p:nvPr>
        </p:nvSpPr>
        <p:spPr>
          <a:xfrm>
            <a:off x="584938" y="833718"/>
            <a:ext cx="7932000" cy="17592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Arial"/>
              <a:buNone/>
            </a:pPr>
            <a:r>
              <a:rPr lang="en-US"/>
              <a:t>Questions?</a:t>
            </a:r>
            <a:endParaRPr/>
          </a:p>
        </p:txBody>
      </p:sp>
      <p:sp>
        <p:nvSpPr>
          <p:cNvPr id="1137" name="Google Shape;1137;p78"/>
          <p:cNvSpPr txBox="1">
            <a:spLocks noGrp="1"/>
          </p:cNvSpPr>
          <p:nvPr>
            <p:ph type="body" idx="1"/>
          </p:nvPr>
        </p:nvSpPr>
        <p:spPr>
          <a:xfrm>
            <a:off x="600074" y="2765533"/>
            <a:ext cx="7907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Arial"/>
              <a:buNone/>
            </a:pP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52"/>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Clr>
                <a:srgbClr val="0B3458"/>
              </a:buClr>
              <a:buSzPts val="2520"/>
              <a:buFont typeface="Arial"/>
              <a:buNone/>
            </a:pPr>
            <a:r>
              <a:rPr lang="en-US" sz="2520" b="1" i="0" u="none" strike="noStrike" cap="none">
                <a:solidFill>
                  <a:srgbClr val="0B3458"/>
                </a:solidFill>
                <a:latin typeface="Arial"/>
                <a:ea typeface="Arial"/>
                <a:cs typeface="Arial"/>
                <a:sym typeface="Arial"/>
              </a:rPr>
              <a:t>Latin GP –  Scope of Work for Code Point Analysis </a:t>
            </a:r>
            <a:endParaRPr/>
          </a:p>
        </p:txBody>
      </p:sp>
      <p:sp>
        <p:nvSpPr>
          <p:cNvPr id="894" name="Google Shape;894;p52"/>
          <p:cNvSpPr txBox="1">
            <a:spLocks noGrp="1"/>
          </p:cNvSpPr>
          <p:nvPr>
            <p:ph type="body" idx="1"/>
          </p:nvPr>
        </p:nvSpPr>
        <p:spPr>
          <a:xfrm>
            <a:off x="609600" y="694482"/>
            <a:ext cx="8268182" cy="5590572"/>
          </a:xfrm>
          <a:prstGeom prst="rect">
            <a:avLst/>
          </a:prstGeom>
          <a:noFill/>
          <a:ln>
            <a:noFill/>
          </a:ln>
        </p:spPr>
        <p:txBody>
          <a:bodyPr spcFirstLastPara="1" wrap="square" lIns="0" tIns="0" rIns="0" bIns="0" anchor="t" anchorCtr="0">
            <a:noAutofit/>
          </a:bodyPr>
          <a:lstStyle/>
          <a:p>
            <a:pPr marL="342900" marR="0" lvl="0" indent="-342900" algn="l" rtl="0">
              <a:spcBef>
                <a:spcPts val="0"/>
              </a:spcBef>
              <a:spcAft>
                <a:spcPts val="0"/>
              </a:spcAft>
              <a:buClr>
                <a:srgbClr val="000000"/>
              </a:buClr>
              <a:buSzPts val="1425"/>
              <a:buFont typeface="Noto Sans Symbols"/>
              <a:buChar char="◉"/>
            </a:pPr>
            <a:r>
              <a:rPr lang="en-US" sz="1900" b="0" i="0" u="none" strike="noStrike" cap="none">
                <a:solidFill>
                  <a:srgbClr val="0C1F24"/>
                </a:solidFill>
                <a:latin typeface="Arial"/>
                <a:ea typeface="Arial"/>
                <a:cs typeface="Arial"/>
                <a:sym typeface="Arial"/>
              </a:rPr>
              <a:t>Maximal String Repertoire Version 3 (MSR-3)</a:t>
            </a:r>
            <a:endParaRPr sz="1900" b="0" i="0" u="none" strike="noStrike" cap="none">
              <a:solidFill>
                <a:srgbClr val="0C1F24"/>
              </a:solidFill>
              <a:latin typeface="Arial"/>
              <a:ea typeface="Arial"/>
              <a:cs typeface="Arial"/>
              <a:sym typeface="Arial"/>
            </a:endParaRPr>
          </a:p>
          <a:p>
            <a:pPr marL="798512" marR="0" lvl="1" indent="-341312" algn="l" rtl="0">
              <a:spcBef>
                <a:spcPts val="0"/>
              </a:spcBef>
              <a:spcAft>
                <a:spcPts val="0"/>
              </a:spcAft>
              <a:buClr>
                <a:srgbClr val="0C1F24"/>
              </a:buClr>
              <a:buSzPts val="1425"/>
              <a:buFont typeface="Noto Sans Symbols"/>
              <a:buChar char="○"/>
            </a:pPr>
            <a:r>
              <a:rPr lang="en-US">
                <a:solidFill>
                  <a:srgbClr val="0C1F24"/>
                </a:solidFill>
              </a:rPr>
              <a:t>MSR-3 is a subset what is accepted for IDNA 2008</a:t>
            </a:r>
            <a:endParaRPr>
              <a:solidFill>
                <a:srgbClr val="0C1F24"/>
              </a:solidFill>
            </a:endParaRPr>
          </a:p>
          <a:p>
            <a:pPr marL="342900" marR="0" lvl="0" indent="-342900" algn="l" rtl="0">
              <a:lnSpc>
                <a:spcPct val="120000"/>
              </a:lnSpc>
              <a:spcBef>
                <a:spcPts val="600"/>
              </a:spcBef>
              <a:spcAft>
                <a:spcPts val="0"/>
              </a:spcAft>
              <a:buClr>
                <a:srgbClr val="000000"/>
              </a:buClr>
              <a:buSzPts val="1425"/>
              <a:buFont typeface="Noto Sans Symbols"/>
              <a:buChar char="◉"/>
            </a:pPr>
            <a:r>
              <a:rPr lang="en-US" sz="1900" b="0" i="0" u="none" strike="noStrike" cap="none">
                <a:solidFill>
                  <a:srgbClr val="000000"/>
                </a:solidFill>
                <a:latin typeface="Arial"/>
                <a:ea typeface="Arial"/>
                <a:cs typeface="Arial"/>
                <a:sym typeface="Arial"/>
              </a:rPr>
              <a:t>Unicode ranges</a:t>
            </a:r>
            <a:endParaRPr/>
          </a:p>
          <a:p>
            <a:pPr marL="798513" marR="0" lvl="1" indent="-341313" algn="l" rtl="0">
              <a:spcBef>
                <a:spcPts val="600"/>
              </a:spcBef>
              <a:spcAft>
                <a:spcPts val="0"/>
              </a:spcAft>
              <a:buClr>
                <a:srgbClr val="000000"/>
              </a:buClr>
              <a:buSzPts val="1425"/>
              <a:buFont typeface="Noto Sans Symbols"/>
              <a:buChar char="○"/>
            </a:pPr>
            <a:r>
              <a:rPr lang="en-US" sz="1900" b="0" i="0" u="none" strike="noStrike" cap="none">
                <a:solidFill>
                  <a:srgbClr val="000000"/>
                </a:solidFill>
                <a:latin typeface="Arial"/>
                <a:ea typeface="Arial"/>
                <a:cs typeface="Arial"/>
                <a:sym typeface="Arial"/>
              </a:rPr>
              <a:t>Controls and Basic Latin</a:t>
            </a:r>
            <a:endParaRPr/>
          </a:p>
          <a:p>
            <a:pPr marL="798513" marR="0" lvl="1" indent="-341313" algn="l" rtl="0">
              <a:spcBef>
                <a:spcPts val="600"/>
              </a:spcBef>
              <a:spcAft>
                <a:spcPts val="0"/>
              </a:spcAft>
              <a:buClr>
                <a:srgbClr val="000000"/>
              </a:buClr>
              <a:buSzPts val="1425"/>
              <a:buFont typeface="Noto Sans Symbols"/>
              <a:buChar char="○"/>
            </a:pPr>
            <a:r>
              <a:rPr lang="en-US" sz="1900" b="0" i="0" u="none" strike="noStrike" cap="none">
                <a:solidFill>
                  <a:srgbClr val="000000"/>
                </a:solidFill>
                <a:latin typeface="Arial"/>
                <a:ea typeface="Arial"/>
                <a:cs typeface="Arial"/>
                <a:sym typeface="Arial"/>
              </a:rPr>
              <a:t>Controls and Latin-1 Supplement</a:t>
            </a:r>
            <a:endParaRPr/>
          </a:p>
          <a:p>
            <a:pPr marL="798513" marR="0" lvl="1" indent="-341313" algn="l" rtl="0">
              <a:spcBef>
                <a:spcPts val="600"/>
              </a:spcBef>
              <a:spcAft>
                <a:spcPts val="0"/>
              </a:spcAft>
              <a:buClr>
                <a:srgbClr val="000000"/>
              </a:buClr>
              <a:buSzPts val="1425"/>
              <a:buFont typeface="Noto Sans Symbols"/>
              <a:buChar char="○"/>
            </a:pPr>
            <a:r>
              <a:rPr lang="en-US" sz="1900" b="0" i="0" u="none" strike="noStrike" cap="none">
                <a:solidFill>
                  <a:srgbClr val="000000"/>
                </a:solidFill>
                <a:latin typeface="Arial"/>
                <a:ea typeface="Arial"/>
                <a:cs typeface="Arial"/>
                <a:sym typeface="Arial"/>
              </a:rPr>
              <a:t>Latin Extended-A only lowercase</a:t>
            </a:r>
            <a:endParaRPr/>
          </a:p>
          <a:p>
            <a:pPr marL="798513" marR="0" lvl="1" indent="-341313" algn="l" rtl="0">
              <a:spcBef>
                <a:spcPts val="600"/>
              </a:spcBef>
              <a:spcAft>
                <a:spcPts val="0"/>
              </a:spcAft>
              <a:buClr>
                <a:srgbClr val="000000"/>
              </a:buClr>
              <a:buSzPts val="1425"/>
              <a:buFont typeface="Noto Sans Symbols"/>
              <a:buChar char="○"/>
            </a:pPr>
            <a:r>
              <a:rPr lang="en-US" sz="1900" b="0" i="0" u="none" strike="noStrike" cap="none">
                <a:solidFill>
                  <a:srgbClr val="000000"/>
                </a:solidFill>
                <a:latin typeface="Arial"/>
                <a:ea typeface="Arial"/>
                <a:cs typeface="Arial"/>
                <a:sym typeface="Arial"/>
              </a:rPr>
              <a:t>Latin Extended-B </a:t>
            </a:r>
            <a:endParaRPr/>
          </a:p>
          <a:p>
            <a:pPr marL="798513" marR="0" lvl="1" indent="-341313" algn="l" rtl="0">
              <a:spcBef>
                <a:spcPts val="600"/>
              </a:spcBef>
              <a:spcAft>
                <a:spcPts val="0"/>
              </a:spcAft>
              <a:buClr>
                <a:srgbClr val="000000"/>
              </a:buClr>
              <a:buSzPts val="1425"/>
              <a:buFont typeface="Noto Sans Symbols"/>
              <a:buChar char="○"/>
            </a:pPr>
            <a:r>
              <a:rPr lang="en-US" sz="1900" b="0" i="0" u="none" strike="noStrike" cap="none">
                <a:solidFill>
                  <a:srgbClr val="000000"/>
                </a:solidFill>
                <a:latin typeface="Arial"/>
                <a:ea typeface="Arial"/>
                <a:cs typeface="Arial"/>
                <a:sym typeface="Arial"/>
              </a:rPr>
              <a:t>IPA Extensions</a:t>
            </a:r>
            <a:endParaRPr/>
          </a:p>
          <a:p>
            <a:pPr marL="798513" marR="0" lvl="1" indent="-341313" algn="l" rtl="0">
              <a:spcBef>
                <a:spcPts val="600"/>
              </a:spcBef>
              <a:spcAft>
                <a:spcPts val="0"/>
              </a:spcAft>
              <a:buClr>
                <a:srgbClr val="000000"/>
              </a:buClr>
              <a:buSzPts val="1425"/>
              <a:buFont typeface="Noto Sans Symbols"/>
              <a:buChar char="○"/>
            </a:pPr>
            <a:r>
              <a:rPr lang="en-US" sz="1900" b="0" i="0" u="none" strike="noStrike" cap="none">
                <a:solidFill>
                  <a:srgbClr val="000000"/>
                </a:solidFill>
                <a:latin typeface="Arial"/>
                <a:ea typeface="Arial"/>
                <a:cs typeface="Arial"/>
                <a:sym typeface="Arial"/>
              </a:rPr>
              <a:t>Combining Diacritical Marks</a:t>
            </a:r>
            <a:endParaRPr/>
          </a:p>
          <a:p>
            <a:pPr marL="798513" marR="0" lvl="1" indent="-341313" algn="l" rtl="0">
              <a:spcBef>
                <a:spcPts val="600"/>
              </a:spcBef>
              <a:spcAft>
                <a:spcPts val="0"/>
              </a:spcAft>
              <a:buClr>
                <a:srgbClr val="000000"/>
              </a:buClr>
              <a:buSzPts val="1425"/>
              <a:buFont typeface="Noto Sans Symbols"/>
              <a:buChar char="○"/>
            </a:pPr>
            <a:r>
              <a:rPr lang="en-US" sz="1900" b="0" i="0" u="none" strike="noStrike" cap="none">
                <a:solidFill>
                  <a:srgbClr val="000000"/>
                </a:solidFill>
                <a:latin typeface="Arial"/>
                <a:ea typeface="Arial"/>
                <a:cs typeface="Arial"/>
                <a:sym typeface="Arial"/>
              </a:rPr>
              <a:t>Combining Diacritical Marks Supplement</a:t>
            </a:r>
            <a:endParaRPr/>
          </a:p>
          <a:p>
            <a:pPr marL="798513" marR="0" lvl="1" indent="-341313" algn="l" rtl="0">
              <a:spcBef>
                <a:spcPts val="600"/>
              </a:spcBef>
              <a:spcAft>
                <a:spcPts val="0"/>
              </a:spcAft>
              <a:buClr>
                <a:srgbClr val="000000"/>
              </a:buClr>
              <a:buSzPts val="1425"/>
              <a:buFont typeface="Noto Sans Symbols"/>
              <a:buChar char="○"/>
            </a:pPr>
            <a:r>
              <a:rPr lang="en-US" sz="1900" b="0" i="0" u="none" strike="noStrike" cap="none">
                <a:solidFill>
                  <a:srgbClr val="000000"/>
                </a:solidFill>
                <a:latin typeface="Arial"/>
                <a:ea typeface="Arial"/>
                <a:cs typeface="Arial"/>
                <a:sym typeface="Arial"/>
              </a:rPr>
              <a:t>Latin Extended Additional</a:t>
            </a:r>
            <a:endParaRPr/>
          </a:p>
          <a:p>
            <a:pPr marL="798513" marR="0" lvl="1" indent="-341313" algn="l" rtl="0">
              <a:spcBef>
                <a:spcPts val="600"/>
              </a:spcBef>
              <a:spcAft>
                <a:spcPts val="0"/>
              </a:spcAft>
              <a:buClr>
                <a:srgbClr val="000000"/>
              </a:buClr>
              <a:buSzPts val="1425"/>
              <a:buFont typeface="Noto Sans Symbols"/>
              <a:buChar char="○"/>
            </a:pPr>
            <a:r>
              <a:rPr lang="en-US" sz="1900" b="0" i="0" u="none" strike="noStrike" cap="none">
                <a:solidFill>
                  <a:srgbClr val="000000"/>
                </a:solidFill>
                <a:latin typeface="Arial"/>
                <a:ea typeface="Arial"/>
                <a:cs typeface="Arial"/>
                <a:sym typeface="Arial"/>
              </a:rPr>
              <a:t>Latin Extended-C</a:t>
            </a:r>
            <a:endParaRPr sz="1800" b="0" i="0" u="none" strike="noStrike" cap="none">
              <a:solidFill>
                <a:srgbClr val="0C1F24"/>
              </a:solidFill>
              <a:latin typeface="Arial"/>
              <a:ea typeface="Arial"/>
              <a:cs typeface="Arial"/>
              <a:sym typeface="Arial"/>
            </a:endParaRPr>
          </a:p>
          <a:p>
            <a:pPr marL="285750" marR="0" lvl="0" indent="-285750" algn="l" rtl="0">
              <a:spcBef>
                <a:spcPts val="1200"/>
              </a:spcBef>
              <a:spcAft>
                <a:spcPts val="0"/>
              </a:spcAft>
              <a:buClr>
                <a:srgbClr val="000000"/>
              </a:buClr>
              <a:buSzPts val="1350"/>
              <a:buFont typeface="Noto Sans Symbols"/>
              <a:buChar char="◉"/>
            </a:pPr>
            <a:r>
              <a:rPr lang="en-US" sz="1800" b="0" i="0" u="none" strike="noStrike" cap="none">
                <a:solidFill>
                  <a:srgbClr val="0C1F24"/>
                </a:solidFill>
                <a:latin typeface="Arial"/>
                <a:ea typeface="Arial"/>
                <a:cs typeface="Arial"/>
                <a:sym typeface="Arial"/>
              </a:rPr>
              <a:t>Non exhaustive list of 455 languages in scope</a:t>
            </a:r>
            <a:endParaRPr/>
          </a:p>
          <a:p>
            <a:pPr marL="285750" marR="0" lvl="0" indent="-285750" algn="l" rtl="0">
              <a:spcBef>
                <a:spcPts val="600"/>
              </a:spcBef>
              <a:spcAft>
                <a:spcPts val="0"/>
              </a:spcAft>
              <a:buClr>
                <a:srgbClr val="000000"/>
              </a:buClr>
              <a:buSzPts val="1350"/>
              <a:buFont typeface="Noto Sans Symbols"/>
              <a:buChar char="◉"/>
            </a:pPr>
            <a:r>
              <a:rPr lang="en-US" sz="1800" b="0" i="0" u="none" strike="noStrike" cap="none">
                <a:solidFill>
                  <a:srgbClr val="0C1F24"/>
                </a:solidFill>
                <a:latin typeface="Arial"/>
                <a:ea typeface="Arial"/>
                <a:cs typeface="Arial"/>
                <a:sym typeface="Arial"/>
              </a:rPr>
              <a:t>Non exhaustive list of EGIDS 1-5 languages contains 300 languages</a:t>
            </a:r>
            <a:endParaRPr/>
          </a:p>
          <a:p>
            <a:pPr marL="285750" marR="0" lvl="0" indent="-285750" algn="l" rtl="0">
              <a:spcBef>
                <a:spcPts val="600"/>
              </a:spcBef>
              <a:spcAft>
                <a:spcPts val="0"/>
              </a:spcAft>
              <a:buClr>
                <a:srgbClr val="000000"/>
              </a:buClr>
              <a:buSzPts val="1350"/>
              <a:buFont typeface="Noto Sans Symbols"/>
              <a:buChar char="◉"/>
            </a:pPr>
            <a:r>
              <a:rPr lang="en-US" sz="1800" b="0" i="0" u="none" strike="noStrike" cap="none">
                <a:solidFill>
                  <a:srgbClr val="0C1F24"/>
                </a:solidFill>
                <a:latin typeface="Arial"/>
                <a:ea typeface="Arial"/>
                <a:cs typeface="Arial"/>
                <a:sym typeface="Arial"/>
              </a:rPr>
              <a:t>Non exhaustive list of EGIDS 1-4 languages contains 181 languages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p53"/>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Clr>
                <a:srgbClr val="0B3458"/>
              </a:buClr>
              <a:buSzPts val="2520"/>
              <a:buFont typeface="Arial"/>
              <a:buNone/>
            </a:pPr>
            <a:r>
              <a:rPr lang="en-US" sz="2520" b="1" i="0" u="none" strike="noStrike" cap="none">
                <a:solidFill>
                  <a:srgbClr val="0B3458"/>
                </a:solidFill>
                <a:latin typeface="Arial"/>
                <a:ea typeface="Arial"/>
                <a:cs typeface="Arial"/>
                <a:sym typeface="Arial"/>
              </a:rPr>
              <a:t>Latin GP –  Scope of Work Variant Analysis</a:t>
            </a:r>
            <a:endParaRPr/>
          </a:p>
        </p:txBody>
      </p:sp>
      <p:sp>
        <p:nvSpPr>
          <p:cNvPr id="900" name="Google Shape;900;p53"/>
          <p:cNvSpPr txBox="1">
            <a:spLocks noGrp="1"/>
          </p:cNvSpPr>
          <p:nvPr>
            <p:ph type="body" idx="1"/>
          </p:nvPr>
        </p:nvSpPr>
        <p:spPr>
          <a:xfrm>
            <a:off x="609600" y="1470212"/>
            <a:ext cx="8268182" cy="4814841"/>
          </a:xfrm>
          <a:prstGeom prst="rect">
            <a:avLst/>
          </a:prstGeom>
          <a:noFill/>
          <a:ln>
            <a:noFill/>
          </a:ln>
        </p:spPr>
        <p:txBody>
          <a:bodyPr spcFirstLastPara="1" wrap="square" lIns="0" tIns="0" rIns="0" bIns="0" anchor="t" anchorCtr="0">
            <a:noAutofit/>
          </a:bodyPr>
          <a:lstStyle/>
          <a:p>
            <a:pPr marL="342900" marR="0" lvl="0" indent="-342900" algn="l" rtl="0">
              <a:spcBef>
                <a:spcPts val="0"/>
              </a:spcBef>
              <a:spcAft>
                <a:spcPts val="0"/>
              </a:spcAft>
              <a:buClr>
                <a:srgbClr val="000000"/>
              </a:buClr>
              <a:buSzPts val="1350"/>
              <a:buFont typeface="Noto Sans Symbols"/>
              <a:buChar char="◉"/>
            </a:pPr>
            <a:r>
              <a:rPr lang="en-US" sz="1800" b="0" i="0" u="none" strike="noStrike" cap="none">
                <a:solidFill>
                  <a:srgbClr val="0C1F24"/>
                </a:solidFill>
                <a:latin typeface="Arial"/>
                <a:ea typeface="Arial"/>
                <a:cs typeface="Arial"/>
                <a:sym typeface="Arial"/>
              </a:rPr>
              <a:t>In-script variant analysis</a:t>
            </a:r>
            <a:endParaRPr/>
          </a:p>
          <a:p>
            <a:pPr marL="342900" marR="0" lvl="0" indent="-342900" algn="l" rtl="0">
              <a:spcBef>
                <a:spcPts val="1600"/>
              </a:spcBef>
              <a:spcAft>
                <a:spcPts val="0"/>
              </a:spcAft>
              <a:buClr>
                <a:srgbClr val="000000"/>
              </a:buClr>
              <a:buSzPts val="1350"/>
              <a:buFont typeface="Noto Sans Symbols"/>
              <a:buChar char="◉"/>
            </a:pPr>
            <a:r>
              <a:rPr lang="en-US" sz="1800" b="0" i="0" u="none" strike="noStrike" cap="none">
                <a:solidFill>
                  <a:srgbClr val="0C1F24"/>
                </a:solidFill>
                <a:latin typeface="Arial"/>
                <a:ea typeface="Arial"/>
                <a:cs typeface="Arial"/>
                <a:sym typeface="Arial"/>
              </a:rPr>
              <a:t>Cross-script variant analysis</a:t>
            </a:r>
            <a:endParaRPr/>
          </a:p>
          <a:p>
            <a:pPr marL="798513" marR="0" lvl="1" indent="-341313" algn="l" rtl="0">
              <a:spcBef>
                <a:spcPts val="500"/>
              </a:spcBef>
              <a:spcAft>
                <a:spcPts val="0"/>
              </a:spcAft>
              <a:buClr>
                <a:srgbClr val="000000"/>
              </a:buClr>
              <a:buSzPts val="1425"/>
              <a:buFont typeface="Noto Sans Symbols"/>
              <a:buChar char="○"/>
            </a:pPr>
            <a:r>
              <a:rPr lang="en-US" sz="1900" b="0" i="0" u="none" strike="noStrike" cap="none">
                <a:solidFill>
                  <a:srgbClr val="000000"/>
                </a:solidFill>
                <a:latin typeface="Arial"/>
                <a:ea typeface="Arial"/>
                <a:cs typeface="Arial"/>
                <a:sym typeface="Arial"/>
              </a:rPr>
              <a:t>Armenian script </a:t>
            </a:r>
            <a:endParaRPr/>
          </a:p>
          <a:p>
            <a:pPr marL="798513" marR="0" lvl="1" indent="-341313" algn="l" rtl="0">
              <a:spcBef>
                <a:spcPts val="500"/>
              </a:spcBef>
              <a:spcAft>
                <a:spcPts val="0"/>
              </a:spcAft>
              <a:buClr>
                <a:srgbClr val="000000"/>
              </a:buClr>
              <a:buSzPts val="1425"/>
              <a:buFont typeface="Noto Sans Symbols"/>
              <a:buChar char="○"/>
            </a:pPr>
            <a:r>
              <a:rPr lang="en-US" sz="1900" b="0" i="0" u="none" strike="noStrike" cap="none">
                <a:solidFill>
                  <a:srgbClr val="000000"/>
                </a:solidFill>
                <a:latin typeface="Arial"/>
                <a:ea typeface="Arial"/>
                <a:cs typeface="Arial"/>
                <a:sym typeface="Arial"/>
              </a:rPr>
              <a:t>Cyrillic script</a:t>
            </a:r>
            <a:endParaRPr/>
          </a:p>
          <a:p>
            <a:pPr marL="798513" marR="0" lvl="1" indent="-341313" algn="l" rtl="0">
              <a:spcBef>
                <a:spcPts val="500"/>
              </a:spcBef>
              <a:spcAft>
                <a:spcPts val="0"/>
              </a:spcAft>
              <a:buClr>
                <a:srgbClr val="000000"/>
              </a:buClr>
              <a:buSzPts val="1425"/>
              <a:buFont typeface="Noto Sans Symbols"/>
              <a:buChar char="○"/>
            </a:pPr>
            <a:r>
              <a:rPr lang="en-US" sz="1900" b="0" i="0" u="none" strike="noStrike" cap="none">
                <a:solidFill>
                  <a:srgbClr val="000000"/>
                </a:solidFill>
                <a:latin typeface="Arial"/>
                <a:ea typeface="Arial"/>
                <a:cs typeface="Arial"/>
                <a:sym typeface="Arial"/>
              </a:rPr>
              <a:t>Greek script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54"/>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Clr>
                <a:srgbClr val="0B3458"/>
              </a:buClr>
              <a:buSzPts val="2520"/>
              <a:buFont typeface="Arial"/>
              <a:buNone/>
            </a:pPr>
            <a:r>
              <a:rPr lang="en-US" sz="2520" b="1" i="0" u="none" strike="noStrike" cap="none">
                <a:solidFill>
                  <a:srgbClr val="0B3458"/>
                </a:solidFill>
                <a:latin typeface="Arial"/>
                <a:ea typeface="Arial"/>
                <a:cs typeface="Arial"/>
                <a:sym typeface="Arial"/>
              </a:rPr>
              <a:t>Latin GP – Challenges</a:t>
            </a:r>
            <a:endParaRPr/>
          </a:p>
        </p:txBody>
      </p:sp>
      <p:sp>
        <p:nvSpPr>
          <p:cNvPr id="906" name="Google Shape;906;p54"/>
          <p:cNvSpPr txBox="1">
            <a:spLocks noGrp="1"/>
          </p:cNvSpPr>
          <p:nvPr>
            <p:ph type="body" idx="1"/>
          </p:nvPr>
        </p:nvSpPr>
        <p:spPr>
          <a:xfrm>
            <a:off x="618300" y="1258087"/>
            <a:ext cx="7907400" cy="4768500"/>
          </a:xfrm>
          <a:prstGeom prst="rect">
            <a:avLst/>
          </a:prstGeom>
          <a:noFill/>
          <a:ln>
            <a:noFill/>
          </a:ln>
        </p:spPr>
        <p:txBody>
          <a:bodyPr spcFirstLastPara="1" wrap="square" lIns="0" tIns="0" rIns="0" bIns="0" anchor="t" anchorCtr="0">
            <a:noAutofit/>
          </a:bodyPr>
          <a:lstStyle/>
          <a:p>
            <a:pPr marL="342900" marR="0" lvl="0" indent="-342900" algn="l" rtl="0">
              <a:spcBef>
                <a:spcPts val="0"/>
              </a:spcBef>
              <a:spcAft>
                <a:spcPts val="0"/>
              </a:spcAft>
              <a:buClr>
                <a:srgbClr val="000000"/>
              </a:buClr>
              <a:buSzPts val="1425"/>
              <a:buFont typeface="Noto Sans Symbols"/>
              <a:buChar char="◉"/>
            </a:pPr>
            <a:r>
              <a:rPr lang="en-US" sz="1900" b="0" i="0" u="none" strike="noStrike" cap="none">
                <a:solidFill>
                  <a:srgbClr val="000000"/>
                </a:solidFill>
                <a:latin typeface="Arial"/>
                <a:ea typeface="Arial"/>
                <a:cs typeface="Arial"/>
                <a:sym typeface="Arial"/>
              </a:rPr>
              <a:t>Challenges</a:t>
            </a:r>
            <a:endParaRPr/>
          </a:p>
          <a:p>
            <a:pPr marL="798513" marR="0" lvl="1" indent="-341313" algn="l" rtl="0">
              <a:spcBef>
                <a:spcPts val="500"/>
              </a:spcBef>
              <a:spcAft>
                <a:spcPts val="0"/>
              </a:spcAft>
              <a:buClr>
                <a:srgbClr val="000000"/>
              </a:buClr>
              <a:buSzPts val="1425"/>
              <a:buFont typeface="Noto Sans Symbols"/>
              <a:buChar char="○"/>
            </a:pPr>
            <a:r>
              <a:rPr lang="en-US" sz="1900" b="0" i="0" u="none" strike="noStrike" cap="none">
                <a:solidFill>
                  <a:srgbClr val="000000"/>
                </a:solidFill>
                <a:latin typeface="Arial"/>
                <a:ea typeface="Arial"/>
                <a:cs typeface="Arial"/>
                <a:sym typeface="Arial"/>
              </a:rPr>
              <a:t>Many languages</a:t>
            </a:r>
            <a:endParaRPr/>
          </a:p>
          <a:p>
            <a:pPr marL="798513" marR="0" lvl="1" indent="-341313" algn="l" rtl="0">
              <a:spcBef>
                <a:spcPts val="500"/>
              </a:spcBef>
              <a:spcAft>
                <a:spcPts val="0"/>
              </a:spcAft>
              <a:buClr>
                <a:srgbClr val="000000"/>
              </a:buClr>
              <a:buSzPts val="1425"/>
              <a:buFont typeface="Noto Sans Symbols"/>
              <a:buChar char="○"/>
            </a:pPr>
            <a:r>
              <a:rPr lang="en-US" sz="1900" b="0" i="0" u="none" strike="noStrike" cap="none">
                <a:solidFill>
                  <a:srgbClr val="000000"/>
                </a:solidFill>
                <a:latin typeface="Arial"/>
                <a:ea typeface="Arial"/>
                <a:cs typeface="Arial"/>
                <a:sym typeface="Arial"/>
              </a:rPr>
              <a:t>Many code points to process </a:t>
            </a:r>
            <a:endParaRPr/>
          </a:p>
          <a:p>
            <a:pPr marL="798512" marR="0" lvl="1" indent="-341312" algn="l" rtl="0">
              <a:spcBef>
                <a:spcPts val="500"/>
              </a:spcBef>
              <a:spcAft>
                <a:spcPts val="0"/>
              </a:spcAft>
              <a:buClr>
                <a:srgbClr val="000000"/>
              </a:buClr>
              <a:buSzPts val="1425"/>
              <a:buFont typeface="Noto Sans Symbols"/>
              <a:buChar char="○"/>
            </a:pPr>
            <a:r>
              <a:rPr lang="en-US" sz="1900" b="0" i="0" u="none" strike="noStrike" cap="none">
                <a:solidFill>
                  <a:srgbClr val="000000"/>
                </a:solidFill>
                <a:latin typeface="Arial"/>
                <a:ea typeface="Arial"/>
                <a:cs typeface="Arial"/>
                <a:sym typeface="Arial"/>
              </a:rPr>
              <a:t>Not enough members from too few regions to cover workload</a:t>
            </a:r>
            <a:endParaRPr sz="1900" b="0" i="0" u="none" strike="noStrike" cap="none">
              <a:solidFill>
                <a:srgbClr val="000000"/>
              </a:solidFill>
              <a:latin typeface="Arial"/>
              <a:ea typeface="Arial"/>
              <a:cs typeface="Arial"/>
              <a:sym typeface="Arial"/>
            </a:endParaRPr>
          </a:p>
          <a:p>
            <a:pPr marL="798512" lvl="1" indent="-341312" algn="l" rtl="0">
              <a:lnSpc>
                <a:spcPct val="115000"/>
              </a:lnSpc>
              <a:spcBef>
                <a:spcPts val="0"/>
              </a:spcBef>
              <a:spcAft>
                <a:spcPts val="0"/>
              </a:spcAft>
              <a:buClr>
                <a:srgbClr val="000000"/>
              </a:buClr>
              <a:buSzPts val="1425"/>
              <a:buFont typeface="Noto Sans Symbols"/>
              <a:buChar char="○"/>
            </a:pPr>
            <a:r>
              <a:rPr lang="en-US"/>
              <a:t>Since Latin script is used by languages from different language families and geographic areas all over the world, a rich variety of characters have been developed to meet the need of representing different linguistic characteristics.</a:t>
            </a:r>
            <a:endParaRPr/>
          </a:p>
          <a:p>
            <a:pPr marL="798512" lvl="1" indent="-341312" algn="l" rtl="0">
              <a:lnSpc>
                <a:spcPct val="115000"/>
              </a:lnSpc>
              <a:spcBef>
                <a:spcPts val="0"/>
              </a:spcBef>
              <a:spcAft>
                <a:spcPts val="0"/>
              </a:spcAft>
              <a:buClr>
                <a:srgbClr val="000000"/>
              </a:buClr>
              <a:buSzPts val="1425"/>
              <a:buFont typeface="Noto Sans Symbols"/>
              <a:buChar char="○"/>
            </a:pPr>
            <a:r>
              <a:rPr lang="en-US"/>
              <a:t>The same abstract character in a specific languages can sometimes have different shapes that overlap with different codepoints, e.g. both {f} and {ƒ} can be used for letter “f” in Swedish, but they are also encoded as different code points in Unicode.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55"/>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Clr>
                <a:srgbClr val="0B3458"/>
              </a:buClr>
              <a:buSzPts val="2520"/>
              <a:buFont typeface="Arial"/>
              <a:buNone/>
            </a:pPr>
            <a:r>
              <a:rPr lang="en-US" sz="2520" b="1" i="0" u="none" strike="noStrike" cap="none">
                <a:solidFill>
                  <a:srgbClr val="0B3458"/>
                </a:solidFill>
                <a:latin typeface="Arial"/>
                <a:ea typeface="Arial"/>
                <a:cs typeface="Arial"/>
                <a:sym typeface="Arial"/>
              </a:rPr>
              <a:t>Latin GP – Solutions</a:t>
            </a:r>
            <a:endParaRPr/>
          </a:p>
        </p:txBody>
      </p:sp>
      <p:sp>
        <p:nvSpPr>
          <p:cNvPr id="912" name="Google Shape;912;p55"/>
          <p:cNvSpPr txBox="1">
            <a:spLocks noGrp="1"/>
          </p:cNvSpPr>
          <p:nvPr>
            <p:ph type="body" idx="1"/>
          </p:nvPr>
        </p:nvSpPr>
        <p:spPr>
          <a:xfrm>
            <a:off x="618300" y="968887"/>
            <a:ext cx="7907400" cy="4768500"/>
          </a:xfrm>
          <a:prstGeom prst="rect">
            <a:avLst/>
          </a:prstGeom>
          <a:noFill/>
          <a:ln>
            <a:noFill/>
          </a:ln>
        </p:spPr>
        <p:txBody>
          <a:bodyPr spcFirstLastPara="1" wrap="square" lIns="0" tIns="0" rIns="0" bIns="0" anchor="t" anchorCtr="0">
            <a:noAutofit/>
          </a:bodyPr>
          <a:lstStyle/>
          <a:p>
            <a:pPr marL="342900" marR="0" lvl="0" indent="-342900" algn="l" rtl="0">
              <a:spcBef>
                <a:spcPts val="2000"/>
              </a:spcBef>
              <a:spcAft>
                <a:spcPts val="0"/>
              </a:spcAft>
              <a:buClr>
                <a:srgbClr val="000000"/>
              </a:buClr>
              <a:buSzPts val="1425"/>
              <a:buFont typeface="Noto Sans Symbols"/>
              <a:buChar char="◉"/>
            </a:pPr>
            <a:r>
              <a:rPr lang="en-US" sz="1900" b="0" i="0" u="none" strike="noStrike" cap="none">
                <a:solidFill>
                  <a:srgbClr val="000000"/>
                </a:solidFill>
                <a:latin typeface="Arial"/>
                <a:ea typeface="Arial"/>
                <a:cs typeface="Arial"/>
                <a:sym typeface="Arial"/>
              </a:rPr>
              <a:t>Solutions</a:t>
            </a:r>
            <a:endParaRPr/>
          </a:p>
          <a:p>
            <a:pPr marL="798512" marR="0" lvl="1" indent="-341312" algn="l" rtl="0">
              <a:spcBef>
                <a:spcPts val="500"/>
              </a:spcBef>
              <a:spcAft>
                <a:spcPts val="0"/>
              </a:spcAft>
              <a:buClr>
                <a:srgbClr val="000000"/>
              </a:buClr>
              <a:buSzPts val="1425"/>
              <a:buFont typeface="Noto Sans Symbols"/>
              <a:buChar char="○"/>
            </a:pPr>
            <a:r>
              <a:rPr lang="en-US"/>
              <a:t>First p</a:t>
            </a:r>
            <a:r>
              <a:rPr lang="en-US" sz="1900" b="0" i="0" u="none" strike="noStrike" cap="none">
                <a:solidFill>
                  <a:srgbClr val="000000"/>
                </a:solidFill>
                <a:latin typeface="Arial"/>
                <a:ea typeface="Arial"/>
                <a:cs typeface="Arial"/>
                <a:sym typeface="Arial"/>
              </a:rPr>
              <a:t>rocess languages with EGIDS=1-4 (181)</a:t>
            </a:r>
            <a:endParaRPr/>
          </a:p>
          <a:p>
            <a:pPr marL="798512" marR="0" lvl="1" indent="-341312" algn="l" rtl="0">
              <a:spcBef>
                <a:spcPts val="500"/>
              </a:spcBef>
              <a:spcAft>
                <a:spcPts val="0"/>
              </a:spcAft>
              <a:buClr>
                <a:srgbClr val="000000"/>
              </a:buClr>
              <a:buSzPts val="1425"/>
              <a:buFont typeface="Noto Sans Symbols"/>
              <a:buChar char="○"/>
            </a:pPr>
            <a:r>
              <a:rPr lang="en-US" sz="1900" b="0" i="0" u="none" strike="noStrike" cap="none">
                <a:solidFill>
                  <a:srgbClr val="000000"/>
                </a:solidFill>
                <a:latin typeface="Arial"/>
                <a:ea typeface="Arial"/>
                <a:cs typeface="Arial"/>
                <a:sym typeface="Arial"/>
              </a:rPr>
              <a:t>Consider processing languages with EGIDS=5 (119)</a:t>
            </a:r>
            <a:endParaRPr/>
          </a:p>
          <a:p>
            <a:pPr marL="1255712" lvl="2" indent="-341312" algn="l" rtl="0">
              <a:lnSpc>
                <a:spcPct val="115000"/>
              </a:lnSpc>
              <a:spcBef>
                <a:spcPts val="0"/>
              </a:spcBef>
              <a:spcAft>
                <a:spcPts val="0"/>
              </a:spcAft>
              <a:buClr>
                <a:srgbClr val="000000"/>
              </a:buClr>
              <a:buSzPts val="1900"/>
              <a:buFont typeface="Arial"/>
              <a:buChar char="•"/>
            </a:pPr>
            <a:r>
              <a:rPr lang="en-US"/>
              <a:t>Decided to limit level 5 languages to those with at least 1 million users and with sufficient reference</a:t>
            </a:r>
            <a:endParaRPr/>
          </a:p>
          <a:p>
            <a:pPr marL="1255712" lvl="2" indent="-341312" algn="l" rtl="0">
              <a:lnSpc>
                <a:spcPct val="115000"/>
              </a:lnSpc>
              <a:spcBef>
                <a:spcPts val="0"/>
              </a:spcBef>
              <a:spcAft>
                <a:spcPts val="0"/>
              </a:spcAft>
              <a:buClr>
                <a:srgbClr val="000000"/>
              </a:buClr>
              <a:buSzPts val="1900"/>
              <a:buFont typeface="Arial"/>
              <a:buChar char="•"/>
            </a:pPr>
            <a:r>
              <a:rPr lang="en-US"/>
              <a:t>29 level 5 languages are included in the investigation</a:t>
            </a:r>
            <a:r>
              <a:rPr lang="en-US" sz="1900" b="0" i="0" u="none" strike="noStrike" cap="none">
                <a:solidFill>
                  <a:srgbClr val="000000"/>
                </a:solidFill>
                <a:latin typeface="Arial"/>
                <a:ea typeface="Arial"/>
                <a:cs typeface="Arial"/>
                <a:sym typeface="Arial"/>
              </a:rPr>
              <a:t> </a:t>
            </a:r>
            <a:endParaRPr/>
          </a:p>
          <a:p>
            <a:pPr marL="798512" marR="0" lvl="1" indent="-341312" algn="l" rtl="0">
              <a:spcBef>
                <a:spcPts val="500"/>
              </a:spcBef>
              <a:spcAft>
                <a:spcPts val="0"/>
              </a:spcAft>
              <a:buClr>
                <a:srgbClr val="000000"/>
              </a:buClr>
              <a:buSzPts val="1425"/>
              <a:buFont typeface="Noto Sans Symbols"/>
              <a:buChar char="○"/>
            </a:pPr>
            <a:r>
              <a:rPr lang="en-US" sz="1900" b="0" i="0" u="none" strike="noStrike" cap="none">
                <a:solidFill>
                  <a:srgbClr val="000000"/>
                </a:solidFill>
                <a:latin typeface="Arial"/>
                <a:ea typeface="Arial"/>
                <a:cs typeface="Arial"/>
                <a:sym typeface="Arial"/>
              </a:rPr>
              <a:t>Define simple procedure for developing Latin script repertoire</a:t>
            </a:r>
            <a:endParaRPr sz="1900" b="0" i="0" u="none" strike="noStrike" cap="none">
              <a:solidFill>
                <a:srgbClr val="000000"/>
              </a:solidFill>
              <a:latin typeface="Arial"/>
              <a:ea typeface="Arial"/>
              <a:cs typeface="Arial"/>
              <a:sym typeface="Arial"/>
            </a:endParaRPr>
          </a:p>
          <a:p>
            <a:pPr marL="1255712" marR="0" lvl="2" indent="-341312" algn="l" rtl="0">
              <a:spcBef>
                <a:spcPts val="500"/>
              </a:spcBef>
              <a:spcAft>
                <a:spcPts val="0"/>
              </a:spcAft>
              <a:buClr>
                <a:srgbClr val="000000"/>
              </a:buClr>
              <a:buSzPts val="1900"/>
              <a:buFont typeface="Arial"/>
              <a:buChar char="•"/>
            </a:pPr>
            <a:r>
              <a:rPr lang="en-US"/>
              <a:t>Go through available online resources for each languages looking for the “alphabet” for the language to determine what code points are need to support the languages.  </a:t>
            </a:r>
            <a:endParaRPr/>
          </a:p>
          <a:p>
            <a:pPr marL="798512" marR="0" lvl="1" indent="-341312" algn="l" rtl="0">
              <a:spcBef>
                <a:spcPts val="500"/>
              </a:spcBef>
              <a:spcAft>
                <a:spcPts val="0"/>
              </a:spcAft>
              <a:buClr>
                <a:srgbClr val="000000"/>
              </a:buClr>
              <a:buSzPts val="1425"/>
              <a:buFont typeface="Noto Sans Symbols"/>
              <a:buChar char="○"/>
            </a:pPr>
            <a:r>
              <a:rPr lang="en-US" sz="1900" b="0" i="0" u="none" strike="noStrike" cap="none">
                <a:solidFill>
                  <a:srgbClr val="000000"/>
                </a:solidFill>
                <a:latin typeface="Arial"/>
                <a:ea typeface="Arial"/>
                <a:cs typeface="Arial"/>
                <a:sym typeface="Arial"/>
              </a:rPr>
              <a:t>Workload divided in two groups</a:t>
            </a:r>
            <a:endParaRPr/>
          </a:p>
          <a:p>
            <a:pPr marL="1255712" marR="0" lvl="2" indent="-341312" algn="l" rtl="0">
              <a:spcBef>
                <a:spcPts val="500"/>
              </a:spcBef>
              <a:spcAft>
                <a:spcPts val="0"/>
              </a:spcAft>
              <a:buClr>
                <a:srgbClr val="000000"/>
              </a:buClr>
              <a:buSzPts val="1900"/>
              <a:buFont typeface="Arial"/>
              <a:buChar char="•"/>
            </a:pPr>
            <a:r>
              <a:rPr lang="en-US" sz="1900" b="0" i="0" u="none" strike="noStrike" cap="none">
                <a:solidFill>
                  <a:srgbClr val="000000"/>
                </a:solidFill>
                <a:latin typeface="Arial"/>
                <a:ea typeface="Arial"/>
                <a:cs typeface="Arial"/>
                <a:sym typeface="Arial"/>
              </a:rPr>
              <a:t>Repertoire Working Group</a:t>
            </a:r>
            <a:endParaRPr/>
          </a:p>
          <a:p>
            <a:pPr marL="1255712" marR="0" lvl="2" indent="-341312" algn="l" rtl="0">
              <a:spcBef>
                <a:spcPts val="500"/>
              </a:spcBef>
              <a:spcAft>
                <a:spcPts val="0"/>
              </a:spcAft>
              <a:buClr>
                <a:srgbClr val="000000"/>
              </a:buClr>
              <a:buSzPts val="1900"/>
              <a:buFont typeface="Arial"/>
              <a:buChar char="•"/>
            </a:pPr>
            <a:r>
              <a:rPr lang="en-US" sz="1900" b="0" i="0" u="none" strike="noStrike" cap="none">
                <a:solidFill>
                  <a:srgbClr val="000000"/>
                </a:solidFill>
                <a:latin typeface="Arial"/>
                <a:ea typeface="Arial"/>
                <a:cs typeface="Arial"/>
                <a:sym typeface="Arial"/>
              </a:rPr>
              <a:t>Variant Working Group</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6"/>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Clr>
                <a:srgbClr val="0B3458"/>
              </a:buClr>
              <a:buSzPts val="2520"/>
              <a:buFont typeface="Arial"/>
              <a:buNone/>
            </a:pPr>
            <a:r>
              <a:rPr lang="en-US" sz="2520" b="1" i="0" u="none" strike="noStrike" cap="none">
                <a:solidFill>
                  <a:srgbClr val="0B3458"/>
                </a:solidFill>
                <a:latin typeface="Arial"/>
                <a:ea typeface="Arial"/>
                <a:cs typeface="Arial"/>
                <a:sym typeface="Arial"/>
              </a:rPr>
              <a:t>Latin GP – Work Accomplished </a:t>
            </a:r>
            <a:r>
              <a:rPr lang="en-US" sz="2500">
                <a:solidFill>
                  <a:srgbClr val="0C3459"/>
                </a:solidFill>
              </a:rPr>
              <a:t>– Repertoire </a:t>
            </a:r>
            <a:endParaRPr/>
          </a:p>
        </p:txBody>
      </p:sp>
      <p:sp>
        <p:nvSpPr>
          <p:cNvPr id="918" name="Google Shape;918;p56"/>
          <p:cNvSpPr txBox="1">
            <a:spLocks noGrp="1"/>
          </p:cNvSpPr>
          <p:nvPr>
            <p:ph type="body" idx="1"/>
          </p:nvPr>
        </p:nvSpPr>
        <p:spPr>
          <a:xfrm>
            <a:off x="609600" y="1470212"/>
            <a:ext cx="7907338" cy="4768542"/>
          </a:xfrm>
          <a:prstGeom prst="rect">
            <a:avLst/>
          </a:prstGeom>
          <a:noFill/>
          <a:ln>
            <a:noFill/>
          </a:ln>
        </p:spPr>
        <p:txBody>
          <a:bodyPr spcFirstLastPara="1" wrap="square" lIns="0" tIns="0" rIns="0" bIns="0" anchor="t" anchorCtr="0">
            <a:noAutofit/>
          </a:bodyPr>
          <a:lstStyle/>
          <a:p>
            <a:pPr marL="342900" marR="0" lvl="0" indent="-342900" algn="l" rtl="0">
              <a:spcBef>
                <a:spcPts val="0"/>
              </a:spcBef>
              <a:spcAft>
                <a:spcPts val="0"/>
              </a:spcAft>
              <a:buClr>
                <a:srgbClr val="000000"/>
              </a:buClr>
              <a:buSzPts val="1425"/>
              <a:buFont typeface="Noto Sans Symbols"/>
              <a:buChar char="◉"/>
            </a:pPr>
            <a:r>
              <a:rPr lang="en-US" sz="1900" b="0" i="0" u="none" strike="noStrike" cap="none">
                <a:solidFill>
                  <a:srgbClr val="000000"/>
                </a:solidFill>
                <a:latin typeface="Arial"/>
                <a:ea typeface="Arial"/>
                <a:cs typeface="Arial"/>
                <a:sym typeface="Arial"/>
              </a:rPr>
              <a:t>Developing Repertoire </a:t>
            </a:r>
            <a:endParaRPr/>
          </a:p>
          <a:p>
            <a:pPr marL="798513" marR="0" lvl="1" indent="-341313" algn="l" rtl="0">
              <a:spcBef>
                <a:spcPts val="500"/>
              </a:spcBef>
              <a:spcAft>
                <a:spcPts val="0"/>
              </a:spcAft>
              <a:buClr>
                <a:srgbClr val="000000"/>
              </a:buClr>
              <a:buSzPts val="1425"/>
              <a:buFont typeface="Noto Sans Symbols"/>
              <a:buChar char="○"/>
            </a:pPr>
            <a:r>
              <a:rPr lang="en-US" sz="1900" b="0" i="0" u="none" strike="noStrike" cap="none">
                <a:solidFill>
                  <a:srgbClr val="000000"/>
                </a:solidFill>
                <a:latin typeface="Arial"/>
                <a:ea typeface="Arial"/>
                <a:cs typeface="Arial"/>
                <a:sym typeface="Arial"/>
              </a:rPr>
              <a:t>181 of 181 EGIDS 1- 4 languages processed </a:t>
            </a:r>
            <a:endParaRPr/>
          </a:p>
          <a:p>
            <a:pPr marL="798513" marR="0" lvl="1" indent="-341313" algn="l" rtl="0">
              <a:spcBef>
                <a:spcPts val="500"/>
              </a:spcBef>
              <a:spcAft>
                <a:spcPts val="0"/>
              </a:spcAft>
              <a:buClr>
                <a:srgbClr val="000000"/>
              </a:buClr>
              <a:buSzPts val="1425"/>
              <a:buFont typeface="Noto Sans Symbols"/>
              <a:buChar char="○"/>
            </a:pPr>
            <a:r>
              <a:rPr lang="en-US" sz="1900" b="0" i="0" u="none" strike="noStrike" cap="none">
                <a:solidFill>
                  <a:srgbClr val="000000"/>
                </a:solidFill>
                <a:latin typeface="Arial"/>
                <a:ea typeface="Arial"/>
                <a:cs typeface="Arial"/>
                <a:sym typeface="Arial"/>
              </a:rPr>
              <a:t>29 EGIDS 5 languages processed</a:t>
            </a:r>
            <a:endParaRPr/>
          </a:p>
          <a:p>
            <a:pPr marL="798512" marR="0" lvl="1" indent="-341312" algn="l" rtl="0">
              <a:spcBef>
                <a:spcPts val="500"/>
              </a:spcBef>
              <a:spcAft>
                <a:spcPts val="0"/>
              </a:spcAft>
              <a:buClr>
                <a:srgbClr val="000000"/>
              </a:buClr>
              <a:buSzPts val="1425"/>
              <a:buFont typeface="Noto Sans Symbols"/>
              <a:buChar char="○"/>
            </a:pPr>
            <a:r>
              <a:rPr lang="en-US" sz="1900" b="0" i="0" u="none" strike="noStrike" cap="none">
                <a:solidFill>
                  <a:srgbClr val="000000"/>
                </a:solidFill>
                <a:latin typeface="Arial"/>
                <a:ea typeface="Arial"/>
                <a:cs typeface="Arial"/>
                <a:sym typeface="Arial"/>
              </a:rPr>
              <a:t>195 of 279 MSR-2 code points attested</a:t>
            </a:r>
            <a:endParaRPr/>
          </a:p>
          <a:p>
            <a:pPr marL="1255712" lvl="2" indent="-341312" algn="l" rtl="0">
              <a:lnSpc>
                <a:spcPct val="115000"/>
              </a:lnSpc>
              <a:spcBef>
                <a:spcPts val="0"/>
              </a:spcBef>
              <a:spcAft>
                <a:spcPts val="0"/>
              </a:spcAft>
              <a:buSzPts val="1900"/>
              <a:buChar char="•"/>
            </a:pPr>
            <a:r>
              <a:rPr lang="en-US"/>
              <a:t>192 letter code points, e.g. “ə” U+0259 LATIN SMALL LETTER SCHWA</a:t>
            </a:r>
            <a:endParaRPr/>
          </a:p>
          <a:p>
            <a:pPr marL="1255712" lvl="2" indent="-341312" algn="l" rtl="0">
              <a:lnSpc>
                <a:spcPct val="115000"/>
              </a:lnSpc>
              <a:spcBef>
                <a:spcPts val="0"/>
              </a:spcBef>
              <a:spcAft>
                <a:spcPts val="0"/>
              </a:spcAft>
              <a:buSzPts val="1900"/>
              <a:buChar char="•"/>
            </a:pPr>
            <a:r>
              <a:rPr lang="en-US"/>
              <a:t>7 combining marks, e.g. U+0331 COMBINING MACRON BELOW</a:t>
            </a:r>
            <a:endParaRPr/>
          </a:p>
          <a:p>
            <a:pPr marL="1255712" lvl="2" indent="-341312" algn="l" rtl="0">
              <a:lnSpc>
                <a:spcPct val="115000"/>
              </a:lnSpc>
              <a:spcBef>
                <a:spcPts val="0"/>
              </a:spcBef>
              <a:spcAft>
                <a:spcPts val="0"/>
              </a:spcAft>
              <a:buSzPts val="1900"/>
              <a:buChar char="•"/>
            </a:pPr>
            <a:r>
              <a:rPr lang="en-US"/>
              <a:t>Many of the letter code points are pre-composed characters with diacritics, e.g. "ẍ" U+1E8D LATIN SMALL LETTER X WITH DIAERESIS</a:t>
            </a:r>
            <a:endParaRPr/>
          </a:p>
          <a:p>
            <a:pPr marL="0" marR="0" lvl="1" indent="0" algn="l" rtl="0">
              <a:spcBef>
                <a:spcPts val="500"/>
              </a:spcBef>
              <a:spcAft>
                <a:spcPts val="0"/>
              </a:spcAft>
              <a:buClr>
                <a:srgbClr val="000000"/>
              </a:buClr>
              <a:buSzPts val="1425"/>
              <a:buFont typeface="Noto Sans Symbols"/>
              <a:buNone/>
            </a:pP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57"/>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Clr>
                <a:srgbClr val="0B3458"/>
              </a:buClr>
              <a:buSzPts val="2520"/>
              <a:buFont typeface="Arial"/>
              <a:buNone/>
            </a:pPr>
            <a:r>
              <a:rPr lang="en-US" sz="2520" b="1" i="0" u="none" strike="noStrike" cap="none">
                <a:solidFill>
                  <a:srgbClr val="0B3458"/>
                </a:solidFill>
                <a:latin typeface="Arial"/>
                <a:ea typeface="Arial"/>
                <a:cs typeface="Arial"/>
                <a:sym typeface="Arial"/>
              </a:rPr>
              <a:t>Latin GP – Work Accomplished </a:t>
            </a:r>
            <a:r>
              <a:rPr lang="en-US" sz="2500">
                <a:solidFill>
                  <a:srgbClr val="0C3459"/>
                </a:solidFill>
              </a:rPr>
              <a:t>– Repertoire </a:t>
            </a:r>
            <a:endParaRPr/>
          </a:p>
        </p:txBody>
      </p:sp>
      <p:sp>
        <p:nvSpPr>
          <p:cNvPr id="924" name="Google Shape;924;p57"/>
          <p:cNvSpPr txBox="1">
            <a:spLocks noGrp="1"/>
          </p:cNvSpPr>
          <p:nvPr>
            <p:ph type="body" idx="1"/>
          </p:nvPr>
        </p:nvSpPr>
        <p:spPr>
          <a:xfrm>
            <a:off x="609600" y="1470203"/>
            <a:ext cx="7907400" cy="1072500"/>
          </a:xfrm>
          <a:prstGeom prst="rect">
            <a:avLst/>
          </a:prstGeom>
          <a:noFill/>
          <a:ln>
            <a:noFill/>
          </a:ln>
        </p:spPr>
        <p:txBody>
          <a:bodyPr spcFirstLastPara="1" wrap="square" lIns="0" tIns="0" rIns="0" bIns="0" anchor="t" anchorCtr="0">
            <a:noAutofit/>
          </a:bodyPr>
          <a:lstStyle/>
          <a:p>
            <a:pPr marL="342900" marR="0" lvl="0" indent="-342900" algn="l" rtl="0">
              <a:spcBef>
                <a:spcPts val="0"/>
              </a:spcBef>
              <a:spcAft>
                <a:spcPts val="0"/>
              </a:spcAft>
              <a:buClr>
                <a:srgbClr val="000000"/>
              </a:buClr>
              <a:buSzPts val="1425"/>
              <a:buFont typeface="Noto Sans Symbols"/>
              <a:buChar char="◉"/>
            </a:pPr>
            <a:r>
              <a:rPr lang="en-US" sz="1900" b="0" i="0" u="none" strike="noStrike" cap="none">
                <a:solidFill>
                  <a:srgbClr val="000000"/>
                </a:solidFill>
                <a:latin typeface="Arial"/>
                <a:ea typeface="Arial"/>
                <a:cs typeface="Arial"/>
                <a:sym typeface="Arial"/>
              </a:rPr>
              <a:t>Developing Repertoire </a:t>
            </a:r>
            <a:endParaRPr/>
          </a:p>
          <a:p>
            <a:pPr marL="798512" marR="0" lvl="1" indent="-341312" algn="l" rtl="0">
              <a:spcBef>
                <a:spcPts val="500"/>
              </a:spcBef>
              <a:spcAft>
                <a:spcPts val="0"/>
              </a:spcAft>
              <a:buClr>
                <a:srgbClr val="000000"/>
              </a:buClr>
              <a:buSzPts val="1425"/>
              <a:buFont typeface="Noto Sans Symbols"/>
              <a:buChar char="○"/>
            </a:pPr>
            <a:r>
              <a:rPr lang="en-US" sz="1900" b="0" i="0" u="none" strike="noStrike" cap="none">
                <a:solidFill>
                  <a:srgbClr val="000000"/>
                </a:solidFill>
                <a:latin typeface="Arial"/>
                <a:ea typeface="Arial"/>
                <a:cs typeface="Arial"/>
                <a:sym typeface="Arial"/>
              </a:rPr>
              <a:t>3 non-MSR-2 code points </a:t>
            </a:r>
            <a:r>
              <a:rPr lang="en-US"/>
              <a:t>were</a:t>
            </a:r>
            <a:r>
              <a:rPr lang="en-US" sz="1900" b="0" i="0" u="none" strike="noStrike" cap="none">
                <a:solidFill>
                  <a:srgbClr val="000000"/>
                </a:solidFill>
                <a:latin typeface="Arial"/>
                <a:ea typeface="Arial"/>
                <a:cs typeface="Arial"/>
                <a:sym typeface="Arial"/>
              </a:rPr>
              <a:t> proposed and accepted in MSR-3</a:t>
            </a:r>
            <a:endParaRPr sz="1900" b="0" i="0" u="none" strike="noStrike" cap="none">
              <a:solidFill>
                <a:srgbClr val="000000"/>
              </a:solidFill>
              <a:latin typeface="Arial"/>
              <a:ea typeface="Arial"/>
              <a:cs typeface="Arial"/>
              <a:sym typeface="Arial"/>
            </a:endParaRPr>
          </a:p>
          <a:p>
            <a:pPr marL="798512" marR="0" lvl="0" indent="0" algn="l" rtl="0">
              <a:spcBef>
                <a:spcPts val="500"/>
              </a:spcBef>
              <a:spcAft>
                <a:spcPts val="0"/>
              </a:spcAft>
              <a:buNone/>
            </a:pPr>
            <a:endParaRPr/>
          </a:p>
          <a:p>
            <a:pPr marL="0" marR="0" lvl="0" indent="0" algn="l" rtl="0">
              <a:spcBef>
                <a:spcPts val="500"/>
              </a:spcBef>
              <a:spcAft>
                <a:spcPts val="0"/>
              </a:spcAft>
              <a:buNone/>
            </a:pPr>
            <a:endParaRPr/>
          </a:p>
          <a:p>
            <a:pPr marL="0" marR="0" lvl="0" indent="0" algn="l" rtl="0">
              <a:spcBef>
                <a:spcPts val="500"/>
              </a:spcBef>
              <a:spcAft>
                <a:spcPts val="0"/>
              </a:spcAft>
              <a:buNone/>
            </a:pPr>
            <a:endParaRPr/>
          </a:p>
          <a:p>
            <a:pPr marL="0" marR="0" lvl="0" indent="0" algn="l" rtl="0">
              <a:spcBef>
                <a:spcPts val="500"/>
              </a:spcBef>
              <a:spcAft>
                <a:spcPts val="0"/>
              </a:spcAft>
              <a:buNone/>
            </a:pPr>
            <a:endParaRPr/>
          </a:p>
          <a:p>
            <a:pPr marL="0" marR="0" lvl="0" indent="0" algn="l" rtl="0">
              <a:spcBef>
                <a:spcPts val="500"/>
              </a:spcBef>
              <a:spcAft>
                <a:spcPts val="0"/>
              </a:spcAft>
              <a:buNone/>
            </a:pPr>
            <a:endParaRPr/>
          </a:p>
          <a:p>
            <a:pPr marL="0" marR="0" lvl="0" indent="0" algn="l" rtl="0">
              <a:lnSpc>
                <a:spcPct val="100000"/>
              </a:lnSpc>
              <a:spcBef>
                <a:spcPts val="500"/>
              </a:spcBef>
              <a:spcAft>
                <a:spcPts val="0"/>
              </a:spcAft>
              <a:buNone/>
            </a:pPr>
            <a:endParaRPr/>
          </a:p>
          <a:p>
            <a:pPr marL="0" marR="0" lvl="0" indent="0" algn="l" rtl="0">
              <a:lnSpc>
                <a:spcPct val="100000"/>
              </a:lnSpc>
              <a:spcBef>
                <a:spcPts val="500"/>
              </a:spcBef>
              <a:spcAft>
                <a:spcPts val="0"/>
              </a:spcAft>
              <a:buNone/>
            </a:pPr>
            <a:endParaRPr/>
          </a:p>
          <a:p>
            <a:pPr marL="0" marR="0" lvl="1" indent="0" algn="l" rtl="0">
              <a:spcBef>
                <a:spcPts val="500"/>
              </a:spcBef>
              <a:spcAft>
                <a:spcPts val="0"/>
              </a:spcAft>
              <a:buClr>
                <a:srgbClr val="000000"/>
              </a:buClr>
              <a:buSzPts val="1425"/>
              <a:buFont typeface="Noto Sans Symbols"/>
              <a:buNone/>
            </a:pPr>
            <a:endParaRPr sz="1900" b="0" i="0" u="none" strike="noStrike" cap="none">
              <a:solidFill>
                <a:srgbClr val="000000"/>
              </a:solidFill>
              <a:latin typeface="Arial"/>
              <a:ea typeface="Arial"/>
              <a:cs typeface="Arial"/>
              <a:sym typeface="Arial"/>
            </a:endParaRPr>
          </a:p>
        </p:txBody>
      </p:sp>
      <p:graphicFrame>
        <p:nvGraphicFramePr>
          <p:cNvPr id="925" name="Google Shape;925;p57"/>
          <p:cNvGraphicFramePr/>
          <p:nvPr/>
        </p:nvGraphicFramePr>
        <p:xfrm>
          <a:off x="618300" y="2626075"/>
          <a:ext cx="3000000" cy="3000000"/>
        </p:xfrm>
        <a:graphic>
          <a:graphicData uri="http://schemas.openxmlformats.org/drawingml/2006/table">
            <a:tbl>
              <a:tblPr>
                <a:noFill/>
                <a:tableStyleId>{F54359EF-68EA-4672-9A61-F8313F3E3C7D}</a:tableStyleId>
              </a:tblPr>
              <a:tblGrid>
                <a:gridCol w="431425">
                  <a:extLst>
                    <a:ext uri="{9D8B030D-6E8A-4147-A177-3AD203B41FA5}">
                      <a16:colId xmlns:a16="http://schemas.microsoft.com/office/drawing/2014/main" val="20000"/>
                    </a:ext>
                  </a:extLst>
                </a:gridCol>
                <a:gridCol w="886325">
                  <a:extLst>
                    <a:ext uri="{9D8B030D-6E8A-4147-A177-3AD203B41FA5}">
                      <a16:colId xmlns:a16="http://schemas.microsoft.com/office/drawing/2014/main" val="20001"/>
                    </a:ext>
                  </a:extLst>
                </a:gridCol>
                <a:gridCol w="6589650">
                  <a:extLst>
                    <a:ext uri="{9D8B030D-6E8A-4147-A177-3AD203B41FA5}">
                      <a16:colId xmlns:a16="http://schemas.microsoft.com/office/drawing/2014/main" val="20002"/>
                    </a:ext>
                  </a:extLst>
                </a:gridCol>
              </a:tblGrid>
              <a:tr h="393700">
                <a:tc>
                  <a:txBody>
                    <a:bodyPr/>
                    <a:lstStyle/>
                    <a:p>
                      <a:pPr marL="0" lvl="0" indent="0" algn="l" rtl="0">
                        <a:spcBef>
                          <a:spcPts val="500"/>
                        </a:spcBef>
                        <a:spcAft>
                          <a:spcPts val="0"/>
                        </a:spcAft>
                        <a:buNone/>
                      </a:pPr>
                      <a:r>
                        <a:rPr lang="en-US" sz="1900"/>
                        <a:t>ɨ</a:t>
                      </a:r>
                      <a:endParaRPr/>
                    </a:p>
                  </a:txBody>
                  <a:tcPr marL="91425" marR="91425" marT="91425" marB="91425"/>
                </a:tc>
                <a:tc>
                  <a:txBody>
                    <a:bodyPr/>
                    <a:lstStyle/>
                    <a:p>
                      <a:pPr marL="0" lvl="0" indent="0" algn="l" rtl="0">
                        <a:spcBef>
                          <a:spcPts val="500"/>
                        </a:spcBef>
                        <a:spcAft>
                          <a:spcPts val="0"/>
                        </a:spcAft>
                        <a:buNone/>
                      </a:pPr>
                      <a:r>
                        <a:rPr lang="en-US" sz="1900"/>
                        <a:t>0268</a:t>
                      </a:r>
                      <a:endParaRPr/>
                    </a:p>
                  </a:txBody>
                  <a:tcPr marL="91425" marR="91425" marT="91425" marB="91425"/>
                </a:tc>
                <a:tc>
                  <a:txBody>
                    <a:bodyPr/>
                    <a:lstStyle/>
                    <a:p>
                      <a:pPr marL="0" lvl="0" indent="0" algn="l" rtl="0">
                        <a:spcBef>
                          <a:spcPts val="500"/>
                        </a:spcBef>
                        <a:spcAft>
                          <a:spcPts val="0"/>
                        </a:spcAft>
                        <a:buNone/>
                      </a:pPr>
                      <a:r>
                        <a:rPr lang="en-US" sz="1900"/>
                        <a:t>LATIN SMALL LETTER I WITH STROKE</a:t>
                      </a:r>
                      <a:endParaRPr/>
                    </a:p>
                  </a:txBody>
                  <a:tcPr marL="91425" marR="91425" marT="91425" marB="91425"/>
                </a:tc>
                <a:extLst>
                  <a:ext uri="{0D108BD9-81ED-4DB2-BD59-A6C34878D82A}">
                    <a16:rowId xmlns:a16="http://schemas.microsoft.com/office/drawing/2014/main" val="10000"/>
                  </a:ext>
                </a:extLst>
              </a:tr>
              <a:tr h="393700">
                <a:tc>
                  <a:txBody>
                    <a:bodyPr/>
                    <a:lstStyle/>
                    <a:p>
                      <a:pPr marL="0" lvl="0" indent="0" algn="l" rtl="0">
                        <a:spcBef>
                          <a:spcPts val="500"/>
                        </a:spcBef>
                        <a:spcAft>
                          <a:spcPts val="0"/>
                        </a:spcAft>
                        <a:buNone/>
                      </a:pPr>
                      <a:r>
                        <a:rPr lang="en-US" sz="1900"/>
                        <a:t>ɲ</a:t>
                      </a:r>
                      <a:endParaRPr/>
                    </a:p>
                  </a:txBody>
                  <a:tcPr marL="91425" marR="91425" marT="91425" marB="91425"/>
                </a:tc>
                <a:tc>
                  <a:txBody>
                    <a:bodyPr/>
                    <a:lstStyle/>
                    <a:p>
                      <a:pPr marL="0" lvl="0" indent="0" algn="l" rtl="0">
                        <a:spcBef>
                          <a:spcPts val="500"/>
                        </a:spcBef>
                        <a:spcAft>
                          <a:spcPts val="0"/>
                        </a:spcAft>
                        <a:buNone/>
                      </a:pPr>
                      <a:r>
                        <a:rPr lang="en-US" sz="1900"/>
                        <a:t>0272</a:t>
                      </a:r>
                      <a:endParaRPr/>
                    </a:p>
                  </a:txBody>
                  <a:tcPr marL="91425" marR="91425" marT="91425" marB="91425"/>
                </a:tc>
                <a:tc>
                  <a:txBody>
                    <a:bodyPr/>
                    <a:lstStyle/>
                    <a:p>
                      <a:pPr marL="0" lvl="0" indent="0" algn="l" rtl="0">
                        <a:spcBef>
                          <a:spcPts val="500"/>
                        </a:spcBef>
                        <a:spcAft>
                          <a:spcPts val="0"/>
                        </a:spcAft>
                        <a:buNone/>
                      </a:pPr>
                      <a:r>
                        <a:rPr lang="en-US" sz="1900"/>
                        <a:t>LATIN SMALL LETTER N WITH LEFT HOOK</a:t>
                      </a:r>
                      <a:endParaRPr/>
                    </a:p>
                  </a:txBody>
                  <a:tcPr marL="91425" marR="91425" marT="91425" marB="91425"/>
                </a:tc>
                <a:extLst>
                  <a:ext uri="{0D108BD9-81ED-4DB2-BD59-A6C34878D82A}">
                    <a16:rowId xmlns:a16="http://schemas.microsoft.com/office/drawing/2014/main" val="10001"/>
                  </a:ext>
                </a:extLst>
              </a:tr>
              <a:tr h="393700">
                <a:tc>
                  <a:txBody>
                    <a:bodyPr/>
                    <a:lstStyle/>
                    <a:p>
                      <a:pPr marL="0" lvl="0" indent="0" algn="l" rtl="0">
                        <a:spcBef>
                          <a:spcPts val="500"/>
                        </a:spcBef>
                        <a:spcAft>
                          <a:spcPts val="0"/>
                        </a:spcAft>
                        <a:buNone/>
                      </a:pPr>
                      <a:r>
                        <a:rPr lang="en-US" sz="1900"/>
                        <a:t>ḽ</a:t>
                      </a:r>
                      <a:endParaRPr/>
                    </a:p>
                  </a:txBody>
                  <a:tcPr marL="91425" marR="91425" marT="91425" marB="91425"/>
                </a:tc>
                <a:tc>
                  <a:txBody>
                    <a:bodyPr/>
                    <a:lstStyle/>
                    <a:p>
                      <a:pPr marL="0" lvl="0" indent="0" algn="l" rtl="0">
                        <a:spcBef>
                          <a:spcPts val="500"/>
                        </a:spcBef>
                        <a:spcAft>
                          <a:spcPts val="0"/>
                        </a:spcAft>
                        <a:buNone/>
                      </a:pPr>
                      <a:r>
                        <a:rPr lang="en-US" sz="1900"/>
                        <a:t>1E3D</a:t>
                      </a:r>
                      <a:endParaRPr/>
                    </a:p>
                  </a:txBody>
                  <a:tcPr marL="91425" marR="91425" marT="91425" marB="91425"/>
                </a:tc>
                <a:tc>
                  <a:txBody>
                    <a:bodyPr/>
                    <a:lstStyle/>
                    <a:p>
                      <a:pPr marL="0" lvl="0" indent="0" algn="l" rtl="0">
                        <a:spcBef>
                          <a:spcPts val="500"/>
                        </a:spcBef>
                        <a:spcAft>
                          <a:spcPts val="0"/>
                        </a:spcAft>
                        <a:buNone/>
                      </a:pPr>
                      <a:r>
                        <a:rPr lang="en-US" sz="1900"/>
                        <a:t>LATIN SMALL LETTER L WITH CIRCUMFLEX BELOW</a:t>
                      </a:r>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58"/>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Clr>
                <a:srgbClr val="0B3458"/>
              </a:buClr>
              <a:buSzPts val="2520"/>
              <a:buFont typeface="Arial"/>
              <a:buNone/>
            </a:pPr>
            <a:r>
              <a:rPr lang="en-US" sz="2520" b="1" i="0" u="none" strike="noStrike" cap="none">
                <a:solidFill>
                  <a:srgbClr val="0B3458"/>
                </a:solidFill>
                <a:latin typeface="Arial"/>
                <a:ea typeface="Arial"/>
                <a:cs typeface="Arial"/>
                <a:sym typeface="Arial"/>
              </a:rPr>
              <a:t>Latin GP – Work Accomplished </a:t>
            </a:r>
            <a:r>
              <a:rPr lang="en-US" sz="2500">
                <a:solidFill>
                  <a:srgbClr val="0C3459"/>
                </a:solidFill>
              </a:rPr>
              <a:t>– Repertoire </a:t>
            </a:r>
            <a:endParaRPr/>
          </a:p>
        </p:txBody>
      </p:sp>
      <p:sp>
        <p:nvSpPr>
          <p:cNvPr id="931" name="Google Shape;931;p58"/>
          <p:cNvSpPr txBox="1">
            <a:spLocks noGrp="1"/>
          </p:cNvSpPr>
          <p:nvPr>
            <p:ph type="body" idx="1"/>
          </p:nvPr>
        </p:nvSpPr>
        <p:spPr>
          <a:xfrm>
            <a:off x="609600" y="1470203"/>
            <a:ext cx="7907400" cy="1119000"/>
          </a:xfrm>
          <a:prstGeom prst="rect">
            <a:avLst/>
          </a:prstGeom>
          <a:noFill/>
          <a:ln>
            <a:noFill/>
          </a:ln>
        </p:spPr>
        <p:txBody>
          <a:bodyPr spcFirstLastPara="1" wrap="square" lIns="0" tIns="0" rIns="0" bIns="0" anchor="t" anchorCtr="0">
            <a:noAutofit/>
          </a:bodyPr>
          <a:lstStyle/>
          <a:p>
            <a:pPr marL="342900" marR="0" lvl="0" indent="-342900" algn="l" rtl="0">
              <a:spcBef>
                <a:spcPts val="0"/>
              </a:spcBef>
              <a:spcAft>
                <a:spcPts val="0"/>
              </a:spcAft>
              <a:buClr>
                <a:srgbClr val="000000"/>
              </a:buClr>
              <a:buSzPts val="1425"/>
              <a:buFont typeface="Noto Sans Symbols"/>
              <a:buChar char="◉"/>
            </a:pPr>
            <a:r>
              <a:rPr lang="en-US" sz="1900" b="0" i="0" u="none" strike="noStrike" cap="none">
                <a:solidFill>
                  <a:srgbClr val="000000"/>
                </a:solidFill>
                <a:latin typeface="Arial"/>
                <a:ea typeface="Arial"/>
                <a:cs typeface="Arial"/>
                <a:sym typeface="Arial"/>
              </a:rPr>
              <a:t>Developing Repertoire </a:t>
            </a:r>
            <a:endParaRPr/>
          </a:p>
          <a:p>
            <a:pPr marL="798512" marR="0" lvl="1" indent="-371475" algn="l" rtl="0">
              <a:lnSpc>
                <a:spcPct val="100000"/>
              </a:lnSpc>
              <a:spcBef>
                <a:spcPts val="500"/>
              </a:spcBef>
              <a:spcAft>
                <a:spcPts val="0"/>
              </a:spcAft>
              <a:buClr>
                <a:srgbClr val="000000"/>
              </a:buClr>
              <a:buSzPts val="1900"/>
              <a:buFont typeface="Arial"/>
              <a:buChar char="○"/>
            </a:pPr>
            <a:r>
              <a:rPr lang="en-US"/>
              <a:t>3 non-MSR 3 code points are proposed for inclusion in an updated MSR, and if accepted, they will be included in Latin LGR proposal.</a:t>
            </a:r>
            <a:endParaRPr/>
          </a:p>
          <a:p>
            <a:pPr marL="0" marR="0" lvl="0" indent="0" algn="l" rtl="0">
              <a:lnSpc>
                <a:spcPct val="100000"/>
              </a:lnSpc>
              <a:spcBef>
                <a:spcPts val="500"/>
              </a:spcBef>
              <a:spcAft>
                <a:spcPts val="0"/>
              </a:spcAft>
              <a:buNone/>
            </a:pPr>
            <a:endParaRPr/>
          </a:p>
          <a:p>
            <a:pPr marL="0" marR="0" lvl="0" indent="0" algn="l" rtl="0">
              <a:lnSpc>
                <a:spcPct val="100000"/>
              </a:lnSpc>
              <a:spcBef>
                <a:spcPts val="500"/>
              </a:spcBef>
              <a:spcAft>
                <a:spcPts val="0"/>
              </a:spcAft>
              <a:buNone/>
            </a:pPr>
            <a:endParaRPr/>
          </a:p>
          <a:p>
            <a:pPr marL="0" marR="0" lvl="0" indent="0" algn="l" rtl="0">
              <a:lnSpc>
                <a:spcPct val="100000"/>
              </a:lnSpc>
              <a:spcBef>
                <a:spcPts val="500"/>
              </a:spcBef>
              <a:spcAft>
                <a:spcPts val="0"/>
              </a:spcAft>
              <a:buNone/>
            </a:pPr>
            <a:endParaRPr/>
          </a:p>
          <a:p>
            <a:pPr marL="0" marR="0" lvl="1" indent="0" algn="l" rtl="0">
              <a:spcBef>
                <a:spcPts val="500"/>
              </a:spcBef>
              <a:spcAft>
                <a:spcPts val="0"/>
              </a:spcAft>
              <a:buClr>
                <a:srgbClr val="000000"/>
              </a:buClr>
              <a:buSzPts val="1425"/>
              <a:buFont typeface="Noto Sans Symbols"/>
              <a:buNone/>
            </a:pPr>
            <a:endParaRPr sz="1900" b="0" i="0" u="none" strike="noStrike" cap="none">
              <a:solidFill>
                <a:srgbClr val="000000"/>
              </a:solidFill>
              <a:latin typeface="Arial"/>
              <a:ea typeface="Arial"/>
              <a:cs typeface="Arial"/>
              <a:sym typeface="Arial"/>
            </a:endParaRPr>
          </a:p>
        </p:txBody>
      </p:sp>
      <p:graphicFrame>
        <p:nvGraphicFramePr>
          <p:cNvPr id="932" name="Google Shape;932;p58"/>
          <p:cNvGraphicFramePr/>
          <p:nvPr/>
        </p:nvGraphicFramePr>
        <p:xfrm>
          <a:off x="609600" y="2670038"/>
          <a:ext cx="3000000" cy="3000000"/>
        </p:xfrm>
        <a:graphic>
          <a:graphicData uri="http://schemas.openxmlformats.org/drawingml/2006/table">
            <a:tbl>
              <a:tblPr>
                <a:noFill/>
                <a:tableStyleId>{F54359EF-68EA-4672-9A61-F8313F3E3C7D}</a:tableStyleId>
              </a:tblPr>
              <a:tblGrid>
                <a:gridCol w="431425">
                  <a:extLst>
                    <a:ext uri="{9D8B030D-6E8A-4147-A177-3AD203B41FA5}">
                      <a16:colId xmlns:a16="http://schemas.microsoft.com/office/drawing/2014/main" val="20000"/>
                    </a:ext>
                  </a:extLst>
                </a:gridCol>
                <a:gridCol w="886325">
                  <a:extLst>
                    <a:ext uri="{9D8B030D-6E8A-4147-A177-3AD203B41FA5}">
                      <a16:colId xmlns:a16="http://schemas.microsoft.com/office/drawing/2014/main" val="20001"/>
                    </a:ext>
                  </a:extLst>
                </a:gridCol>
                <a:gridCol w="6589650">
                  <a:extLst>
                    <a:ext uri="{9D8B030D-6E8A-4147-A177-3AD203B41FA5}">
                      <a16:colId xmlns:a16="http://schemas.microsoft.com/office/drawing/2014/main" val="20002"/>
                    </a:ext>
                  </a:extLst>
                </a:gridCol>
              </a:tblGrid>
              <a:tr h="393700">
                <a:tc>
                  <a:txBody>
                    <a:bodyPr/>
                    <a:lstStyle/>
                    <a:p>
                      <a:pPr marL="0" lvl="0" indent="0" algn="l" rtl="0">
                        <a:lnSpc>
                          <a:spcPct val="115000"/>
                        </a:lnSpc>
                        <a:spcBef>
                          <a:spcPts val="500"/>
                        </a:spcBef>
                        <a:spcAft>
                          <a:spcPts val="0"/>
                        </a:spcAft>
                        <a:buNone/>
                      </a:pPr>
                      <a:r>
                        <a:rPr lang="en-US" sz="1900"/>
                        <a:t>ḓ</a:t>
                      </a:r>
                      <a:endParaRPr/>
                    </a:p>
                  </a:txBody>
                  <a:tcPr marL="91425" marR="91425" marT="91425" marB="91425"/>
                </a:tc>
                <a:tc>
                  <a:txBody>
                    <a:bodyPr/>
                    <a:lstStyle/>
                    <a:p>
                      <a:pPr marL="0" lvl="0" indent="0" algn="l" rtl="0">
                        <a:lnSpc>
                          <a:spcPct val="115000"/>
                        </a:lnSpc>
                        <a:spcBef>
                          <a:spcPts val="500"/>
                        </a:spcBef>
                        <a:spcAft>
                          <a:spcPts val="0"/>
                        </a:spcAft>
                        <a:buNone/>
                      </a:pPr>
                      <a:r>
                        <a:rPr lang="en-US" sz="1900"/>
                        <a:t>1E13</a:t>
                      </a:r>
                      <a:endParaRPr/>
                    </a:p>
                  </a:txBody>
                  <a:tcPr marL="91425" marR="91425" marT="91425" marB="91425"/>
                </a:tc>
                <a:tc>
                  <a:txBody>
                    <a:bodyPr/>
                    <a:lstStyle/>
                    <a:p>
                      <a:pPr marL="0" lvl="0" indent="0" algn="l" rtl="0">
                        <a:lnSpc>
                          <a:spcPct val="115000"/>
                        </a:lnSpc>
                        <a:spcBef>
                          <a:spcPts val="500"/>
                        </a:spcBef>
                        <a:spcAft>
                          <a:spcPts val="0"/>
                        </a:spcAft>
                        <a:buNone/>
                      </a:pPr>
                      <a:r>
                        <a:rPr lang="en-US" sz="1900"/>
                        <a:t>LATIN SMALL LETTER D WITH CIRCUMFLEX BELOW</a:t>
                      </a:r>
                      <a:endParaRPr/>
                    </a:p>
                  </a:txBody>
                  <a:tcPr marL="91425" marR="91425" marT="91425" marB="91425"/>
                </a:tc>
                <a:extLst>
                  <a:ext uri="{0D108BD9-81ED-4DB2-BD59-A6C34878D82A}">
                    <a16:rowId xmlns:a16="http://schemas.microsoft.com/office/drawing/2014/main" val="10000"/>
                  </a:ext>
                </a:extLst>
              </a:tr>
              <a:tr h="393700">
                <a:tc>
                  <a:txBody>
                    <a:bodyPr/>
                    <a:lstStyle/>
                    <a:p>
                      <a:pPr marL="0" lvl="0" indent="0" algn="l" rtl="0">
                        <a:lnSpc>
                          <a:spcPct val="115000"/>
                        </a:lnSpc>
                        <a:spcBef>
                          <a:spcPts val="500"/>
                        </a:spcBef>
                        <a:spcAft>
                          <a:spcPts val="0"/>
                        </a:spcAft>
                        <a:buNone/>
                      </a:pPr>
                      <a:r>
                        <a:rPr lang="en-US" sz="1900"/>
                        <a:t>ṋ</a:t>
                      </a:r>
                      <a:endParaRPr/>
                    </a:p>
                  </a:txBody>
                  <a:tcPr marL="91425" marR="91425" marT="91425" marB="91425"/>
                </a:tc>
                <a:tc>
                  <a:txBody>
                    <a:bodyPr/>
                    <a:lstStyle/>
                    <a:p>
                      <a:pPr marL="0" lvl="0" indent="0" algn="l" rtl="0">
                        <a:lnSpc>
                          <a:spcPct val="115000"/>
                        </a:lnSpc>
                        <a:spcBef>
                          <a:spcPts val="500"/>
                        </a:spcBef>
                        <a:spcAft>
                          <a:spcPts val="0"/>
                        </a:spcAft>
                        <a:buNone/>
                      </a:pPr>
                      <a:r>
                        <a:rPr lang="en-US" sz="1900"/>
                        <a:t>1E4B</a:t>
                      </a:r>
                      <a:endParaRPr/>
                    </a:p>
                  </a:txBody>
                  <a:tcPr marL="91425" marR="91425" marT="91425" marB="91425"/>
                </a:tc>
                <a:tc>
                  <a:txBody>
                    <a:bodyPr/>
                    <a:lstStyle/>
                    <a:p>
                      <a:pPr marL="0" lvl="0" indent="0" algn="l" rtl="0">
                        <a:lnSpc>
                          <a:spcPct val="115000"/>
                        </a:lnSpc>
                        <a:spcBef>
                          <a:spcPts val="500"/>
                        </a:spcBef>
                        <a:spcAft>
                          <a:spcPts val="0"/>
                        </a:spcAft>
                        <a:buNone/>
                      </a:pPr>
                      <a:r>
                        <a:rPr lang="en-US" sz="1900"/>
                        <a:t>LATIN SMALL LETTER N WITH CIRCUMFLEX BELOW</a:t>
                      </a:r>
                      <a:endParaRPr/>
                    </a:p>
                  </a:txBody>
                  <a:tcPr marL="91425" marR="91425" marT="91425" marB="91425"/>
                </a:tc>
                <a:extLst>
                  <a:ext uri="{0D108BD9-81ED-4DB2-BD59-A6C34878D82A}">
                    <a16:rowId xmlns:a16="http://schemas.microsoft.com/office/drawing/2014/main" val="10001"/>
                  </a:ext>
                </a:extLst>
              </a:tr>
              <a:tr h="393700">
                <a:tc>
                  <a:txBody>
                    <a:bodyPr/>
                    <a:lstStyle/>
                    <a:p>
                      <a:pPr marL="0" lvl="0" indent="0" algn="l" rtl="0">
                        <a:lnSpc>
                          <a:spcPct val="115000"/>
                        </a:lnSpc>
                        <a:spcBef>
                          <a:spcPts val="500"/>
                        </a:spcBef>
                        <a:spcAft>
                          <a:spcPts val="0"/>
                        </a:spcAft>
                        <a:buNone/>
                      </a:pPr>
                      <a:r>
                        <a:rPr lang="en-US" sz="1900"/>
                        <a:t>ṱ</a:t>
                      </a:r>
                      <a:endParaRPr/>
                    </a:p>
                  </a:txBody>
                  <a:tcPr marL="91425" marR="91425" marT="91425" marB="91425"/>
                </a:tc>
                <a:tc>
                  <a:txBody>
                    <a:bodyPr/>
                    <a:lstStyle/>
                    <a:p>
                      <a:pPr marL="0" lvl="0" indent="0" algn="l" rtl="0">
                        <a:lnSpc>
                          <a:spcPct val="115000"/>
                        </a:lnSpc>
                        <a:spcBef>
                          <a:spcPts val="500"/>
                        </a:spcBef>
                        <a:spcAft>
                          <a:spcPts val="0"/>
                        </a:spcAft>
                        <a:buNone/>
                      </a:pPr>
                      <a:r>
                        <a:rPr lang="en-US" sz="1900"/>
                        <a:t>1E71</a:t>
                      </a:r>
                      <a:endParaRPr/>
                    </a:p>
                  </a:txBody>
                  <a:tcPr marL="91425" marR="91425" marT="91425" marB="91425"/>
                </a:tc>
                <a:tc>
                  <a:txBody>
                    <a:bodyPr/>
                    <a:lstStyle/>
                    <a:p>
                      <a:pPr marL="0" lvl="0" indent="0" algn="l" rtl="0">
                        <a:lnSpc>
                          <a:spcPct val="115000"/>
                        </a:lnSpc>
                        <a:spcBef>
                          <a:spcPts val="500"/>
                        </a:spcBef>
                        <a:spcAft>
                          <a:spcPts val="0"/>
                        </a:spcAft>
                        <a:buNone/>
                      </a:pPr>
                      <a:r>
                        <a:rPr lang="en-US" sz="1900"/>
                        <a:t>LATIN SMALL LETTER T WITH CIRCUMFLEX BELOW</a:t>
                      </a:r>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2510</Words>
  <Application>Microsoft Macintosh PowerPoint</Application>
  <PresentationFormat>On-screen Show (4:3)</PresentationFormat>
  <Paragraphs>734</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Noto Sans Symbols</vt:lpstr>
      <vt:lpstr>Arial</vt:lpstr>
      <vt:lpstr>Calibri</vt:lpstr>
      <vt:lpstr>ICANNPPT_Arial_4x3_June 2017_potx</vt:lpstr>
      <vt:lpstr>Latin Generation Panel (Latin GP) and Integration Panel Discussion</vt:lpstr>
      <vt:lpstr>Agenda Overview </vt:lpstr>
      <vt:lpstr>Latin GP –  Scope of Work for Code Point Analysis </vt:lpstr>
      <vt:lpstr>Latin GP –  Scope of Work Variant Analysis</vt:lpstr>
      <vt:lpstr>Latin GP – Challenges</vt:lpstr>
      <vt:lpstr>Latin GP – Solutions</vt:lpstr>
      <vt:lpstr>Latin GP – Work Accomplished – Repertoire </vt:lpstr>
      <vt:lpstr>Latin GP – Work Accomplished – Repertoire </vt:lpstr>
      <vt:lpstr>Latin GP – Work Accomplished – Repertoire </vt:lpstr>
      <vt:lpstr>Latin GP – Work Accomplished – Repertoire </vt:lpstr>
      <vt:lpstr>Latin GP – Work Accomplished – Repertoire </vt:lpstr>
      <vt:lpstr>Latin GP – Work Accomplished – Variants </vt:lpstr>
      <vt:lpstr>Latin GP – Work Accomplished – IP feedback</vt:lpstr>
      <vt:lpstr>Latin GP – Project Timeline</vt:lpstr>
      <vt:lpstr>Variant Analysis</vt:lpstr>
      <vt:lpstr>Tentative Variant Analysis Framework</vt:lpstr>
      <vt:lpstr>Cross-Script Variants</vt:lpstr>
      <vt:lpstr>Preliminary Candidates: Latin-Cyrillic (1/3)</vt:lpstr>
      <vt:lpstr>Preliminary Candidates: Latin-Cyrillic (2/3)</vt:lpstr>
      <vt:lpstr>Preliminary Candidates: Latin-Cyrillic (3/3)</vt:lpstr>
      <vt:lpstr>Preliminary Candidates: Latin-Greek (1/2)</vt:lpstr>
      <vt:lpstr>Preliminary Candidates: Latin-Greek (2/2)</vt:lpstr>
      <vt:lpstr>Preliminary Candidates: Latin-Armenian (1/1)</vt:lpstr>
      <vt:lpstr>In-Script Variants</vt:lpstr>
      <vt:lpstr>Preliminary Findings:</vt:lpstr>
      <vt:lpstr>Other</vt:lpstr>
      <vt:lpstr>WLE Rules Discussion</vt:lpstr>
      <vt:lpstr>Test Labels File Discussion</vt:lpstr>
      <vt:lpstr>Questions?</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Latin Generation Panel (Latin GP) and Integration Panel Discussion</dc:title>
  <cp:lastModifiedBy>Dennis Tan</cp:lastModifiedBy>
  <cp:revision>1</cp:revision>
  <dcterms:modified xsi:type="dcterms:W3CDTF">2018-10-10T15:42:48Z</dcterms:modified>
</cp:coreProperties>
</file>