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599"/>
  </p:normalViewPr>
  <p:slideViewPr>
    <p:cSldViewPr snapToGrid="0" snapToObjects="1">
      <p:cViewPr varScale="1">
        <p:scale>
          <a:sx n="62" d="100"/>
          <a:sy n="62" d="100"/>
        </p:scale>
        <p:origin x="-110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F586-3D3D-0F47-B259-BD8658F2C244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1469-4B92-1646-8309-5CA46A2381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032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F586-3D3D-0F47-B259-BD8658F2C244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1469-4B92-1646-8309-5CA46A2381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290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F586-3D3D-0F47-B259-BD8658F2C244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1469-4B92-1646-8309-5CA46A2381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65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Backgrou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873" y="46180"/>
            <a:ext cx="10683935" cy="450663"/>
          </a:xfrm>
          <a:prstGeom prst="rect">
            <a:avLst/>
          </a:prstGeom>
        </p:spPr>
        <p:txBody>
          <a:bodyPr lIns="0" tIns="45720" rIns="0" bIns="45720"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529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F586-3D3D-0F47-B259-BD8658F2C244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1469-4B92-1646-8309-5CA46A2381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61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F586-3D3D-0F47-B259-BD8658F2C244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1469-4B92-1646-8309-5CA46A2381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192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F586-3D3D-0F47-B259-BD8658F2C244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1469-4B92-1646-8309-5CA46A2381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58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F586-3D3D-0F47-B259-BD8658F2C244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1469-4B92-1646-8309-5CA46A2381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1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F586-3D3D-0F47-B259-BD8658F2C244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1469-4B92-1646-8309-5CA46A2381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613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F586-3D3D-0F47-B259-BD8658F2C244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1469-4B92-1646-8309-5CA46A2381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042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F586-3D3D-0F47-B259-BD8658F2C244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1469-4B92-1646-8309-5CA46A2381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10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F586-3D3D-0F47-B259-BD8658F2C244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1469-4B92-1646-8309-5CA46A2381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126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DF586-3D3D-0F47-B259-BD8658F2C244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B1469-4B92-1646-8309-5CA46A2381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4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unity.icann.org/x/8JlEB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8904" y="255937"/>
            <a:ext cx="9088273" cy="450663"/>
          </a:xfrm>
        </p:spPr>
        <p:txBody>
          <a:bodyPr/>
          <a:lstStyle/>
          <a:p>
            <a:r>
              <a:rPr lang="en-US" sz="2400" dirty="0" smtClean="0"/>
              <a:t>Planning Questions</a:t>
            </a:r>
            <a:endParaRPr lang="en-US" sz="24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898904" y="806692"/>
            <a:ext cx="9574228" cy="457181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/>
              <a:t>Rec #11: Common Interface</a:t>
            </a:r>
            <a:endParaRPr lang="fr-FR" sz="1600" dirty="0"/>
          </a:p>
          <a:p>
            <a:pPr lvl="1"/>
            <a:r>
              <a:rPr lang="en-US" sz="1600" dirty="0"/>
              <a:t>Has your subgroup identified any needed briefings/resources? </a:t>
            </a:r>
          </a:p>
          <a:p>
            <a:pPr lvl="2"/>
            <a:r>
              <a:rPr lang="en-US" sz="1600" dirty="0">
                <a:solidFill>
                  <a:schemeClr val="accent6"/>
                </a:solidFill>
              </a:rPr>
              <a:t>Refer </a:t>
            </a:r>
            <a:r>
              <a:rPr lang="en-US" sz="1600" dirty="0" smtClean="0">
                <a:solidFill>
                  <a:schemeClr val="accent6"/>
                </a:solidFill>
              </a:rPr>
              <a:t>to </a:t>
            </a:r>
            <a:r>
              <a:rPr lang="en-US" sz="1600" dirty="0">
                <a:solidFill>
                  <a:schemeClr val="accent6"/>
                </a:solidFill>
                <a:hlinkClick r:id="rId2"/>
              </a:rPr>
              <a:t>https://</a:t>
            </a:r>
            <a:r>
              <a:rPr lang="en-US" sz="1600" dirty="0" smtClean="0">
                <a:solidFill>
                  <a:schemeClr val="accent6"/>
                </a:solidFill>
                <a:hlinkClick r:id="rId2"/>
              </a:rPr>
              <a:t>community.icann.org/x/8JlEB</a:t>
            </a:r>
            <a:r>
              <a:rPr lang="en-US" sz="1600" dirty="0" smtClean="0">
                <a:solidFill>
                  <a:schemeClr val="accent6"/>
                </a:solidFill>
              </a:rPr>
              <a:t> and </a:t>
            </a:r>
            <a:r>
              <a:rPr lang="en-US" sz="1600" dirty="0">
                <a:solidFill>
                  <a:schemeClr val="accent6"/>
                </a:solidFill>
              </a:rPr>
              <a:t>first pass planning document posted there</a:t>
            </a:r>
          </a:p>
          <a:p>
            <a:pPr lvl="2"/>
            <a:r>
              <a:rPr lang="en-US" sz="1600" dirty="0">
                <a:solidFill>
                  <a:schemeClr val="accent6"/>
                </a:solidFill>
              </a:rPr>
              <a:t>Briefings requested </a:t>
            </a:r>
            <a:r>
              <a:rPr lang="en-US" sz="1600" dirty="0" smtClean="0">
                <a:solidFill>
                  <a:schemeClr val="accent6"/>
                </a:solidFill>
              </a:rPr>
              <a:t>on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smtClean="0">
                <a:solidFill>
                  <a:schemeClr val="accent6"/>
                </a:solidFill>
              </a:rPr>
              <a:t>questions enumerated in first pass planning document (e.g</a:t>
            </a:r>
            <a:r>
              <a:rPr lang="en-US" sz="1600" dirty="0">
                <a:solidFill>
                  <a:schemeClr val="accent6"/>
                </a:solidFill>
              </a:rPr>
              <a:t>., statistics on microsite usage, query failures, uptime, </a:t>
            </a:r>
            <a:r>
              <a:rPr lang="en-US" sz="1600" dirty="0" smtClean="0">
                <a:solidFill>
                  <a:schemeClr val="accent6"/>
                </a:solidFill>
              </a:rPr>
              <a:t>help requests, implementation/maintenance challenges)</a:t>
            </a:r>
          </a:p>
          <a:p>
            <a:pPr lvl="1"/>
            <a:r>
              <a:rPr lang="en-US" sz="1600" dirty="0"/>
              <a:t>How </a:t>
            </a:r>
            <a:r>
              <a:rPr lang="en-US" sz="1600" dirty="0"/>
              <a:t>will your subgroup review/analyze relevant documentation? </a:t>
            </a:r>
          </a:p>
          <a:p>
            <a:pPr lvl="2"/>
            <a:r>
              <a:rPr lang="en-US" sz="1600" dirty="0">
                <a:solidFill>
                  <a:schemeClr val="accent6"/>
                </a:solidFill>
              </a:rPr>
              <a:t>Initial work will be conducted via email: </a:t>
            </a:r>
            <a:r>
              <a:rPr lang="en-US" sz="1600" dirty="0" smtClean="0">
                <a:solidFill>
                  <a:schemeClr val="accent6"/>
                </a:solidFill>
              </a:rPr>
              <a:t>written briefing &amp; findings </a:t>
            </a:r>
            <a:r>
              <a:rPr lang="en-US" sz="1600" dirty="0">
                <a:solidFill>
                  <a:schemeClr val="accent6"/>
                </a:solidFill>
              </a:rPr>
              <a:t>to be sent to subgroup email </a:t>
            </a:r>
            <a:r>
              <a:rPr lang="en-US" sz="1600" dirty="0" smtClean="0">
                <a:solidFill>
                  <a:schemeClr val="accent6"/>
                </a:solidFill>
              </a:rPr>
              <a:t>list</a:t>
            </a:r>
            <a:endParaRPr lang="en-US" sz="1600" dirty="0">
              <a:solidFill>
                <a:schemeClr val="accent6"/>
              </a:solidFill>
            </a:endParaRPr>
          </a:p>
          <a:p>
            <a:pPr lvl="2"/>
            <a:r>
              <a:rPr lang="en-US" sz="1600" dirty="0" smtClean="0">
                <a:solidFill>
                  <a:schemeClr val="accent6"/>
                </a:solidFill>
              </a:rPr>
              <a:t>All subgroup members to </a:t>
            </a:r>
            <a:r>
              <a:rPr lang="en-US" sz="1600" dirty="0">
                <a:solidFill>
                  <a:schemeClr val="accent6"/>
                </a:solidFill>
              </a:rPr>
              <a:t>review briefing response to questions raised in work </a:t>
            </a:r>
            <a:r>
              <a:rPr lang="en-US" sz="1600" dirty="0" smtClean="0">
                <a:solidFill>
                  <a:schemeClr val="accent6"/>
                </a:solidFill>
              </a:rPr>
              <a:t>plan</a:t>
            </a:r>
          </a:p>
          <a:p>
            <a:pPr lvl="2"/>
            <a:r>
              <a:rPr lang="en-US" sz="1600" dirty="0" smtClean="0">
                <a:solidFill>
                  <a:schemeClr val="accent6"/>
                </a:solidFill>
              </a:rPr>
              <a:t>Subgroup will determine </a:t>
            </a:r>
            <a:r>
              <a:rPr lang="en-US" sz="1600" dirty="0">
                <a:solidFill>
                  <a:schemeClr val="accent6"/>
                </a:solidFill>
              </a:rPr>
              <a:t>next </a:t>
            </a:r>
            <a:r>
              <a:rPr lang="en-US" sz="1600" dirty="0" smtClean="0">
                <a:solidFill>
                  <a:schemeClr val="accent6"/>
                </a:solidFill>
              </a:rPr>
              <a:t>steps after briefing, including </a:t>
            </a:r>
            <a:r>
              <a:rPr lang="en-US" sz="1600" dirty="0" smtClean="0">
                <a:solidFill>
                  <a:schemeClr val="accent6"/>
                </a:solidFill>
              </a:rPr>
              <a:t>plan for next steps and developing draft recommendations</a:t>
            </a:r>
          </a:p>
          <a:p>
            <a:pPr lvl="1"/>
            <a:r>
              <a:rPr lang="en-US" sz="1600" dirty="0" smtClean="0"/>
              <a:t>How will your subgroup produce its summary of key findings?</a:t>
            </a:r>
          </a:p>
          <a:p>
            <a:pPr lvl="2"/>
            <a:r>
              <a:rPr lang="en-US" sz="1600" dirty="0" smtClean="0">
                <a:solidFill>
                  <a:schemeClr val="accent6"/>
                </a:solidFill>
              </a:rPr>
              <a:t>Rapporteur </a:t>
            </a:r>
            <a:r>
              <a:rPr lang="en-US" sz="1600" dirty="0">
                <a:solidFill>
                  <a:schemeClr val="accent6"/>
                </a:solidFill>
              </a:rPr>
              <a:t>will </a:t>
            </a:r>
            <a:r>
              <a:rPr lang="en-US" sz="1600" dirty="0" smtClean="0">
                <a:solidFill>
                  <a:schemeClr val="accent6"/>
                </a:solidFill>
              </a:rPr>
              <a:t>collate </a:t>
            </a:r>
            <a:r>
              <a:rPr lang="en-US" sz="1600" dirty="0">
                <a:solidFill>
                  <a:schemeClr val="accent6"/>
                </a:solidFill>
              </a:rPr>
              <a:t>the findings of each member </a:t>
            </a:r>
            <a:r>
              <a:rPr lang="en-US" sz="1600" dirty="0" smtClean="0">
                <a:solidFill>
                  <a:schemeClr val="accent6"/>
                </a:solidFill>
              </a:rPr>
              <a:t>into </a:t>
            </a:r>
            <a:r>
              <a:rPr lang="en-US" sz="1600" dirty="0">
                <a:solidFill>
                  <a:schemeClr val="accent6"/>
                </a:solidFill>
              </a:rPr>
              <a:t>a single </a:t>
            </a:r>
            <a:r>
              <a:rPr lang="en-US" sz="1600" dirty="0" smtClean="0">
                <a:solidFill>
                  <a:schemeClr val="accent6"/>
                </a:solidFill>
              </a:rPr>
              <a:t>document, starting from </a:t>
            </a:r>
            <a:r>
              <a:rPr lang="en-US" sz="1600" dirty="0" smtClean="0">
                <a:solidFill>
                  <a:schemeClr val="accent6"/>
                </a:solidFill>
              </a:rPr>
              <a:t>template</a:t>
            </a:r>
            <a:endParaRPr lang="en-US" sz="1600" dirty="0" smtClean="0">
              <a:solidFill>
                <a:schemeClr val="accent6"/>
              </a:solidFill>
            </a:endParaRPr>
          </a:p>
          <a:p>
            <a:pPr lvl="2"/>
            <a:r>
              <a:rPr lang="en-US" sz="1600" dirty="0" smtClean="0">
                <a:solidFill>
                  <a:schemeClr val="accent6"/>
                </a:solidFill>
              </a:rPr>
              <a:t>All subgroup members to review/confirm findings, help identify gaps, and draft recommendations </a:t>
            </a:r>
            <a:endParaRPr lang="en-US" sz="1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17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155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Planning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Questions</dc:title>
  <dc:creator>Alice Jansen</dc:creator>
  <cp:lastModifiedBy>Lisa Phifer</cp:lastModifiedBy>
  <cp:revision>10</cp:revision>
  <dcterms:created xsi:type="dcterms:W3CDTF">2018-02-19T10:33:50Z</dcterms:created>
  <dcterms:modified xsi:type="dcterms:W3CDTF">2018-02-26T20:44:11Z</dcterms:modified>
</cp:coreProperties>
</file>