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709" r:id="rId2"/>
    <p:sldId id="769" r:id="rId3"/>
    <p:sldId id="813" r:id="rId4"/>
    <p:sldId id="77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60F"/>
    <a:srgbClr val="FA5B36"/>
    <a:srgbClr val="000000"/>
    <a:srgbClr val="DEDEDE"/>
    <a:srgbClr val="002B49"/>
    <a:srgbClr val="9C240F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32" autoAdjust="0"/>
    <p:restoredTop sz="94136" autoAdjust="0"/>
  </p:normalViewPr>
  <p:slideViewPr>
    <p:cSldViewPr snapToGrid="0" snapToObjects="1">
      <p:cViewPr>
        <p:scale>
          <a:sx n="60" d="100"/>
          <a:sy n="60" d="100"/>
        </p:scale>
        <p:origin x="-240" y="-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2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2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990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619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x/8JlEB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E6354B8-37DC-194C-84AD-16AF69C9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#11: Common Interface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6608D0-DBC1-1E46-ADF6-DB6E839AB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#3</a:t>
            </a:r>
          </a:p>
          <a:p>
            <a:endParaRPr lang="en-US" dirty="0"/>
          </a:p>
          <a:p>
            <a:r>
              <a:rPr lang="en-US" dirty="0"/>
              <a:t>Time: 09:45-10:15</a:t>
            </a:r>
          </a:p>
          <a:p>
            <a:endParaRPr lang="en-US" dirty="0"/>
          </a:p>
          <a:p>
            <a:r>
              <a:rPr lang="en-US" dirty="0"/>
              <a:t>Presenter: Susan Kawaguchi</a:t>
            </a:r>
          </a:p>
          <a:p>
            <a:endParaRPr lang="en-US" dirty="0"/>
          </a:p>
          <a:p>
            <a:r>
              <a:rPr lang="en-US" dirty="0"/>
              <a:t>Subgroup Members: </a:t>
            </a:r>
            <a:r>
              <a:rPr lang="en-US" dirty="0" smtClean="0"/>
              <a:t>Susan, Volker, Alan </a:t>
            </a:r>
            <a:endParaRPr lang="en-US" dirty="0"/>
          </a:p>
          <a:p>
            <a:endParaRPr lang="en-US" dirty="0"/>
          </a:p>
          <a:p>
            <a:r>
              <a:rPr lang="en-US" dirty="0"/>
              <a:t>Subgroup Wiki: </a:t>
            </a:r>
            <a:r>
              <a:rPr lang="en-US" dirty="0">
                <a:hlinkClick r:id="rId2"/>
              </a:rPr>
              <a:t>https://community.icann.org/x/8JlEB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1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#11 – Common Interface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61669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WHOIS1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Rec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11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It is recommended that the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Internic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 Service is overhauled to provide enhanced usability for consumers, including the display of full registrant data for all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gTLD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 domain names (whether those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gTLDs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 operate thin or thick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WHOIS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 services); operational improvements should include enhanced promotion of the service to increase user awareness. </a:t>
            </a:r>
          </a:p>
          <a:p>
            <a:endParaRPr lang="en-US" b="1" dirty="0" smtClean="0"/>
          </a:p>
          <a:p>
            <a:r>
              <a:rPr lang="en-US" b="1" dirty="0" smtClean="0"/>
              <a:t>Questions </a:t>
            </a:r>
            <a:r>
              <a:rPr lang="en-US" b="1" dirty="0"/>
              <a:t>the subgroup attempted to answer when assessing this objective: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Has </a:t>
            </a:r>
            <a:r>
              <a:rPr lang="en-US" dirty="0"/>
              <a:t>the creation and deployment of the </a:t>
            </a:r>
            <a:r>
              <a:rPr lang="en-US" dirty="0" err="1"/>
              <a:t>WHOIS</a:t>
            </a:r>
            <a:r>
              <a:rPr lang="en-US" dirty="0"/>
              <a:t> microsite at the direction of the board met this recommendation, considering the old </a:t>
            </a:r>
            <a:r>
              <a:rPr lang="en-US" dirty="0" err="1"/>
              <a:t>Internic</a:t>
            </a:r>
            <a:r>
              <a:rPr lang="en-US" dirty="0"/>
              <a:t> service still exists unchanged?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the </a:t>
            </a:r>
            <a:r>
              <a:rPr lang="en-US" dirty="0" err="1"/>
              <a:t>WHOIS</a:t>
            </a:r>
            <a:r>
              <a:rPr lang="en-US" dirty="0"/>
              <a:t> query service provided through the microsite (the common interface ) provide clear and reliable access to full registrant data for all </a:t>
            </a:r>
            <a:r>
              <a:rPr lang="en-US" dirty="0" err="1"/>
              <a:t>gTLD</a:t>
            </a:r>
            <a:r>
              <a:rPr lang="en-US" dirty="0"/>
              <a:t> domain names?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promotional efforts has ICANN undertaken to increase user awareness of the common interface?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the common interface provide clear instructions on how to notify ICANN, the sponsoring registrar and/or the registrant regarding data accuracy </a:t>
            </a:r>
            <a:r>
              <a:rPr lang="en-US" dirty="0" smtClean="0"/>
              <a:t>issues</a:t>
            </a:r>
            <a:r>
              <a:rPr lang="en-US" dirty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3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#11 – Common Interface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616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Research</a:t>
            </a:r>
            <a:r>
              <a:rPr lang="fr-FR" b="1" dirty="0" smtClean="0"/>
              <a:t> </a:t>
            </a:r>
            <a:r>
              <a:rPr lang="fr-FR" b="1" dirty="0"/>
              <a:t>and background materials used to answer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WHOIS1 Final Report, Action Plan, &amp; Implementation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Briefing Presentation, Answers to Questions, &amp; Written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Documents </a:t>
            </a:r>
            <a:r>
              <a:rPr lang="en-US" dirty="0"/>
              <a:t>cited in briefing on Recommendation </a:t>
            </a:r>
            <a:r>
              <a:rPr lang="en-US" dirty="0" smtClean="0"/>
              <a:t>11, including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WHOIS</a:t>
            </a:r>
            <a:r>
              <a:rPr lang="en-US" dirty="0" smtClean="0"/>
              <a:t> </a:t>
            </a:r>
            <a:r>
              <a:rPr lang="en-US" dirty="0"/>
              <a:t>Informational Microsite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WHOIS</a:t>
            </a:r>
            <a:r>
              <a:rPr lang="en-US" dirty="0" smtClean="0"/>
              <a:t> </a:t>
            </a:r>
            <a:r>
              <a:rPr lang="en-US" dirty="0"/>
              <a:t>Consolidated </a:t>
            </a:r>
            <a:r>
              <a:rPr lang="en-US" dirty="0" err="1"/>
              <a:t>WHOIS</a:t>
            </a:r>
            <a:r>
              <a:rPr lang="en-US" dirty="0"/>
              <a:t> Lookup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https</a:t>
            </a:r>
            <a:r>
              <a:rPr lang="en-US" dirty="0"/>
              <a:t>://www.internic.net/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Written Briefing </a:t>
            </a:r>
            <a:r>
              <a:rPr lang="en-US" dirty="0"/>
              <a:t>on query </a:t>
            </a:r>
            <a:r>
              <a:rPr lang="en-US" dirty="0" smtClean="0"/>
              <a:t>failures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Written Answers to subgroup’s questions (see below)</a:t>
            </a:r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r>
              <a:rPr lang="en-US" b="1" dirty="0"/>
              <a:t>Describe your methodology to answer questions and analyze the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en-US" i="1" dirty="0">
                <a:solidFill>
                  <a:srgbClr val="FF0000"/>
                </a:solidFill>
              </a:rPr>
              <a:t>Expand on Methodology here, if desired]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subgroup </a:t>
            </a:r>
            <a:r>
              <a:rPr lang="en-US" dirty="0" smtClean="0"/>
              <a:t>reviewed </a:t>
            </a:r>
            <a:r>
              <a:rPr lang="en-US" dirty="0" err="1" smtClean="0"/>
              <a:t>backgroud</a:t>
            </a:r>
            <a:r>
              <a:rPr lang="en-US" dirty="0" smtClean="0"/>
              <a:t> materials and requested </a:t>
            </a:r>
            <a:r>
              <a:rPr lang="en-US" dirty="0"/>
              <a:t>additional </a:t>
            </a:r>
            <a:r>
              <a:rPr lang="en-US" dirty="0" smtClean="0"/>
              <a:t>materials: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</a:t>
            </a:r>
            <a:r>
              <a:rPr lang="en-US" dirty="0"/>
              <a:t>statistics on: use of the common interface, uptime, requests for help using the tool and what usage data is tracked by ICANN;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Team/Department that implemented and maintains the common </a:t>
            </a:r>
            <a:r>
              <a:rPr lang="en-US" dirty="0" smtClean="0"/>
              <a:t>interface;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</a:t>
            </a:r>
            <a:r>
              <a:rPr lang="en-US" dirty="0"/>
              <a:t>challenges with implementation and  maintenance of the interface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3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#11 – Common Interface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Based </a:t>
            </a:r>
            <a:r>
              <a:rPr lang="en-US" b="1" dirty="0"/>
              <a:t>on the analysis, what are the main findings?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[Include summary of Findings </a:t>
            </a:r>
            <a:r>
              <a:rPr lang="en-US" i="1" dirty="0" smtClean="0">
                <a:solidFill>
                  <a:srgbClr val="FF0000"/>
                </a:solidFill>
              </a:rPr>
              <a:t>here – none identified yet in subgroup draft]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/>
              <a:t>Based on findings, the subgroup identified the following problems/issues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[Include Problem/Issue </a:t>
            </a:r>
            <a:r>
              <a:rPr lang="en-US" i="1" dirty="0">
                <a:solidFill>
                  <a:srgbClr val="FF0000"/>
                </a:solidFill>
              </a:rPr>
              <a:t>here – none identified yet in subgroup draft]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/>
          </a:p>
          <a:p>
            <a:r>
              <a:rPr lang="en-US" b="1" dirty="0"/>
              <a:t>To address the above problems/issues, the subgroup proposes the following recommendations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[Include draft Recommendation(s) here if applicable/available or state N/A]</a:t>
            </a:r>
          </a:p>
        </p:txBody>
      </p:sp>
    </p:spTree>
    <p:extLst>
      <p:ext uri="{BB962C8B-B14F-4D97-AF65-F5344CB8AC3E}">
        <p14:creationId xmlns:p14="http://schemas.microsoft.com/office/powerpoint/2010/main" val="3484871307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5391</TotalTime>
  <Words>436</Words>
  <Application>Microsoft Office PowerPoint</Application>
  <PresentationFormat>On-screen Show (4:3)</PresentationFormat>
  <Paragraphs>47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ICANNPPT_Arial_4x3_June 2017_potx</vt:lpstr>
      <vt:lpstr>WHOIS1 Rec #11: Common Interface</vt:lpstr>
      <vt:lpstr>WHOIS1 Rec #11 – Common Interface</vt:lpstr>
      <vt:lpstr>WHOIS1 Rec #11 – Common Interface</vt:lpstr>
      <vt:lpstr>WHOIS1 Rec #11 – Common Interface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LP</cp:lastModifiedBy>
  <cp:revision>385</cp:revision>
  <cp:lastPrinted>2018-04-03T14:12:40Z</cp:lastPrinted>
  <dcterms:created xsi:type="dcterms:W3CDTF">2017-05-30T19:34:16Z</dcterms:created>
  <dcterms:modified xsi:type="dcterms:W3CDTF">2018-04-10T02:36:57Z</dcterms:modified>
</cp:coreProperties>
</file>