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670" r:id="rId2"/>
    <p:sldId id="672" r:id="rId3"/>
    <p:sldId id="67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60F"/>
    <a:srgbClr val="FA5B36"/>
    <a:srgbClr val="000000"/>
    <a:srgbClr val="DEDEDE"/>
    <a:srgbClr val="002B49"/>
    <a:srgbClr val="9C240F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32" autoAdjust="0"/>
    <p:restoredTop sz="94136" autoAdjust="0"/>
  </p:normalViewPr>
  <p:slideViewPr>
    <p:cSldViewPr snapToGrid="0" snapToObjects="1">
      <p:cViewPr>
        <p:scale>
          <a:sx n="60" d="100"/>
          <a:sy n="60" d="100"/>
        </p:scale>
        <p:origin x="-240" y="-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990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619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x/9plEB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8EB48-33D2-4D4A-83B4-745BEEEA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Recs #15-16: Plan &amp; Annual Reports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38B274-E2EE-3345-81AA-823189ECA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#6</a:t>
            </a:r>
          </a:p>
          <a:p>
            <a:endParaRPr lang="en-US" dirty="0"/>
          </a:p>
          <a:p>
            <a:r>
              <a:rPr lang="en-US" dirty="0"/>
              <a:t>Time: 09:45-10:15</a:t>
            </a:r>
          </a:p>
          <a:p>
            <a:endParaRPr lang="en-US" dirty="0" smtClean="0"/>
          </a:p>
          <a:p>
            <a:r>
              <a:rPr lang="en-US" dirty="0" smtClean="0"/>
              <a:t>Presenter</a:t>
            </a:r>
            <a:r>
              <a:rPr lang="en-US" dirty="0"/>
              <a:t>: Lili </a:t>
            </a:r>
            <a:r>
              <a:rPr lang="en-US" dirty="0" smtClean="0"/>
              <a:t>Sun</a:t>
            </a:r>
          </a:p>
          <a:p>
            <a:endParaRPr lang="en-US" dirty="0" smtClean="0"/>
          </a:p>
          <a:p>
            <a:r>
              <a:rPr lang="en-US" dirty="0" smtClean="0"/>
              <a:t>Subgroup </a:t>
            </a:r>
            <a:r>
              <a:rPr lang="en-US" dirty="0"/>
              <a:t>Members: </a:t>
            </a:r>
            <a:r>
              <a:rPr lang="en-US" dirty="0" smtClean="0"/>
              <a:t>Lili, Alan, Chris</a:t>
            </a:r>
          </a:p>
          <a:p>
            <a:endParaRPr lang="en-US" dirty="0" smtClean="0"/>
          </a:p>
          <a:p>
            <a:r>
              <a:rPr lang="en-US" dirty="0" smtClean="0"/>
              <a:t>Subgroup Wiki: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community.icann.org/x/9plEB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2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Recs #15-16: Plan &amp; Annual Reports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603996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WHOIS1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Recommendations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Rec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15 – ICANN should provide a detailed and comprehensive plan within 3 months after the submission of the Final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WHOIS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Review Team report that outlines how ICANN will move forward in implementing these recommendations.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Rec 16 – ICANN should provide at least annual written status reports on its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progress towards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implementing the recommendations of this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WHOIS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Review Team. The first of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these reports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should be published one year, at the latest, after ICANN publishes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the implementation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plan mentioned in recommendation 15, above. Each of these reports should contain all relevant information, including all underlying facts, figures and analyses.</a:t>
            </a:r>
          </a:p>
          <a:p>
            <a:endParaRPr lang="en-US" b="1" dirty="0"/>
          </a:p>
          <a:p>
            <a:r>
              <a:rPr lang="en-US" b="1" dirty="0"/>
              <a:t>Questions the subgroup attempted to answer when assessing this </a:t>
            </a:r>
            <a:r>
              <a:rPr lang="en-US" b="1" dirty="0" smtClean="0"/>
              <a:t>objective: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Check whether Action </a:t>
            </a:r>
            <a:r>
              <a:rPr lang="en-US" dirty="0"/>
              <a:t>Plan properly addressed the other 16 </a:t>
            </a:r>
            <a:r>
              <a:rPr lang="en-US" dirty="0" smtClean="0"/>
              <a:t>recommendations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Assess </a:t>
            </a:r>
            <a:r>
              <a:rPr lang="en-US" dirty="0"/>
              <a:t>the effectiveness of the already-published </a:t>
            </a:r>
            <a:r>
              <a:rPr lang="en-US" dirty="0" err="1"/>
              <a:t>WHOIS</a:t>
            </a:r>
            <a:r>
              <a:rPr lang="en-US" dirty="0"/>
              <a:t> Annual </a:t>
            </a:r>
            <a:r>
              <a:rPr lang="en-US" dirty="0" smtClean="0"/>
              <a:t>Reports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fr-FR" b="1" dirty="0"/>
              <a:t>Research and background materials used to </a:t>
            </a:r>
            <a:r>
              <a:rPr lang="fr-FR" b="1" dirty="0" err="1"/>
              <a:t>answer</a:t>
            </a:r>
            <a:r>
              <a:rPr lang="fr-FR" b="1" dirty="0"/>
              <a:t> </a:t>
            </a:r>
            <a:r>
              <a:rPr lang="fr-FR" b="1" dirty="0" smtClean="0"/>
              <a:t>questions: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WHOIS1 Final Report, Action Plan, &amp; Implementation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Implementation Briefing Presentation, Answers to Questions, &amp; Written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ICANN 5-Year Strategic Plan and ICANN FY2017 Operating Plan and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2013-2016 </a:t>
            </a:r>
            <a:r>
              <a:rPr lang="en-US" dirty="0" err="1" smtClean="0"/>
              <a:t>WHOIS</a:t>
            </a:r>
            <a:r>
              <a:rPr lang="en-US" dirty="0" smtClean="0"/>
              <a:t> Annual Reports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2146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Recs #15-16: Plan &amp; Annual Reports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Describe </a:t>
            </a:r>
            <a:r>
              <a:rPr lang="en-US" b="1" dirty="0"/>
              <a:t>your methodology to answer questions and analyze the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to base </a:t>
            </a:r>
            <a:r>
              <a:rPr lang="en-US" dirty="0"/>
              <a:t>analysis in part upon </a:t>
            </a:r>
            <a:r>
              <a:rPr lang="en-US" dirty="0" smtClean="0"/>
              <a:t>key </a:t>
            </a:r>
            <a:r>
              <a:rPr lang="en-US" dirty="0"/>
              <a:t>findings for all other </a:t>
            </a:r>
            <a:r>
              <a:rPr lang="en-US" dirty="0" smtClean="0"/>
              <a:t>WHOIS1 Recs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[Expand upon review/analysis Methodology here]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  <a:p>
            <a:r>
              <a:rPr lang="en-US" b="1" dirty="0" smtClean="0"/>
              <a:t>Based </a:t>
            </a:r>
            <a:r>
              <a:rPr lang="en-US" b="1" dirty="0"/>
              <a:t>on the analysis, what are the main findings?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[Include summary of Findings here]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/>
              <a:t>Based on findings, the subgroup identified the following </a:t>
            </a:r>
            <a:r>
              <a:rPr lang="en-US" b="1" dirty="0" smtClean="0"/>
              <a:t>problems/issues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[Include </a:t>
            </a:r>
            <a:r>
              <a:rPr lang="en-US" i="1" dirty="0" smtClean="0">
                <a:solidFill>
                  <a:srgbClr val="FF0000"/>
                </a:solidFill>
              </a:rPr>
              <a:t>Problem/Issue here or state None Identified]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/>
          </a:p>
          <a:p>
            <a:r>
              <a:rPr lang="en-US" b="1" dirty="0"/>
              <a:t>To address the above problems/issues, the subgroup proposes the following recommendations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[Include </a:t>
            </a:r>
            <a:r>
              <a:rPr lang="en-US" i="1" dirty="0" smtClean="0">
                <a:solidFill>
                  <a:srgbClr val="FF0000"/>
                </a:solidFill>
              </a:rPr>
              <a:t>draft Recommendation(s) here </a:t>
            </a:r>
            <a:r>
              <a:rPr lang="en-US" i="1" dirty="0">
                <a:solidFill>
                  <a:srgbClr val="FF0000"/>
                </a:solidFill>
              </a:rPr>
              <a:t>if </a:t>
            </a:r>
            <a:r>
              <a:rPr lang="en-US" i="1" dirty="0" smtClean="0">
                <a:solidFill>
                  <a:srgbClr val="FF0000"/>
                </a:solidFill>
              </a:rPr>
              <a:t>applicable/available or state N/A]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594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</TotalTime>
  <Words>268</Words>
  <Application>Microsoft Office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ICANNPPT_Arial_4x3_June 2017_potx</vt:lpstr>
      <vt:lpstr>WHOIS1 Recs #15-16: Plan &amp; Annual Reports </vt:lpstr>
      <vt:lpstr>WHOIS1 Recs #15-16: Plan &amp; Annual Reports</vt:lpstr>
      <vt:lpstr>WHOIS1 Recs #15-16: Plan &amp; Annual Reports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LP</cp:lastModifiedBy>
  <cp:revision>375</cp:revision>
  <cp:lastPrinted>2018-04-03T14:12:40Z</cp:lastPrinted>
  <dcterms:created xsi:type="dcterms:W3CDTF">2017-05-30T19:34:16Z</dcterms:created>
  <dcterms:modified xsi:type="dcterms:W3CDTF">2018-04-10T00:31:21Z</dcterms:modified>
</cp:coreProperties>
</file>