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70" r:id="rId2"/>
    <p:sldId id="672" r:id="rId3"/>
    <p:sldId id="673" r:id="rId4"/>
    <p:sldId id="675" r:id="rId5"/>
    <p:sldId id="676" r:id="rId6"/>
    <p:sldId id="67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B460F"/>
    <a:srgbClr val="FA5B36"/>
    <a:srgbClr val="000000"/>
    <a:srgbClr val="DEDEDE"/>
    <a:srgbClr val="002B49"/>
    <a:srgbClr val="9C240F"/>
    <a:srgbClr val="0E4B91"/>
    <a:srgbClr val="18548A"/>
    <a:srgbClr val="15538C"/>
    <a:srgbClr val="0B2F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8432" autoAdjust="0"/>
    <p:restoredTop sz="94136" autoAdjust="0"/>
  </p:normalViewPr>
  <p:slideViewPr>
    <p:cSldViewPr snapToGrid="0" snapToObjects="1">
      <p:cViewPr>
        <p:scale>
          <a:sx n="80" d="100"/>
          <a:sy n="80" d="100"/>
        </p:scale>
        <p:origin x="-1554" y="-16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=""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=""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=""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=""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=""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=""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=""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=""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=""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=""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=""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=""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=""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=""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=""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=""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=""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9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9plEB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implementation-action-08nov12-en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implementation-action-08nov12-en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8EB48-33D2-4D4A-83B4-745BEEEA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8B274-E2EE-3345-81AA-823189ECA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#6</a:t>
            </a:r>
          </a:p>
          <a:p>
            <a:endParaRPr lang="en-US" dirty="0"/>
          </a:p>
          <a:p>
            <a:r>
              <a:rPr lang="en-US" dirty="0"/>
              <a:t>Time: 09:45-10:15</a:t>
            </a:r>
          </a:p>
          <a:p>
            <a:endParaRPr lang="en-US" dirty="0" smtClean="0"/>
          </a:p>
          <a:p>
            <a:r>
              <a:rPr lang="en-US" dirty="0" smtClean="0"/>
              <a:t>Presenter</a:t>
            </a:r>
            <a:r>
              <a:rPr lang="en-US" dirty="0"/>
              <a:t>: Lili </a:t>
            </a:r>
            <a:r>
              <a:rPr lang="en-US" dirty="0" smtClean="0"/>
              <a:t>Sun</a:t>
            </a:r>
          </a:p>
          <a:p>
            <a:endParaRPr lang="en-US" dirty="0" smtClean="0"/>
          </a:p>
          <a:p>
            <a:r>
              <a:rPr lang="en-US" dirty="0" smtClean="0"/>
              <a:t>Subgroup </a:t>
            </a:r>
            <a:r>
              <a:rPr lang="en-US" dirty="0"/>
              <a:t>Members: </a:t>
            </a:r>
            <a:r>
              <a:rPr lang="en-US" dirty="0" smtClean="0"/>
              <a:t>Lili, Alan, Chris</a:t>
            </a:r>
          </a:p>
          <a:p>
            <a:endParaRPr lang="en-US" dirty="0" smtClean="0"/>
          </a:p>
          <a:p>
            <a:r>
              <a:rPr lang="en-US" dirty="0" smtClean="0"/>
              <a:t>Subgroup Wiki: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community.icann.org/x/9plEB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87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0399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WHOIS1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Recommendations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Rec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15 – ICANN should provide a detailed and comprehensive plan within 3 months after the submission of the Final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WHOIS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Review Team report that outlines how ICANN will move forward in implementing these recommendations.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Rec 16 – ICANN should provide at least annual written status reports on its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progress towards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implementing the recommendations of this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WHOIS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Review Team. The first of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these reports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should be published one year, at the latest, after ICANN publishes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the implementation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plan mentioned in recommendation 15, above. Each of these reports should contain all relevant information, including all underlying facts, figures and analyses.</a:t>
            </a:r>
          </a:p>
          <a:p>
            <a:endParaRPr lang="en-US" b="1" dirty="0"/>
          </a:p>
          <a:p>
            <a:r>
              <a:rPr lang="en-US" b="1" dirty="0"/>
              <a:t>Questions the subgroup attempted to answer when assessing this </a:t>
            </a:r>
            <a:r>
              <a:rPr lang="en-US" b="1" dirty="0" smtClean="0"/>
              <a:t>objective: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Check whether Action </a:t>
            </a:r>
            <a:r>
              <a:rPr lang="en-US" dirty="0"/>
              <a:t>Plan properly addressed the other 16 </a:t>
            </a:r>
            <a:r>
              <a:rPr lang="en-US" dirty="0" smtClean="0"/>
              <a:t>recommendations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Assess </a:t>
            </a:r>
            <a:r>
              <a:rPr lang="en-US" dirty="0"/>
              <a:t>the effectiveness of the already-published </a:t>
            </a:r>
            <a:r>
              <a:rPr lang="en-US" dirty="0" err="1"/>
              <a:t>WHOIS</a:t>
            </a:r>
            <a:r>
              <a:rPr lang="en-US" dirty="0"/>
              <a:t> Annual </a:t>
            </a:r>
            <a:r>
              <a:rPr lang="en-US" dirty="0" smtClean="0"/>
              <a:t>Reports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FR" b="1" dirty="0"/>
              <a:t>Research and background materials used to </a:t>
            </a:r>
            <a:r>
              <a:rPr lang="fr-FR" b="1" dirty="0" err="1"/>
              <a:t>answer</a:t>
            </a:r>
            <a:r>
              <a:rPr lang="fr-FR" b="1" dirty="0"/>
              <a:t> </a:t>
            </a:r>
            <a:r>
              <a:rPr lang="fr-FR" b="1" dirty="0" smtClean="0"/>
              <a:t>questions: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WHOIS1 Final Report, Action Plan, &amp; Implementation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Implementation Briefing Presentation, Answers to Questions, &amp; Written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ICANN 5-Year Strategic Plan and ICANN FY2017 Operating Plan and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2013-2016 WHOIS Annual Reports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0214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Describe </a:t>
            </a:r>
            <a:r>
              <a:rPr lang="en-US" b="1" dirty="0"/>
              <a:t>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Review all the background materials to assess whether the WHOIS1 Recs #15-16 have been implemented, have the objectives been met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to base </a:t>
            </a:r>
            <a:r>
              <a:rPr lang="en-US" dirty="0"/>
              <a:t>analysis in part upon </a:t>
            </a:r>
            <a:r>
              <a:rPr lang="en-US" dirty="0" smtClean="0"/>
              <a:t>key </a:t>
            </a:r>
            <a:r>
              <a:rPr lang="en-US" dirty="0"/>
              <a:t>findings for all other </a:t>
            </a:r>
            <a:r>
              <a:rPr lang="en-US" dirty="0" smtClean="0"/>
              <a:t>WHOIS1 </a:t>
            </a:r>
            <a:r>
              <a:rPr lang="en-US" dirty="0" err="1" smtClean="0"/>
              <a:t>Recs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  <a:p>
            <a:r>
              <a:rPr lang="en-US" b="1" dirty="0" smtClean="0"/>
              <a:t>Based </a:t>
            </a:r>
            <a:r>
              <a:rPr lang="en-US" b="1" dirty="0"/>
              <a:t>on the analysis, what are the main findings?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subgroup couldn’t find any separate work plan with milestones, deliverables and/or specific deadlines beyond the </a:t>
            </a:r>
            <a:r>
              <a:rPr lang="en-US" u="sng" dirty="0" smtClean="0">
                <a:hlinkClick r:id="rId2"/>
              </a:rPr>
              <a:t>Action Plan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Except ICANN FY 2013 Operating Plan and Budget, this subgroup has difficulties in tracking the budget and resources allocated to the implementation of WHOIS1 recommendations in the following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WHOIS Improvements Annual Report contains elemental information about WHOIS policy development, fact-based progress about the Action Plan, but there are hardly figures and analysis on specific improvement, e.g. data accuracy, outreach.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There has been a delay for ICANN to publish WHOIS Improvements Annual Report since 2016. And the annual report for 2016 was published till 1 September 2017, the annual report has not been ready for 2017 yet. </a:t>
            </a:r>
            <a:endParaRPr lang="zh-CN" alt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WHOIS1 Recs #15-16: Plan &amp; Annual Reports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475" y="514293"/>
            <a:ext cx="8206880" cy="631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Review all the background materials to assess whether the WHOIS1 Recs #15-16 have been implemented, have the objectives been met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Plan to base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analysis in part upon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key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findings for all other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WHOIS1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  <a:p>
            <a:r>
              <a:rPr lang="en-US" b="1" dirty="0" smtClean="0"/>
              <a:t>Based </a:t>
            </a:r>
            <a:r>
              <a:rPr lang="en-US" b="1" dirty="0"/>
              <a:t>on the analysis, what are the main findings?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This subgroup couldn’t find any separate work plan with milestones, deliverables and/or specific deadlines beyond the 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Action Plan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Except ICANN FY 2013 Operating Plan and Budget, this subgroup has difficulties in tracking the budget and resources allocated to the implementation of WHOIS1 recommendations in the following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WHOIS Improvements Annual Report contains elemental information about WHOIS policy development, fact-based progress about the Action Plan, but there are hardly figures and analysis on specific improvement, e.g. data accuracy, outreach.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has been a delay for ICANN to publish WHOIS Improvements Annual Report since 2016. And the annual report for 2016 was published till 1 September 2017, the annual report has not been ready for 2017 yet. </a:t>
            </a:r>
            <a:endParaRPr lang="zh-CN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68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Based </a:t>
            </a:r>
            <a:r>
              <a:rPr lang="en-US" b="1" dirty="0"/>
              <a:t>on findings, the subgroup identified the following </a:t>
            </a:r>
            <a:r>
              <a:rPr lang="en-US" b="1" dirty="0" smtClean="0"/>
              <a:t>problems/issues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Plan and Annual Reports partly met the objectives of WHOIS1 </a:t>
            </a:r>
            <a:r>
              <a:rPr lang="en-US" dirty="0" err="1" smtClean="0"/>
              <a:t>Recs</a:t>
            </a:r>
            <a:r>
              <a:rPr lang="en-US" dirty="0" smtClean="0"/>
              <a:t> #15-16.</a:t>
            </a:r>
            <a:endParaRPr lang="en-US" dirty="0"/>
          </a:p>
          <a:p>
            <a:r>
              <a:rPr lang="en-US" b="1" dirty="0"/>
              <a:t>To address the above problems/issues, the subgroup proposes the following recommendations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&amp; Annual Reports are essential to guarantee the effective implementation </a:t>
            </a:r>
            <a:r>
              <a:rPr lang="en-US" dirty="0" smtClean="0"/>
              <a:t>of any </a:t>
            </a:r>
            <a:r>
              <a:rPr lang="en-US" dirty="0" smtClean="0"/>
              <a:t>recommendations,  </a:t>
            </a:r>
            <a:r>
              <a:rPr lang="en-US" dirty="0" smtClean="0"/>
              <a:t>more specific methodologies on Plan &amp; Annual Reports </a:t>
            </a:r>
            <a:r>
              <a:rPr lang="en-US" dirty="0" smtClean="0"/>
              <a:t>should be </a:t>
            </a:r>
            <a:r>
              <a:rPr lang="en-US" dirty="0" smtClean="0"/>
              <a:t>taken in future.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5367</TotalTime>
  <Words>428</Words>
  <Application>Microsoft Office PowerPoint</Application>
  <PresentationFormat>全屏显示(4:3)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ICANNPPT_Arial_4x3_June 2017_potx</vt:lpstr>
      <vt:lpstr>WHOIS1 Recs #15-16: Plan &amp; Annual Reports </vt:lpstr>
      <vt:lpstr>WHOIS1 Recs #15-16: Plan &amp; Annual Reports</vt:lpstr>
      <vt:lpstr>WHOIS1 Recs #15-16: Plan &amp; Annual Reports</vt:lpstr>
      <vt:lpstr>WHOIS1 Recs #15-16: Plan &amp; Annual Reports</vt:lpstr>
      <vt:lpstr>WHOIS1 Recs #15-16: Plan &amp; Annual Reports</vt:lpstr>
      <vt:lpstr>WHOIS1 Recs #15-16: Plan &amp; Annual Reports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lili</cp:lastModifiedBy>
  <cp:revision>382</cp:revision>
  <cp:lastPrinted>2018-04-03T14:12:40Z</cp:lastPrinted>
  <dcterms:created xsi:type="dcterms:W3CDTF">2017-05-30T19:34:16Z</dcterms:created>
  <dcterms:modified xsi:type="dcterms:W3CDTF">2018-04-12T12:10:01Z</dcterms:modified>
</cp:coreProperties>
</file>