
<file path=[Content_Types].xml><?xml version="1.0" encoding="utf-8"?>
<Types xmlns="http://schemas.openxmlformats.org/package/2006/content-types">
  <Default Extension="xml" ContentType="application/xml"/>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354" r:id="rId2"/>
    <p:sldId id="360" r:id="rId3"/>
    <p:sldId id="364" r:id="rId4"/>
    <p:sldId id="352" r:id="rId5"/>
    <p:sldId id="359" r:id="rId6"/>
    <p:sldId id="361" r:id="rId7"/>
    <p:sldId id="346" r:id="rId8"/>
    <p:sldId id="362" r:id="rId9"/>
    <p:sldId id="363" r:id="rId10"/>
    <p:sldId id="358"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a Shambley" initials="CS" lastIdx="7" clrIdx="0">
    <p:extLst/>
  </p:cmAuthor>
  <p:cmAuthor id="2" name="Alice Jansen" initials="AJ" lastIdx="1" clrIdx="1">
    <p:extLst/>
  </p:cmAuthor>
  <p:cmAuthor id="3" name="Alice Jansen" initials="AJ [2]" lastIdx="1" clrIdx="2">
    <p:extLst/>
  </p:cmAuthor>
  <p:cmAuthor id="4" name="Alice Jansen" initials="AJ [3]" lastIdx="1" clrIdx="3">
    <p:extLst/>
  </p:cmAuthor>
  <p:cmAuthor id="5" name="Jennifer Bryce" initials="JB"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4729"/>
    <a:srgbClr val="BA7132"/>
    <a:srgbClr val="B87137"/>
    <a:srgbClr val="A1472D"/>
    <a:srgbClr val="FF99FF"/>
    <a:srgbClr val="0E4B91"/>
    <a:srgbClr val="18548A"/>
    <a:srgbClr val="15538C"/>
    <a:srgbClr val="0B2F49"/>
    <a:srgbClr val="092F4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37" autoAdjust="0"/>
    <p:restoredTop sz="96866" autoAdjust="0"/>
  </p:normalViewPr>
  <p:slideViewPr>
    <p:cSldViewPr snapToGrid="0" snapToObjects="1">
      <p:cViewPr varScale="1">
        <p:scale>
          <a:sx n="112" d="100"/>
          <a:sy n="112" d="100"/>
        </p:scale>
        <p:origin x="1736" y="192"/>
      </p:cViewPr>
      <p:guideLst>
        <p:guide orient="horz" pos="14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jpg"/><Relationship Id="rId3" Type="http://schemas.openxmlformats.org/officeDocument/2006/relationships/image" Target="../media/image7.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jpg"/><Relationship Id="rId3"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FEDE8F-D228-4A9E-9C4A-E56E07E3EFF4}" type="doc">
      <dgm:prSet loTypeId="urn:microsoft.com/office/officeart/2009/3/layout/IncreasingArrowsProcess" loCatId="process" qsTypeId="urn:microsoft.com/office/officeart/2005/8/quickstyle/simple2" qsCatId="simple" csTypeId="urn:microsoft.com/office/officeart/2005/8/colors/accent1_2" csCatId="accent1" phldr="1"/>
      <dgm:spPr/>
      <dgm:t>
        <a:bodyPr/>
        <a:lstStyle/>
        <a:p>
          <a:endParaRPr lang="en-US"/>
        </a:p>
      </dgm:t>
    </dgm:pt>
    <dgm:pt modelId="{E36F1893-B5DC-4FD4-A287-0BF7AB3C6019}">
      <dgm:prSet phldrT="[Text]"/>
      <dgm:spPr/>
      <dgm:t>
        <a:bodyPr/>
        <a:lstStyle/>
        <a:p>
          <a:r>
            <a:rPr lang="en-US" dirty="0"/>
            <a:t>Requirements</a:t>
          </a:r>
        </a:p>
      </dgm:t>
    </dgm:pt>
    <dgm:pt modelId="{2272494D-767A-4E18-9438-EA32C76324AA}" type="parTrans" cxnId="{53FF05F4-EF6C-4682-B19A-512F4751B1FF}">
      <dgm:prSet/>
      <dgm:spPr/>
      <dgm:t>
        <a:bodyPr/>
        <a:lstStyle/>
        <a:p>
          <a:endParaRPr lang="en-US"/>
        </a:p>
      </dgm:t>
    </dgm:pt>
    <dgm:pt modelId="{E1620189-AE49-4C22-BE74-92B7E9AE09AF}" type="sibTrans" cxnId="{53FF05F4-EF6C-4682-B19A-512F4751B1FF}">
      <dgm:prSet/>
      <dgm:spPr/>
      <dgm:t>
        <a:bodyPr/>
        <a:lstStyle/>
        <a:p>
          <a:endParaRPr lang="en-US"/>
        </a:p>
      </dgm:t>
    </dgm:pt>
    <dgm:pt modelId="{8EBA9980-84E0-4AEE-B8F3-A78D8EDC54AF}">
      <dgm:prSet phldrT="[Text]"/>
      <dgm:spPr/>
      <dgm:t>
        <a:bodyPr/>
        <a:lstStyle/>
        <a:p>
          <a:r>
            <a:rPr lang="en-US" dirty="0"/>
            <a:t>Define &amp; document</a:t>
          </a:r>
        </a:p>
      </dgm:t>
    </dgm:pt>
    <dgm:pt modelId="{D5B90C9A-3906-4792-A7B8-6FF7D4E33A77}" type="parTrans" cxnId="{B533D290-C025-4EF3-9E71-041FDD53F967}">
      <dgm:prSet/>
      <dgm:spPr/>
      <dgm:t>
        <a:bodyPr/>
        <a:lstStyle/>
        <a:p>
          <a:endParaRPr lang="en-US"/>
        </a:p>
      </dgm:t>
    </dgm:pt>
    <dgm:pt modelId="{A34F5B75-F8BB-4BEC-AE64-D08DC6CAA10D}" type="sibTrans" cxnId="{B533D290-C025-4EF3-9E71-041FDD53F967}">
      <dgm:prSet/>
      <dgm:spPr/>
      <dgm:t>
        <a:bodyPr/>
        <a:lstStyle/>
        <a:p>
          <a:endParaRPr lang="en-US"/>
        </a:p>
      </dgm:t>
    </dgm:pt>
    <dgm:pt modelId="{00A3AE53-4ABC-4D30-A39A-165FE3926BB9}">
      <dgm:prSet phldrT="[Text]"/>
      <dgm:spPr/>
      <dgm:t>
        <a:bodyPr/>
        <a:lstStyle/>
        <a:p>
          <a:r>
            <a:rPr lang="en-US" dirty="0"/>
            <a:t>Funding</a:t>
          </a:r>
        </a:p>
      </dgm:t>
    </dgm:pt>
    <dgm:pt modelId="{7ADD254F-B126-4663-B2E9-A6E3A2A41763}" type="parTrans" cxnId="{3BA28F77-F055-4407-82A2-BB0F2657BB98}">
      <dgm:prSet/>
      <dgm:spPr/>
      <dgm:t>
        <a:bodyPr/>
        <a:lstStyle/>
        <a:p>
          <a:endParaRPr lang="en-US"/>
        </a:p>
      </dgm:t>
    </dgm:pt>
    <dgm:pt modelId="{88094DB1-3DDE-4834-B15D-157E8A0A0C45}" type="sibTrans" cxnId="{3BA28F77-F055-4407-82A2-BB0F2657BB98}">
      <dgm:prSet/>
      <dgm:spPr/>
      <dgm:t>
        <a:bodyPr/>
        <a:lstStyle/>
        <a:p>
          <a:endParaRPr lang="en-US"/>
        </a:p>
      </dgm:t>
    </dgm:pt>
    <dgm:pt modelId="{A0678B67-BE50-4B66-95D0-698FF88B1EF8}">
      <dgm:prSet phldrT="[Text]"/>
      <dgm:spPr/>
      <dgm:t>
        <a:bodyPr/>
        <a:lstStyle/>
        <a:p>
          <a:r>
            <a:rPr lang="en-US" dirty="0"/>
            <a:t>Ensure expenditure is consistent with budget assigned to Review</a:t>
          </a:r>
        </a:p>
      </dgm:t>
    </dgm:pt>
    <dgm:pt modelId="{12FFEDC3-4719-46AC-BA1E-AA5578D68BDF}" type="parTrans" cxnId="{A85B2FF5-6EE4-4E2B-BB85-4CE2F803A6D4}">
      <dgm:prSet/>
      <dgm:spPr/>
      <dgm:t>
        <a:bodyPr/>
        <a:lstStyle/>
        <a:p>
          <a:endParaRPr lang="en-US"/>
        </a:p>
      </dgm:t>
    </dgm:pt>
    <dgm:pt modelId="{F5454BF6-176C-4B36-B2FC-E277793F615D}" type="sibTrans" cxnId="{A85B2FF5-6EE4-4E2B-BB85-4CE2F803A6D4}">
      <dgm:prSet/>
      <dgm:spPr/>
      <dgm:t>
        <a:bodyPr/>
        <a:lstStyle/>
        <a:p>
          <a:endParaRPr lang="en-US"/>
        </a:p>
      </dgm:t>
    </dgm:pt>
    <dgm:pt modelId="{D9CDDDCE-D776-4C48-8484-5968BE19D067}">
      <dgm:prSet phldrT="[Text]"/>
      <dgm:spPr/>
      <dgm:t>
        <a:bodyPr/>
        <a:lstStyle/>
        <a:p>
          <a:r>
            <a:rPr lang="en-US" dirty="0"/>
            <a:t>Candidates</a:t>
          </a:r>
        </a:p>
      </dgm:t>
    </dgm:pt>
    <dgm:pt modelId="{DE7F2CF8-D2C8-410D-8EAD-32137616B0FC}" type="parTrans" cxnId="{B7989ECD-6E47-41A7-B113-F3F854C4D8F1}">
      <dgm:prSet/>
      <dgm:spPr/>
      <dgm:t>
        <a:bodyPr/>
        <a:lstStyle/>
        <a:p>
          <a:endParaRPr lang="en-US"/>
        </a:p>
      </dgm:t>
    </dgm:pt>
    <dgm:pt modelId="{B94CF6C4-7117-43EC-B107-23AEB0AA2A8B}" type="sibTrans" cxnId="{B7989ECD-6E47-41A7-B113-F3F854C4D8F1}">
      <dgm:prSet/>
      <dgm:spPr/>
      <dgm:t>
        <a:bodyPr/>
        <a:lstStyle/>
        <a:p>
          <a:endParaRPr lang="en-US"/>
        </a:p>
      </dgm:t>
    </dgm:pt>
    <dgm:pt modelId="{38F88DD9-6366-47D6-AF93-EAA4805A71D8}">
      <dgm:prSet phldrT="[Text]"/>
      <dgm:spPr/>
      <dgm:t>
        <a:bodyPr/>
        <a:lstStyle/>
        <a:p>
          <a:r>
            <a:rPr lang="en-US" dirty="0"/>
            <a:t>Communicate with prospective candidates</a:t>
          </a:r>
        </a:p>
      </dgm:t>
    </dgm:pt>
    <dgm:pt modelId="{BB71B203-62B4-40BF-BA49-B20E5D55543B}" type="parTrans" cxnId="{2B716609-802C-40BD-A777-71F9DDD32E34}">
      <dgm:prSet/>
      <dgm:spPr/>
      <dgm:t>
        <a:bodyPr/>
        <a:lstStyle/>
        <a:p>
          <a:endParaRPr lang="en-US"/>
        </a:p>
      </dgm:t>
    </dgm:pt>
    <dgm:pt modelId="{1F87DA14-3836-4D98-93DD-14768186B118}" type="sibTrans" cxnId="{2B716609-802C-40BD-A777-71F9DDD32E34}">
      <dgm:prSet/>
      <dgm:spPr/>
      <dgm:t>
        <a:bodyPr/>
        <a:lstStyle/>
        <a:p>
          <a:endParaRPr lang="en-US"/>
        </a:p>
      </dgm:t>
    </dgm:pt>
    <dgm:pt modelId="{1C54EBE3-7DEC-4272-917B-880F7A91C526}">
      <dgm:prSet phldrT="[Text]"/>
      <dgm:spPr/>
      <dgm:t>
        <a:bodyPr/>
        <a:lstStyle/>
        <a:p>
          <a:r>
            <a:rPr lang="en-US" dirty="0"/>
            <a:t>Secure RT approval</a:t>
          </a:r>
        </a:p>
      </dgm:t>
    </dgm:pt>
    <dgm:pt modelId="{969C4F56-DF8A-4B0B-8F15-5D4D7D216BD6}" type="parTrans" cxnId="{26C688BD-321E-4889-9164-DB9B2AE1CC2A}">
      <dgm:prSet/>
      <dgm:spPr/>
      <dgm:t>
        <a:bodyPr/>
        <a:lstStyle/>
        <a:p>
          <a:endParaRPr lang="en-US"/>
        </a:p>
      </dgm:t>
    </dgm:pt>
    <dgm:pt modelId="{027B6862-C482-4E8B-806C-2315F0279F9F}" type="sibTrans" cxnId="{26C688BD-321E-4889-9164-DB9B2AE1CC2A}">
      <dgm:prSet/>
      <dgm:spPr/>
      <dgm:t>
        <a:bodyPr/>
        <a:lstStyle/>
        <a:p>
          <a:endParaRPr lang="en-US"/>
        </a:p>
      </dgm:t>
    </dgm:pt>
    <dgm:pt modelId="{A8650345-D6AF-4DD7-9556-6EF7A7597E74}">
      <dgm:prSet phldrT="[Text]"/>
      <dgm:spPr/>
      <dgm:t>
        <a:bodyPr/>
        <a:lstStyle/>
        <a:p>
          <a:r>
            <a:rPr lang="en-US" dirty="0"/>
            <a:t>Solicit qualified candidates</a:t>
          </a:r>
        </a:p>
      </dgm:t>
    </dgm:pt>
    <dgm:pt modelId="{ECB9EFE0-4EE2-4B8B-AC4D-3E372C17AA71}" type="parTrans" cxnId="{0C88DF44-550B-4582-9D92-757DE609137B}">
      <dgm:prSet/>
      <dgm:spPr/>
      <dgm:t>
        <a:bodyPr/>
        <a:lstStyle/>
        <a:p>
          <a:endParaRPr lang="en-US"/>
        </a:p>
      </dgm:t>
    </dgm:pt>
    <dgm:pt modelId="{B46A5193-D57F-4899-864B-1389977E06B0}" type="sibTrans" cxnId="{0C88DF44-550B-4582-9D92-757DE609137B}">
      <dgm:prSet/>
      <dgm:spPr/>
      <dgm:t>
        <a:bodyPr/>
        <a:lstStyle/>
        <a:p>
          <a:endParaRPr lang="en-US"/>
        </a:p>
      </dgm:t>
    </dgm:pt>
    <dgm:pt modelId="{8EDC9076-E2F4-4A0C-8A87-0EFEC175D35C}">
      <dgm:prSet phldrT="[Text]"/>
      <dgm:spPr/>
      <dgm:t>
        <a:bodyPr/>
        <a:lstStyle/>
        <a:p>
          <a:r>
            <a:rPr lang="en-US" dirty="0"/>
            <a:t>Gather information from interested candidates</a:t>
          </a:r>
        </a:p>
      </dgm:t>
    </dgm:pt>
    <dgm:pt modelId="{C1D1964B-D400-4EF0-8195-D0604912FD76}" type="parTrans" cxnId="{539DD5FE-1A93-4A33-97FB-D04FB60BC0EC}">
      <dgm:prSet/>
      <dgm:spPr/>
      <dgm:t>
        <a:bodyPr/>
        <a:lstStyle/>
        <a:p>
          <a:endParaRPr lang="en-US"/>
        </a:p>
      </dgm:t>
    </dgm:pt>
    <dgm:pt modelId="{B3FD692F-4D83-4095-BBDF-FD15D35564E0}" type="sibTrans" cxnId="{539DD5FE-1A93-4A33-97FB-D04FB60BC0EC}">
      <dgm:prSet/>
      <dgm:spPr/>
      <dgm:t>
        <a:bodyPr/>
        <a:lstStyle/>
        <a:p>
          <a:endParaRPr lang="en-US"/>
        </a:p>
      </dgm:t>
    </dgm:pt>
    <dgm:pt modelId="{0FD1214F-F6D3-451D-BC47-4B9CCC8B0FEA}">
      <dgm:prSet phldrT="[Text]"/>
      <dgm:spPr/>
      <dgm:t>
        <a:bodyPr/>
        <a:lstStyle/>
        <a:p>
          <a:r>
            <a:rPr lang="en-US" dirty="0"/>
            <a:t>Evaluate skills, potential conflicts, adherence to ICANN standards</a:t>
          </a:r>
        </a:p>
      </dgm:t>
    </dgm:pt>
    <dgm:pt modelId="{B52DE3A4-1B0B-4F24-B33B-AD91AB626341}" type="parTrans" cxnId="{D0DCB7CA-112F-4AD1-BA47-972C1FDECCD8}">
      <dgm:prSet/>
      <dgm:spPr/>
      <dgm:t>
        <a:bodyPr/>
        <a:lstStyle/>
        <a:p>
          <a:endParaRPr lang="en-US"/>
        </a:p>
      </dgm:t>
    </dgm:pt>
    <dgm:pt modelId="{0D3EF1E3-D1E8-4AF7-856E-3ADEBCD86F8C}" type="sibTrans" cxnId="{D0DCB7CA-112F-4AD1-BA47-972C1FDECCD8}">
      <dgm:prSet/>
      <dgm:spPr/>
      <dgm:t>
        <a:bodyPr/>
        <a:lstStyle/>
        <a:p>
          <a:endParaRPr lang="en-US"/>
        </a:p>
      </dgm:t>
    </dgm:pt>
    <dgm:pt modelId="{BD395A15-E1FB-4D9B-928D-456960F3E75A}">
      <dgm:prSet phldrT="[Text]"/>
      <dgm:spPr/>
      <dgm:t>
        <a:bodyPr/>
        <a:lstStyle/>
        <a:p>
          <a:r>
            <a:rPr lang="en-US" dirty="0"/>
            <a:t>Engagement</a:t>
          </a:r>
        </a:p>
      </dgm:t>
    </dgm:pt>
    <dgm:pt modelId="{8B2FCB39-90D7-42EF-ACA9-6CD887AC9A3E}" type="parTrans" cxnId="{005FB2E8-07D6-4693-8F56-3666FA7B653B}">
      <dgm:prSet/>
      <dgm:spPr/>
      <dgm:t>
        <a:bodyPr/>
        <a:lstStyle/>
        <a:p>
          <a:endParaRPr lang="en-US"/>
        </a:p>
      </dgm:t>
    </dgm:pt>
    <dgm:pt modelId="{57636BF0-620C-4403-B069-70512D901FA8}" type="sibTrans" cxnId="{005FB2E8-07D6-4693-8F56-3666FA7B653B}">
      <dgm:prSet/>
      <dgm:spPr/>
      <dgm:t>
        <a:bodyPr/>
        <a:lstStyle/>
        <a:p>
          <a:endParaRPr lang="en-US"/>
        </a:p>
      </dgm:t>
    </dgm:pt>
    <dgm:pt modelId="{10238DFA-06F7-42EF-87CB-1502EEE2BC16}">
      <dgm:prSet phldrT="[Text]"/>
      <dgm:spPr/>
      <dgm:t>
        <a:bodyPr/>
        <a:lstStyle/>
        <a:p>
          <a:r>
            <a:rPr lang="en-US" dirty="0"/>
            <a:t>Identify finalist</a:t>
          </a:r>
        </a:p>
      </dgm:t>
    </dgm:pt>
    <dgm:pt modelId="{81ED0CD3-6B4D-406E-A7A9-82B7B08B62FF}" type="parTrans" cxnId="{68A7ADE5-A651-4CE0-A8B8-344498FA7FE9}">
      <dgm:prSet/>
      <dgm:spPr/>
      <dgm:t>
        <a:bodyPr/>
        <a:lstStyle/>
        <a:p>
          <a:endParaRPr lang="en-US"/>
        </a:p>
      </dgm:t>
    </dgm:pt>
    <dgm:pt modelId="{01862A48-FF76-4060-AFDE-0059126D9A42}" type="sibTrans" cxnId="{68A7ADE5-A651-4CE0-A8B8-344498FA7FE9}">
      <dgm:prSet/>
      <dgm:spPr/>
      <dgm:t>
        <a:bodyPr/>
        <a:lstStyle/>
        <a:p>
          <a:endParaRPr lang="en-US"/>
        </a:p>
      </dgm:t>
    </dgm:pt>
    <dgm:pt modelId="{E2DE9ACB-5E2A-4242-BADD-7892E091AAB5}">
      <dgm:prSet phldrT="[Text]"/>
      <dgm:spPr/>
      <dgm:t>
        <a:bodyPr/>
        <a:lstStyle/>
        <a:p>
          <a:endParaRPr lang="en-US" dirty="0"/>
        </a:p>
      </dgm:t>
    </dgm:pt>
    <dgm:pt modelId="{0018DEB2-9639-4CDC-96B6-20DD50251CE8}" type="parTrans" cxnId="{13833061-DA40-4762-8007-FEA9A9705FD3}">
      <dgm:prSet/>
      <dgm:spPr/>
      <dgm:t>
        <a:bodyPr/>
        <a:lstStyle/>
        <a:p>
          <a:endParaRPr lang="en-US"/>
        </a:p>
      </dgm:t>
    </dgm:pt>
    <dgm:pt modelId="{D069D36C-0BE3-454D-BA7C-49072F7B581F}" type="sibTrans" cxnId="{13833061-DA40-4762-8007-FEA9A9705FD3}">
      <dgm:prSet/>
      <dgm:spPr/>
      <dgm:t>
        <a:bodyPr/>
        <a:lstStyle/>
        <a:p>
          <a:endParaRPr lang="en-US"/>
        </a:p>
      </dgm:t>
    </dgm:pt>
    <dgm:pt modelId="{D3F5141F-EDF3-475C-92E4-5A69B8D6846A}">
      <dgm:prSet phldrT="[Text]"/>
      <dgm:spPr/>
      <dgm:t>
        <a:bodyPr/>
        <a:lstStyle/>
        <a:p>
          <a:r>
            <a:rPr lang="en-US" dirty="0"/>
            <a:t>Negotiate terms</a:t>
          </a:r>
        </a:p>
      </dgm:t>
    </dgm:pt>
    <dgm:pt modelId="{7EC8CCB6-368B-4731-BC62-1BC48E8B3397}" type="parTrans" cxnId="{46857EE5-5732-4D44-9917-80BCBDF51219}">
      <dgm:prSet/>
      <dgm:spPr/>
      <dgm:t>
        <a:bodyPr/>
        <a:lstStyle/>
        <a:p>
          <a:endParaRPr lang="en-US"/>
        </a:p>
      </dgm:t>
    </dgm:pt>
    <dgm:pt modelId="{93C6B3CA-EFC1-42DA-905C-402E71116FD7}" type="sibTrans" cxnId="{46857EE5-5732-4D44-9917-80BCBDF51219}">
      <dgm:prSet/>
      <dgm:spPr/>
      <dgm:t>
        <a:bodyPr/>
        <a:lstStyle/>
        <a:p>
          <a:endParaRPr lang="en-US"/>
        </a:p>
      </dgm:t>
    </dgm:pt>
    <dgm:pt modelId="{BEA7813A-4FCD-4A38-AA1A-431385E15CA4}">
      <dgm:prSet phldrT="[Text]"/>
      <dgm:spPr/>
      <dgm:t>
        <a:bodyPr/>
        <a:lstStyle/>
        <a:p>
          <a:r>
            <a:rPr lang="en-US" dirty="0"/>
            <a:t>Execute professional Services Agreement</a:t>
          </a:r>
        </a:p>
      </dgm:t>
    </dgm:pt>
    <dgm:pt modelId="{36A7E591-154A-490C-94F3-10F1A1AC89F1}" type="parTrans" cxnId="{E3E5169F-DE44-4DBF-ADE7-4C514903BAE3}">
      <dgm:prSet/>
      <dgm:spPr/>
      <dgm:t>
        <a:bodyPr/>
        <a:lstStyle/>
        <a:p>
          <a:endParaRPr lang="en-US"/>
        </a:p>
      </dgm:t>
    </dgm:pt>
    <dgm:pt modelId="{9F39F72A-6CB5-45D1-9173-51EAE726741B}" type="sibTrans" cxnId="{E3E5169F-DE44-4DBF-ADE7-4C514903BAE3}">
      <dgm:prSet/>
      <dgm:spPr/>
      <dgm:t>
        <a:bodyPr/>
        <a:lstStyle/>
        <a:p>
          <a:endParaRPr lang="en-US"/>
        </a:p>
      </dgm:t>
    </dgm:pt>
    <dgm:pt modelId="{9EA85897-249D-4395-B3F4-193C775D63BF}">
      <dgm:prSet phldrT="[Text]"/>
      <dgm:spPr/>
      <dgm:t>
        <a:bodyPr/>
        <a:lstStyle/>
        <a:p>
          <a:r>
            <a:rPr lang="en-US" dirty="0"/>
            <a:t>Scope of work</a:t>
          </a:r>
        </a:p>
      </dgm:t>
    </dgm:pt>
    <dgm:pt modelId="{A1C9A619-2CCB-4730-ABE4-53CFAD888814}" type="parTrans" cxnId="{3D9BB84B-81CA-423E-8D83-E8DE2814046B}">
      <dgm:prSet/>
      <dgm:spPr/>
      <dgm:t>
        <a:bodyPr/>
        <a:lstStyle/>
        <a:p>
          <a:endParaRPr lang="en-US"/>
        </a:p>
      </dgm:t>
    </dgm:pt>
    <dgm:pt modelId="{5C4A394A-DD48-48D0-B059-176D81995145}" type="sibTrans" cxnId="{3D9BB84B-81CA-423E-8D83-E8DE2814046B}">
      <dgm:prSet/>
      <dgm:spPr/>
      <dgm:t>
        <a:bodyPr/>
        <a:lstStyle/>
        <a:p>
          <a:endParaRPr lang="en-US"/>
        </a:p>
      </dgm:t>
    </dgm:pt>
    <dgm:pt modelId="{D928F2C0-1FC1-4F04-80B5-C53585CC28C2}">
      <dgm:prSet phldrT="[Text]"/>
      <dgm:spPr/>
      <dgm:t>
        <a:bodyPr/>
        <a:lstStyle/>
        <a:p>
          <a:r>
            <a:rPr lang="en-US" dirty="0"/>
            <a:t>Skills and experience</a:t>
          </a:r>
        </a:p>
      </dgm:t>
    </dgm:pt>
    <dgm:pt modelId="{A39D026E-6724-4BDA-999E-CD2DD4FAC520}" type="parTrans" cxnId="{5B156B1D-9C80-4960-9189-F71E5D0FF0B8}">
      <dgm:prSet/>
      <dgm:spPr/>
      <dgm:t>
        <a:bodyPr/>
        <a:lstStyle/>
        <a:p>
          <a:endParaRPr lang="en-US"/>
        </a:p>
      </dgm:t>
    </dgm:pt>
    <dgm:pt modelId="{A3839E05-C79B-47EF-B9C0-69427A3222F3}" type="sibTrans" cxnId="{5B156B1D-9C80-4960-9189-F71E5D0FF0B8}">
      <dgm:prSet/>
      <dgm:spPr/>
      <dgm:t>
        <a:bodyPr/>
        <a:lstStyle/>
        <a:p>
          <a:endParaRPr lang="en-US"/>
        </a:p>
      </dgm:t>
    </dgm:pt>
    <dgm:pt modelId="{5A76B612-4E28-4BAD-BB53-55EC40C72DB4}">
      <dgm:prSet phldrT="[Text]"/>
      <dgm:spPr/>
      <dgm:t>
        <a:bodyPr/>
        <a:lstStyle/>
        <a:p>
          <a:r>
            <a:rPr lang="en-US" dirty="0"/>
            <a:t>Timeline &amp; milestones</a:t>
          </a:r>
        </a:p>
      </dgm:t>
    </dgm:pt>
    <dgm:pt modelId="{BD64F36B-686C-46B9-8AFC-F4E69A95D021}" type="parTrans" cxnId="{4A4EDE58-B8E2-4FE4-A3F7-F73B004CD34D}">
      <dgm:prSet/>
      <dgm:spPr/>
      <dgm:t>
        <a:bodyPr/>
        <a:lstStyle/>
        <a:p>
          <a:endParaRPr lang="en-US"/>
        </a:p>
      </dgm:t>
    </dgm:pt>
    <dgm:pt modelId="{E2AA3453-D71A-4838-BD03-A7B191BDAACB}" type="sibTrans" cxnId="{4A4EDE58-B8E2-4FE4-A3F7-F73B004CD34D}">
      <dgm:prSet/>
      <dgm:spPr/>
      <dgm:t>
        <a:bodyPr/>
        <a:lstStyle/>
        <a:p>
          <a:endParaRPr lang="en-US"/>
        </a:p>
      </dgm:t>
    </dgm:pt>
    <dgm:pt modelId="{899EA2CB-0141-4CD7-AE0E-831926F1BDA0}">
      <dgm:prSet phldrT="[Text]"/>
      <dgm:spPr/>
      <dgm:t>
        <a:bodyPr/>
        <a:lstStyle/>
        <a:p>
          <a:r>
            <a:rPr lang="en-US" dirty="0"/>
            <a:t>Deliverables</a:t>
          </a:r>
        </a:p>
      </dgm:t>
    </dgm:pt>
    <dgm:pt modelId="{EED464DC-8A4B-486E-A785-97833269A380}" type="parTrans" cxnId="{EE5223E1-E12C-4EF4-B28A-9516CCB54135}">
      <dgm:prSet/>
      <dgm:spPr/>
      <dgm:t>
        <a:bodyPr/>
        <a:lstStyle/>
        <a:p>
          <a:endParaRPr lang="en-US"/>
        </a:p>
      </dgm:t>
    </dgm:pt>
    <dgm:pt modelId="{A2FB507C-67B8-498A-B00E-49EB88049145}" type="sibTrans" cxnId="{EE5223E1-E12C-4EF4-B28A-9516CCB54135}">
      <dgm:prSet/>
      <dgm:spPr/>
      <dgm:t>
        <a:bodyPr/>
        <a:lstStyle/>
        <a:p>
          <a:endParaRPr lang="en-US"/>
        </a:p>
      </dgm:t>
    </dgm:pt>
    <dgm:pt modelId="{9997CA3D-422D-4FBA-A60F-7C0A49FF9615}">
      <dgm:prSet phldrT="[Text]"/>
      <dgm:spPr/>
      <dgm:t>
        <a:bodyPr/>
        <a:lstStyle/>
        <a:p>
          <a:r>
            <a:rPr lang="en-US" dirty="0"/>
            <a:t>Designate RT point person(s) to speak with a singular voice (can be chair(s) or any other RT member); RT member signs NDA</a:t>
          </a:r>
        </a:p>
      </dgm:t>
    </dgm:pt>
    <dgm:pt modelId="{B95EB01D-4205-420C-BFDA-28D019136680}" type="parTrans" cxnId="{C353015A-365A-4361-89B0-D2CC53D4BE4B}">
      <dgm:prSet/>
      <dgm:spPr/>
      <dgm:t>
        <a:bodyPr/>
        <a:lstStyle/>
        <a:p>
          <a:endParaRPr lang="en-US"/>
        </a:p>
      </dgm:t>
    </dgm:pt>
    <dgm:pt modelId="{1BD008DC-3FC6-4083-8014-E7603CC27DAE}" type="sibTrans" cxnId="{C353015A-365A-4361-89B0-D2CC53D4BE4B}">
      <dgm:prSet/>
      <dgm:spPr/>
      <dgm:t>
        <a:bodyPr/>
        <a:lstStyle/>
        <a:p>
          <a:endParaRPr lang="en-US"/>
        </a:p>
      </dgm:t>
    </dgm:pt>
    <dgm:pt modelId="{D8C918E8-1919-4600-9007-66AE7ED6AD8B}" type="pres">
      <dgm:prSet presAssocID="{8DFEDE8F-D228-4A9E-9C4A-E56E07E3EFF4}" presName="Name0" presStyleCnt="0">
        <dgm:presLayoutVars>
          <dgm:chMax val="5"/>
          <dgm:chPref val="5"/>
          <dgm:dir/>
          <dgm:animLvl val="lvl"/>
        </dgm:presLayoutVars>
      </dgm:prSet>
      <dgm:spPr/>
      <dgm:t>
        <a:bodyPr/>
        <a:lstStyle/>
        <a:p>
          <a:endParaRPr lang="en-US"/>
        </a:p>
      </dgm:t>
    </dgm:pt>
    <dgm:pt modelId="{12EF910D-EFFF-4B5B-B1D3-0C935555B2BF}" type="pres">
      <dgm:prSet presAssocID="{E36F1893-B5DC-4FD4-A287-0BF7AB3C6019}" presName="parentText1" presStyleLbl="node1" presStyleIdx="0" presStyleCnt="4">
        <dgm:presLayoutVars>
          <dgm:chMax/>
          <dgm:chPref val="3"/>
          <dgm:bulletEnabled val="1"/>
        </dgm:presLayoutVars>
      </dgm:prSet>
      <dgm:spPr/>
      <dgm:t>
        <a:bodyPr/>
        <a:lstStyle/>
        <a:p>
          <a:endParaRPr lang="en-US"/>
        </a:p>
      </dgm:t>
    </dgm:pt>
    <dgm:pt modelId="{90CDE6D3-B626-40C2-8EB2-3FF9F5CF19A4}" type="pres">
      <dgm:prSet presAssocID="{E36F1893-B5DC-4FD4-A287-0BF7AB3C6019}" presName="childText1" presStyleLbl="solidAlignAcc1" presStyleIdx="0" presStyleCnt="4">
        <dgm:presLayoutVars>
          <dgm:chMax val="0"/>
          <dgm:chPref val="0"/>
          <dgm:bulletEnabled val="1"/>
        </dgm:presLayoutVars>
      </dgm:prSet>
      <dgm:spPr/>
      <dgm:t>
        <a:bodyPr/>
        <a:lstStyle/>
        <a:p>
          <a:endParaRPr lang="en-US"/>
        </a:p>
      </dgm:t>
    </dgm:pt>
    <dgm:pt modelId="{E7F46E0A-A7A5-4A3D-A30D-F85FAB535129}" type="pres">
      <dgm:prSet presAssocID="{00A3AE53-4ABC-4D30-A39A-165FE3926BB9}" presName="parentText2" presStyleLbl="node1" presStyleIdx="1" presStyleCnt="4">
        <dgm:presLayoutVars>
          <dgm:chMax/>
          <dgm:chPref val="3"/>
          <dgm:bulletEnabled val="1"/>
        </dgm:presLayoutVars>
      </dgm:prSet>
      <dgm:spPr/>
      <dgm:t>
        <a:bodyPr/>
        <a:lstStyle/>
        <a:p>
          <a:endParaRPr lang="en-US"/>
        </a:p>
      </dgm:t>
    </dgm:pt>
    <dgm:pt modelId="{3090C239-8AFC-4570-A1A1-716F5A7B7FC6}" type="pres">
      <dgm:prSet presAssocID="{00A3AE53-4ABC-4D30-A39A-165FE3926BB9}" presName="childText2" presStyleLbl="solidAlignAcc1" presStyleIdx="1" presStyleCnt="4">
        <dgm:presLayoutVars>
          <dgm:chMax val="0"/>
          <dgm:chPref val="0"/>
          <dgm:bulletEnabled val="1"/>
        </dgm:presLayoutVars>
      </dgm:prSet>
      <dgm:spPr/>
      <dgm:t>
        <a:bodyPr/>
        <a:lstStyle/>
        <a:p>
          <a:endParaRPr lang="en-US"/>
        </a:p>
      </dgm:t>
    </dgm:pt>
    <dgm:pt modelId="{B066441B-9187-41B5-8735-71EF30D3C6A2}" type="pres">
      <dgm:prSet presAssocID="{D9CDDDCE-D776-4C48-8484-5968BE19D067}" presName="parentText3" presStyleLbl="node1" presStyleIdx="2" presStyleCnt="4">
        <dgm:presLayoutVars>
          <dgm:chMax/>
          <dgm:chPref val="3"/>
          <dgm:bulletEnabled val="1"/>
        </dgm:presLayoutVars>
      </dgm:prSet>
      <dgm:spPr/>
      <dgm:t>
        <a:bodyPr/>
        <a:lstStyle/>
        <a:p>
          <a:endParaRPr lang="en-US"/>
        </a:p>
      </dgm:t>
    </dgm:pt>
    <dgm:pt modelId="{3194F2A3-3887-4769-A6EF-3400E522B7BC}" type="pres">
      <dgm:prSet presAssocID="{D9CDDDCE-D776-4C48-8484-5968BE19D067}" presName="childText3" presStyleLbl="solidAlignAcc1" presStyleIdx="2" presStyleCnt="4">
        <dgm:presLayoutVars>
          <dgm:chMax val="0"/>
          <dgm:chPref val="0"/>
          <dgm:bulletEnabled val="1"/>
        </dgm:presLayoutVars>
      </dgm:prSet>
      <dgm:spPr/>
      <dgm:t>
        <a:bodyPr/>
        <a:lstStyle/>
        <a:p>
          <a:endParaRPr lang="en-US"/>
        </a:p>
      </dgm:t>
    </dgm:pt>
    <dgm:pt modelId="{79EBDC53-BC5B-4F78-AB43-6B463EBAEF4B}" type="pres">
      <dgm:prSet presAssocID="{BD395A15-E1FB-4D9B-928D-456960F3E75A}" presName="parentText4" presStyleLbl="node1" presStyleIdx="3" presStyleCnt="4">
        <dgm:presLayoutVars>
          <dgm:chMax/>
          <dgm:chPref val="3"/>
          <dgm:bulletEnabled val="1"/>
        </dgm:presLayoutVars>
      </dgm:prSet>
      <dgm:spPr/>
      <dgm:t>
        <a:bodyPr/>
        <a:lstStyle/>
        <a:p>
          <a:endParaRPr lang="en-US"/>
        </a:p>
      </dgm:t>
    </dgm:pt>
    <dgm:pt modelId="{2117CBE9-8D06-43AC-827D-3AF063225C9A}" type="pres">
      <dgm:prSet presAssocID="{BD395A15-E1FB-4D9B-928D-456960F3E75A}" presName="childText4" presStyleLbl="solidAlignAcc1" presStyleIdx="3" presStyleCnt="4">
        <dgm:presLayoutVars>
          <dgm:chMax val="0"/>
          <dgm:chPref val="0"/>
          <dgm:bulletEnabled val="1"/>
        </dgm:presLayoutVars>
      </dgm:prSet>
      <dgm:spPr/>
      <dgm:t>
        <a:bodyPr/>
        <a:lstStyle/>
        <a:p>
          <a:endParaRPr lang="en-US"/>
        </a:p>
      </dgm:t>
    </dgm:pt>
  </dgm:ptLst>
  <dgm:cxnLst>
    <dgm:cxn modelId="{A85B2FF5-6EE4-4E2B-BB85-4CE2F803A6D4}" srcId="{00A3AE53-4ABC-4D30-A39A-165FE3926BB9}" destId="{A0678B67-BE50-4B66-95D0-698FF88B1EF8}" srcOrd="0" destOrd="0" parTransId="{12FFEDC3-4719-46AC-BA1E-AA5578D68BDF}" sibTransId="{F5454BF6-176C-4B36-B2FC-E277793F615D}"/>
    <dgm:cxn modelId="{539DD5FE-1A93-4A33-97FB-D04FB60BC0EC}" srcId="{D9CDDDCE-D776-4C48-8484-5968BE19D067}" destId="{8EDC9076-E2F4-4A0C-8A87-0EFEC175D35C}" srcOrd="2" destOrd="0" parTransId="{C1D1964B-D400-4EF0-8195-D0604912FD76}" sibTransId="{B3FD692F-4D83-4095-BBDF-FD15D35564E0}"/>
    <dgm:cxn modelId="{68A7ADE5-A651-4CE0-A8B8-344498FA7FE9}" srcId="{BD395A15-E1FB-4D9B-928D-456960F3E75A}" destId="{10238DFA-06F7-42EF-87CB-1502EEE2BC16}" srcOrd="0" destOrd="0" parTransId="{81ED0CD3-6B4D-406E-A7A9-82B7B08B62FF}" sibTransId="{01862A48-FF76-4060-AFDE-0059126D9A42}"/>
    <dgm:cxn modelId="{F8AF74C5-4EEE-4368-A8CD-34825E0E9F4B}" type="presOf" srcId="{8DFEDE8F-D228-4A9E-9C4A-E56E07E3EFF4}" destId="{D8C918E8-1919-4600-9007-66AE7ED6AD8B}" srcOrd="0" destOrd="0" presId="urn:microsoft.com/office/officeart/2009/3/layout/IncreasingArrowsProcess"/>
    <dgm:cxn modelId="{53FF05F4-EF6C-4682-B19A-512F4751B1FF}" srcId="{8DFEDE8F-D228-4A9E-9C4A-E56E07E3EFF4}" destId="{E36F1893-B5DC-4FD4-A287-0BF7AB3C6019}" srcOrd="0" destOrd="0" parTransId="{2272494D-767A-4E18-9438-EA32C76324AA}" sibTransId="{E1620189-AE49-4C22-BE74-92B7E9AE09AF}"/>
    <dgm:cxn modelId="{005FB2E8-07D6-4693-8F56-3666FA7B653B}" srcId="{8DFEDE8F-D228-4A9E-9C4A-E56E07E3EFF4}" destId="{BD395A15-E1FB-4D9B-928D-456960F3E75A}" srcOrd="3" destOrd="0" parTransId="{8B2FCB39-90D7-42EF-ACA9-6CD887AC9A3E}" sibTransId="{57636BF0-620C-4403-B069-70512D901FA8}"/>
    <dgm:cxn modelId="{DC8F8EAB-527F-45ED-951F-D489173A02FF}" type="presOf" srcId="{D3F5141F-EDF3-475C-92E4-5A69B8D6846A}" destId="{2117CBE9-8D06-43AC-827D-3AF063225C9A}" srcOrd="0" destOrd="1" presId="urn:microsoft.com/office/officeart/2009/3/layout/IncreasingArrowsProcess"/>
    <dgm:cxn modelId="{76921BE8-4D1B-4659-AB89-A6DF215C7500}" type="presOf" srcId="{00A3AE53-4ABC-4D30-A39A-165FE3926BB9}" destId="{E7F46E0A-A7A5-4A3D-A30D-F85FAB535129}" srcOrd="0" destOrd="0" presId="urn:microsoft.com/office/officeart/2009/3/layout/IncreasingArrowsProcess"/>
    <dgm:cxn modelId="{B533D290-C025-4EF3-9E71-041FDD53F967}" srcId="{E36F1893-B5DC-4FD4-A287-0BF7AB3C6019}" destId="{8EBA9980-84E0-4AEE-B8F3-A78D8EDC54AF}" srcOrd="0" destOrd="0" parTransId="{D5B90C9A-3906-4792-A7B8-6FF7D4E33A77}" sibTransId="{A34F5B75-F8BB-4BEC-AE64-D08DC6CAA10D}"/>
    <dgm:cxn modelId="{EE5223E1-E12C-4EF4-B28A-9516CCB54135}" srcId="{8EBA9980-84E0-4AEE-B8F3-A78D8EDC54AF}" destId="{899EA2CB-0141-4CD7-AE0E-831926F1BDA0}" srcOrd="3" destOrd="0" parTransId="{EED464DC-8A4B-486E-A785-97833269A380}" sibTransId="{A2FB507C-67B8-498A-B00E-49EB88049145}"/>
    <dgm:cxn modelId="{A59405E5-CEF4-4780-B364-636DD655D1E4}" type="presOf" srcId="{0FD1214F-F6D3-451D-BC47-4B9CCC8B0FEA}" destId="{3194F2A3-3887-4769-A6EF-3400E522B7BC}" srcOrd="0" destOrd="3" presId="urn:microsoft.com/office/officeart/2009/3/layout/IncreasingArrowsProcess"/>
    <dgm:cxn modelId="{3BA28F77-F055-4407-82A2-BB0F2657BB98}" srcId="{8DFEDE8F-D228-4A9E-9C4A-E56E07E3EFF4}" destId="{00A3AE53-4ABC-4D30-A39A-165FE3926BB9}" srcOrd="1" destOrd="0" parTransId="{7ADD254F-B126-4663-B2E9-A6E3A2A41763}" sibTransId="{88094DB1-3DDE-4834-B15D-157E8A0A0C45}"/>
    <dgm:cxn modelId="{46857EE5-5732-4D44-9917-80BCBDF51219}" srcId="{BD395A15-E1FB-4D9B-928D-456960F3E75A}" destId="{D3F5141F-EDF3-475C-92E4-5A69B8D6846A}" srcOrd="1" destOrd="0" parTransId="{7EC8CCB6-368B-4731-BC62-1BC48E8B3397}" sibTransId="{93C6B3CA-EFC1-42DA-905C-402E71116FD7}"/>
    <dgm:cxn modelId="{ADF24973-4BC8-4A34-8D31-0E6E5B9E456A}" type="presOf" srcId="{BEA7813A-4FCD-4A38-AA1A-431385E15CA4}" destId="{2117CBE9-8D06-43AC-827D-3AF063225C9A}" srcOrd="0" destOrd="2" presId="urn:microsoft.com/office/officeart/2009/3/layout/IncreasingArrowsProcess"/>
    <dgm:cxn modelId="{9B0D576D-0FC0-46CE-9FE6-F56C9B62B787}" type="presOf" srcId="{5A76B612-4E28-4BAD-BB53-55EC40C72DB4}" destId="{90CDE6D3-B626-40C2-8EB2-3FF9F5CF19A4}" srcOrd="0" destOrd="3" presId="urn:microsoft.com/office/officeart/2009/3/layout/IncreasingArrowsProcess"/>
    <dgm:cxn modelId="{B9E24161-F747-4C8A-817E-CD156C14EA3C}" type="presOf" srcId="{D9CDDDCE-D776-4C48-8484-5968BE19D067}" destId="{B066441B-9187-41B5-8735-71EF30D3C6A2}" srcOrd="0" destOrd="0" presId="urn:microsoft.com/office/officeart/2009/3/layout/IncreasingArrowsProcess"/>
    <dgm:cxn modelId="{830E9D7B-CC65-4B33-9477-52CFAA096627}" type="presOf" srcId="{10238DFA-06F7-42EF-87CB-1502EEE2BC16}" destId="{2117CBE9-8D06-43AC-827D-3AF063225C9A}" srcOrd="0" destOrd="0" presId="urn:microsoft.com/office/officeart/2009/3/layout/IncreasingArrowsProcess"/>
    <dgm:cxn modelId="{4A4EDE58-B8E2-4FE4-A3F7-F73B004CD34D}" srcId="{8EBA9980-84E0-4AEE-B8F3-A78D8EDC54AF}" destId="{5A76B612-4E28-4BAD-BB53-55EC40C72DB4}" srcOrd="2" destOrd="0" parTransId="{BD64F36B-686C-46B9-8AFC-F4E69A95D021}" sibTransId="{E2AA3453-D71A-4838-BD03-A7B191BDAACB}"/>
    <dgm:cxn modelId="{5B156B1D-9C80-4960-9189-F71E5D0FF0B8}" srcId="{8EBA9980-84E0-4AEE-B8F3-A78D8EDC54AF}" destId="{D928F2C0-1FC1-4F04-80B5-C53585CC28C2}" srcOrd="1" destOrd="0" parTransId="{A39D026E-6724-4BDA-999E-CD2DD4FAC520}" sibTransId="{A3839E05-C79B-47EF-B9C0-69427A3222F3}"/>
    <dgm:cxn modelId="{26C688BD-321E-4889-9164-DB9B2AE1CC2A}" srcId="{00A3AE53-4ABC-4D30-A39A-165FE3926BB9}" destId="{1C54EBE3-7DEC-4272-917B-880F7A91C526}" srcOrd="1" destOrd="0" parTransId="{969C4F56-DF8A-4B0B-8F15-5D4D7D216BD6}" sibTransId="{027B6862-C482-4E8B-806C-2315F0279F9F}"/>
    <dgm:cxn modelId="{EBF0AFAA-B292-406E-816E-B135D76266C3}" type="presOf" srcId="{BD395A15-E1FB-4D9B-928D-456960F3E75A}" destId="{79EBDC53-BC5B-4F78-AB43-6B463EBAEF4B}" srcOrd="0" destOrd="0" presId="urn:microsoft.com/office/officeart/2009/3/layout/IncreasingArrowsProcess"/>
    <dgm:cxn modelId="{13833061-DA40-4762-8007-FEA9A9705FD3}" srcId="{BD395A15-E1FB-4D9B-928D-456960F3E75A}" destId="{E2DE9ACB-5E2A-4242-BADD-7892E091AAB5}" srcOrd="3" destOrd="0" parTransId="{0018DEB2-9639-4CDC-96B6-20DD50251CE8}" sibTransId="{D069D36C-0BE3-454D-BA7C-49072F7B581F}"/>
    <dgm:cxn modelId="{B7989ECD-6E47-41A7-B113-F3F854C4D8F1}" srcId="{8DFEDE8F-D228-4A9E-9C4A-E56E07E3EFF4}" destId="{D9CDDDCE-D776-4C48-8484-5968BE19D067}" srcOrd="2" destOrd="0" parTransId="{DE7F2CF8-D2C8-410D-8EAD-32137616B0FC}" sibTransId="{B94CF6C4-7117-43EC-B107-23AEB0AA2A8B}"/>
    <dgm:cxn modelId="{A9D3D1D2-4D7B-4755-948D-8FA7C52562A2}" type="presOf" srcId="{38F88DD9-6366-47D6-AF93-EAA4805A71D8}" destId="{3194F2A3-3887-4769-A6EF-3400E522B7BC}" srcOrd="0" destOrd="1" presId="urn:microsoft.com/office/officeart/2009/3/layout/IncreasingArrowsProcess"/>
    <dgm:cxn modelId="{18B220D7-170D-4E96-80A9-8A3984168726}" type="presOf" srcId="{9EA85897-249D-4395-B3F4-193C775D63BF}" destId="{90CDE6D3-B626-40C2-8EB2-3FF9F5CF19A4}" srcOrd="0" destOrd="1" presId="urn:microsoft.com/office/officeart/2009/3/layout/IncreasingArrowsProcess"/>
    <dgm:cxn modelId="{FC01948F-27AC-43AC-B5B8-B1A7C676B06A}" type="presOf" srcId="{8EBA9980-84E0-4AEE-B8F3-A78D8EDC54AF}" destId="{90CDE6D3-B626-40C2-8EB2-3FF9F5CF19A4}" srcOrd="0" destOrd="0" presId="urn:microsoft.com/office/officeart/2009/3/layout/IncreasingArrowsProcess"/>
    <dgm:cxn modelId="{0C88DF44-550B-4582-9D92-757DE609137B}" srcId="{D9CDDDCE-D776-4C48-8484-5968BE19D067}" destId="{A8650345-D6AF-4DD7-9556-6EF7A7597E74}" srcOrd="0" destOrd="0" parTransId="{ECB9EFE0-4EE2-4B8B-AC4D-3E372C17AA71}" sibTransId="{B46A5193-D57F-4899-864B-1389977E06B0}"/>
    <dgm:cxn modelId="{8E7F3D5B-2453-463D-9213-6403E05C6B38}" type="presOf" srcId="{A8650345-D6AF-4DD7-9556-6EF7A7597E74}" destId="{3194F2A3-3887-4769-A6EF-3400E522B7BC}" srcOrd="0" destOrd="0" presId="urn:microsoft.com/office/officeart/2009/3/layout/IncreasingArrowsProcess"/>
    <dgm:cxn modelId="{DC58F19C-D149-46CC-93BD-5B6E1DA9E1AE}" type="presOf" srcId="{A0678B67-BE50-4B66-95D0-698FF88B1EF8}" destId="{3090C239-8AFC-4570-A1A1-716F5A7B7FC6}" srcOrd="0" destOrd="0" presId="urn:microsoft.com/office/officeart/2009/3/layout/IncreasingArrowsProcess"/>
    <dgm:cxn modelId="{C270AAAE-BF57-4FF0-BD57-54185981A0F5}" type="presOf" srcId="{9997CA3D-422D-4FBA-A60F-7C0A49FF9615}" destId="{90CDE6D3-B626-40C2-8EB2-3FF9F5CF19A4}" srcOrd="0" destOrd="5" presId="urn:microsoft.com/office/officeart/2009/3/layout/IncreasingArrowsProcess"/>
    <dgm:cxn modelId="{2CD6D413-4FB0-49B0-BF23-7EC1754B4CF3}" type="presOf" srcId="{1C54EBE3-7DEC-4272-917B-880F7A91C526}" destId="{3090C239-8AFC-4570-A1A1-716F5A7B7FC6}" srcOrd="0" destOrd="1" presId="urn:microsoft.com/office/officeart/2009/3/layout/IncreasingArrowsProcess"/>
    <dgm:cxn modelId="{C353015A-365A-4361-89B0-D2CC53D4BE4B}" srcId="{E36F1893-B5DC-4FD4-A287-0BF7AB3C6019}" destId="{9997CA3D-422D-4FBA-A60F-7C0A49FF9615}" srcOrd="1" destOrd="0" parTransId="{B95EB01D-4205-420C-BFDA-28D019136680}" sibTransId="{1BD008DC-3FC6-4083-8014-E7603CC27DAE}"/>
    <dgm:cxn modelId="{E3E5169F-DE44-4DBF-ADE7-4C514903BAE3}" srcId="{BD395A15-E1FB-4D9B-928D-456960F3E75A}" destId="{BEA7813A-4FCD-4A38-AA1A-431385E15CA4}" srcOrd="2" destOrd="0" parTransId="{36A7E591-154A-490C-94F3-10F1A1AC89F1}" sibTransId="{9F39F72A-6CB5-45D1-9173-51EAE726741B}"/>
    <dgm:cxn modelId="{E6D61785-10F9-4E78-98A2-D921B23BC5F2}" type="presOf" srcId="{D928F2C0-1FC1-4F04-80B5-C53585CC28C2}" destId="{90CDE6D3-B626-40C2-8EB2-3FF9F5CF19A4}" srcOrd="0" destOrd="2" presId="urn:microsoft.com/office/officeart/2009/3/layout/IncreasingArrowsProcess"/>
    <dgm:cxn modelId="{657B5571-1C18-405C-B898-2DEB4793CB7B}" type="presOf" srcId="{8EDC9076-E2F4-4A0C-8A87-0EFEC175D35C}" destId="{3194F2A3-3887-4769-A6EF-3400E522B7BC}" srcOrd="0" destOrd="2" presId="urn:microsoft.com/office/officeart/2009/3/layout/IncreasingArrowsProcess"/>
    <dgm:cxn modelId="{5807698E-A47A-4683-92C8-4F1DAE5B0106}" type="presOf" srcId="{899EA2CB-0141-4CD7-AE0E-831926F1BDA0}" destId="{90CDE6D3-B626-40C2-8EB2-3FF9F5CF19A4}" srcOrd="0" destOrd="4" presId="urn:microsoft.com/office/officeart/2009/3/layout/IncreasingArrowsProcess"/>
    <dgm:cxn modelId="{2B716609-802C-40BD-A777-71F9DDD32E34}" srcId="{D9CDDDCE-D776-4C48-8484-5968BE19D067}" destId="{38F88DD9-6366-47D6-AF93-EAA4805A71D8}" srcOrd="1" destOrd="0" parTransId="{BB71B203-62B4-40BF-BA49-B20E5D55543B}" sibTransId="{1F87DA14-3836-4D98-93DD-14768186B118}"/>
    <dgm:cxn modelId="{C22546AD-328A-47D2-9834-34AB6D071ABC}" type="presOf" srcId="{E36F1893-B5DC-4FD4-A287-0BF7AB3C6019}" destId="{12EF910D-EFFF-4B5B-B1D3-0C935555B2BF}" srcOrd="0" destOrd="0" presId="urn:microsoft.com/office/officeart/2009/3/layout/IncreasingArrowsProcess"/>
    <dgm:cxn modelId="{3D9BB84B-81CA-423E-8D83-E8DE2814046B}" srcId="{8EBA9980-84E0-4AEE-B8F3-A78D8EDC54AF}" destId="{9EA85897-249D-4395-B3F4-193C775D63BF}" srcOrd="0" destOrd="0" parTransId="{A1C9A619-2CCB-4730-ABE4-53CFAD888814}" sibTransId="{5C4A394A-DD48-48D0-B059-176D81995145}"/>
    <dgm:cxn modelId="{D0DCB7CA-112F-4AD1-BA47-972C1FDECCD8}" srcId="{D9CDDDCE-D776-4C48-8484-5968BE19D067}" destId="{0FD1214F-F6D3-451D-BC47-4B9CCC8B0FEA}" srcOrd="3" destOrd="0" parTransId="{B52DE3A4-1B0B-4F24-B33B-AD91AB626341}" sibTransId="{0D3EF1E3-D1E8-4AF7-856E-3ADEBCD86F8C}"/>
    <dgm:cxn modelId="{D769C87C-98AB-4A4F-9062-5F90B59B831F}" type="presOf" srcId="{E2DE9ACB-5E2A-4242-BADD-7892E091AAB5}" destId="{2117CBE9-8D06-43AC-827D-3AF063225C9A}" srcOrd="0" destOrd="3" presId="urn:microsoft.com/office/officeart/2009/3/layout/IncreasingArrowsProcess"/>
    <dgm:cxn modelId="{6319B834-B864-4D8E-BFE2-451370610891}" type="presParOf" srcId="{D8C918E8-1919-4600-9007-66AE7ED6AD8B}" destId="{12EF910D-EFFF-4B5B-B1D3-0C935555B2BF}" srcOrd="0" destOrd="0" presId="urn:microsoft.com/office/officeart/2009/3/layout/IncreasingArrowsProcess"/>
    <dgm:cxn modelId="{8464AE22-8CCE-4F34-B938-F1187F374AD5}" type="presParOf" srcId="{D8C918E8-1919-4600-9007-66AE7ED6AD8B}" destId="{90CDE6D3-B626-40C2-8EB2-3FF9F5CF19A4}" srcOrd="1" destOrd="0" presId="urn:microsoft.com/office/officeart/2009/3/layout/IncreasingArrowsProcess"/>
    <dgm:cxn modelId="{BBEBC091-2424-4C9F-8793-B78D5E3A7C8D}" type="presParOf" srcId="{D8C918E8-1919-4600-9007-66AE7ED6AD8B}" destId="{E7F46E0A-A7A5-4A3D-A30D-F85FAB535129}" srcOrd="2" destOrd="0" presId="urn:microsoft.com/office/officeart/2009/3/layout/IncreasingArrowsProcess"/>
    <dgm:cxn modelId="{B40EA0FC-91D9-4507-BE8B-E1EAC22FBECD}" type="presParOf" srcId="{D8C918E8-1919-4600-9007-66AE7ED6AD8B}" destId="{3090C239-8AFC-4570-A1A1-716F5A7B7FC6}" srcOrd="3" destOrd="0" presId="urn:microsoft.com/office/officeart/2009/3/layout/IncreasingArrowsProcess"/>
    <dgm:cxn modelId="{C8B01AB2-F3E5-434B-A1DA-10B4DC416A0B}" type="presParOf" srcId="{D8C918E8-1919-4600-9007-66AE7ED6AD8B}" destId="{B066441B-9187-41B5-8735-71EF30D3C6A2}" srcOrd="4" destOrd="0" presId="urn:microsoft.com/office/officeart/2009/3/layout/IncreasingArrowsProcess"/>
    <dgm:cxn modelId="{65662891-0F23-4868-9799-80D0640420EA}" type="presParOf" srcId="{D8C918E8-1919-4600-9007-66AE7ED6AD8B}" destId="{3194F2A3-3887-4769-A6EF-3400E522B7BC}" srcOrd="5" destOrd="0" presId="urn:microsoft.com/office/officeart/2009/3/layout/IncreasingArrowsProcess"/>
    <dgm:cxn modelId="{F3C9EFE5-067E-4D88-9A7B-C06D106EE3AF}" type="presParOf" srcId="{D8C918E8-1919-4600-9007-66AE7ED6AD8B}" destId="{79EBDC53-BC5B-4F78-AB43-6B463EBAEF4B}" srcOrd="6" destOrd="0" presId="urn:microsoft.com/office/officeart/2009/3/layout/IncreasingArrowsProcess"/>
    <dgm:cxn modelId="{FB08790E-03B3-4E3E-9AD7-BD0E618F3389}" type="presParOf" srcId="{D8C918E8-1919-4600-9007-66AE7ED6AD8B}" destId="{2117CBE9-8D06-43AC-827D-3AF063225C9A}"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A0D5D7-90DF-4564-9A1A-FBB25AA72480}"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F1ECB220-83DB-462A-BCA9-A3A973300223}">
      <dgm:prSet phldrT="[Text]"/>
      <dgm:spPr/>
      <dgm:t>
        <a:bodyPr/>
        <a:lstStyle/>
        <a:p>
          <a:r>
            <a:rPr lang="en-US" dirty="0"/>
            <a:t>Review Team (RT)</a:t>
          </a:r>
        </a:p>
      </dgm:t>
    </dgm:pt>
    <dgm:pt modelId="{1FD7B96E-727C-4D14-9B07-56970963B56E}" type="parTrans" cxnId="{1EAFB735-F8F1-478F-A3DE-D45BF818607E}">
      <dgm:prSet/>
      <dgm:spPr/>
      <dgm:t>
        <a:bodyPr/>
        <a:lstStyle/>
        <a:p>
          <a:endParaRPr lang="en-US"/>
        </a:p>
      </dgm:t>
    </dgm:pt>
    <dgm:pt modelId="{326BA577-DD75-417D-A49B-EC00380C44CD}" type="sibTrans" cxnId="{1EAFB735-F8F1-478F-A3DE-D45BF818607E}">
      <dgm:prSet/>
      <dgm:spPr/>
      <dgm:t>
        <a:bodyPr/>
        <a:lstStyle/>
        <a:p>
          <a:endParaRPr lang="en-US"/>
        </a:p>
      </dgm:t>
    </dgm:pt>
    <dgm:pt modelId="{475DC96D-26B4-41BC-8798-2E2C89D0C172}">
      <dgm:prSet phldrT="[Text]" custT="1"/>
      <dgm:spPr/>
      <dgm:t>
        <a:bodyPr/>
        <a:lstStyle/>
        <a:p>
          <a:r>
            <a:rPr lang="en-US" sz="1300" dirty="0"/>
            <a:t>Determine scope of work, skills/expertise, deliverables, timeline</a:t>
          </a:r>
        </a:p>
      </dgm:t>
    </dgm:pt>
    <dgm:pt modelId="{96C227C8-F17B-4133-85C2-E96A05CCF6FE}" type="parTrans" cxnId="{2AE1C1B5-06D7-4907-B830-29ADEC83D699}">
      <dgm:prSet/>
      <dgm:spPr/>
      <dgm:t>
        <a:bodyPr/>
        <a:lstStyle/>
        <a:p>
          <a:endParaRPr lang="en-US"/>
        </a:p>
      </dgm:t>
    </dgm:pt>
    <dgm:pt modelId="{B96793A5-F331-427D-A3BA-317CE6D8CC06}" type="sibTrans" cxnId="{2AE1C1B5-06D7-4907-B830-29ADEC83D699}">
      <dgm:prSet/>
      <dgm:spPr/>
      <dgm:t>
        <a:bodyPr/>
        <a:lstStyle/>
        <a:p>
          <a:endParaRPr lang="en-US"/>
        </a:p>
      </dgm:t>
    </dgm:pt>
    <dgm:pt modelId="{14A754CA-C830-46D7-BAB2-B6A3294F7849}">
      <dgm:prSet phldrT="[Text]" custT="1"/>
      <dgm:spPr/>
      <dgm:t>
        <a:bodyPr/>
        <a:lstStyle/>
        <a:p>
          <a:r>
            <a:rPr lang="en-US" sz="1300" dirty="0"/>
            <a:t>Liaise with RT and ICANN Procurement</a:t>
          </a:r>
        </a:p>
      </dgm:t>
    </dgm:pt>
    <dgm:pt modelId="{A95C991E-D571-4E4C-8281-2EDB7B299AA1}" type="parTrans" cxnId="{EA02B595-F7A0-4BDD-AB23-D461C4452D68}">
      <dgm:prSet/>
      <dgm:spPr/>
      <dgm:t>
        <a:bodyPr/>
        <a:lstStyle/>
        <a:p>
          <a:endParaRPr lang="en-US"/>
        </a:p>
      </dgm:t>
    </dgm:pt>
    <dgm:pt modelId="{5C88D15C-1B7B-48F7-9807-F9E6850A113E}" type="sibTrans" cxnId="{EA02B595-F7A0-4BDD-AB23-D461C4452D68}">
      <dgm:prSet/>
      <dgm:spPr/>
      <dgm:t>
        <a:bodyPr/>
        <a:lstStyle/>
        <a:p>
          <a:endParaRPr lang="en-US"/>
        </a:p>
      </dgm:t>
    </dgm:pt>
    <dgm:pt modelId="{FB065AF4-9399-4E7C-967B-FD8C452F1D74}">
      <dgm:prSet phldrT="[Text]"/>
      <dgm:spPr/>
      <dgm:t>
        <a:bodyPr/>
        <a:lstStyle/>
        <a:p>
          <a:r>
            <a:rPr lang="en-US" dirty="0"/>
            <a:t>Procurement</a:t>
          </a:r>
        </a:p>
      </dgm:t>
    </dgm:pt>
    <dgm:pt modelId="{C8E6380D-E2CE-45AD-A5BC-B1E775403CCF}" type="parTrans" cxnId="{E10D974B-85DA-46DC-BECD-F608B5E7B8CD}">
      <dgm:prSet/>
      <dgm:spPr/>
      <dgm:t>
        <a:bodyPr/>
        <a:lstStyle/>
        <a:p>
          <a:endParaRPr lang="en-US"/>
        </a:p>
      </dgm:t>
    </dgm:pt>
    <dgm:pt modelId="{948EE75F-A4AC-45EF-B247-55193E10C1A5}" type="sibTrans" cxnId="{E10D974B-85DA-46DC-BECD-F608B5E7B8CD}">
      <dgm:prSet/>
      <dgm:spPr/>
      <dgm:t>
        <a:bodyPr/>
        <a:lstStyle/>
        <a:p>
          <a:endParaRPr lang="en-US"/>
        </a:p>
      </dgm:t>
    </dgm:pt>
    <dgm:pt modelId="{FBE6751E-4DBB-437F-B28C-AECD649E486B}">
      <dgm:prSet phldrT="[Text]" custT="1"/>
      <dgm:spPr/>
      <dgm:t>
        <a:bodyPr/>
        <a:lstStyle/>
        <a:p>
          <a:r>
            <a:rPr lang="en-US" sz="1300" dirty="0"/>
            <a:t>Identify contractors based on criteria</a:t>
          </a:r>
        </a:p>
      </dgm:t>
    </dgm:pt>
    <dgm:pt modelId="{D8710E8C-1E09-4E0B-8A3F-B7BED06258C7}" type="parTrans" cxnId="{5D30B52C-54B5-4983-B743-BD32F1733981}">
      <dgm:prSet/>
      <dgm:spPr/>
      <dgm:t>
        <a:bodyPr/>
        <a:lstStyle/>
        <a:p>
          <a:endParaRPr lang="en-US"/>
        </a:p>
      </dgm:t>
    </dgm:pt>
    <dgm:pt modelId="{DE8166A0-8D15-448B-B95C-78B07CDA5CAF}" type="sibTrans" cxnId="{5D30B52C-54B5-4983-B743-BD32F1733981}">
      <dgm:prSet/>
      <dgm:spPr/>
      <dgm:t>
        <a:bodyPr/>
        <a:lstStyle/>
        <a:p>
          <a:endParaRPr lang="en-US"/>
        </a:p>
      </dgm:t>
    </dgm:pt>
    <dgm:pt modelId="{D2934287-F469-41C6-88CE-B248B3B1D868}">
      <dgm:prSet phldrT="[Text]" custT="1"/>
      <dgm:spPr/>
      <dgm:t>
        <a:bodyPr/>
        <a:lstStyle/>
        <a:p>
          <a:r>
            <a:rPr lang="en-US" sz="1300" dirty="0"/>
            <a:t>Share responsibility with designated point person(s) from RT for selection of suitable candidate</a:t>
          </a:r>
        </a:p>
      </dgm:t>
    </dgm:pt>
    <dgm:pt modelId="{CD0B3813-5C65-4746-9C52-545842C5300B}" type="parTrans" cxnId="{95E06FBD-7481-4C1B-978B-6664F81F7CEA}">
      <dgm:prSet/>
      <dgm:spPr/>
      <dgm:t>
        <a:bodyPr/>
        <a:lstStyle/>
        <a:p>
          <a:endParaRPr lang="en-US"/>
        </a:p>
      </dgm:t>
    </dgm:pt>
    <dgm:pt modelId="{A7D3B407-3C2D-4704-B849-4FBBE404E6E0}" type="sibTrans" cxnId="{95E06FBD-7481-4C1B-978B-6664F81F7CEA}">
      <dgm:prSet/>
      <dgm:spPr/>
      <dgm:t>
        <a:bodyPr/>
        <a:lstStyle/>
        <a:p>
          <a:endParaRPr lang="en-US"/>
        </a:p>
      </dgm:t>
    </dgm:pt>
    <dgm:pt modelId="{043B698B-167C-4AB9-8176-228C8DAA7BD0}">
      <dgm:prSet phldrT="[Text]" custT="1"/>
      <dgm:spPr/>
      <dgm:t>
        <a:bodyPr/>
        <a:lstStyle/>
        <a:p>
          <a:r>
            <a:rPr lang="en-US" sz="1300" dirty="0"/>
            <a:t>Determine appropriate procedural steps  based on scope of work</a:t>
          </a:r>
        </a:p>
      </dgm:t>
    </dgm:pt>
    <dgm:pt modelId="{DF09EDDB-3A0D-4FE8-BD1D-3B980A5F732C}" type="parTrans" cxnId="{B0A48CB4-F458-413C-B8F1-9FBBFC3F6C28}">
      <dgm:prSet/>
      <dgm:spPr/>
      <dgm:t>
        <a:bodyPr/>
        <a:lstStyle/>
        <a:p>
          <a:endParaRPr lang="en-US"/>
        </a:p>
      </dgm:t>
    </dgm:pt>
    <dgm:pt modelId="{7AF68D0A-51C3-4B2D-BA7D-ADB882946C6C}" type="sibTrans" cxnId="{B0A48CB4-F458-413C-B8F1-9FBBFC3F6C28}">
      <dgm:prSet/>
      <dgm:spPr/>
      <dgm:t>
        <a:bodyPr/>
        <a:lstStyle/>
        <a:p>
          <a:endParaRPr lang="en-US"/>
        </a:p>
      </dgm:t>
    </dgm:pt>
    <dgm:pt modelId="{321FE171-FE77-4518-B2CD-094F2843B732}">
      <dgm:prSet phldrT="[Text]" custT="1"/>
      <dgm:spPr/>
      <dgm:t>
        <a:bodyPr/>
        <a:lstStyle/>
        <a:p>
          <a:r>
            <a:rPr lang="en-US" sz="1300" dirty="0"/>
            <a:t>Evaluate candidates</a:t>
          </a:r>
        </a:p>
      </dgm:t>
    </dgm:pt>
    <dgm:pt modelId="{619B8BF6-92FA-4958-A6FC-38C1D18DA4D5}" type="parTrans" cxnId="{E314B5EE-7D64-4CF8-9756-D01B17AB9F82}">
      <dgm:prSet/>
      <dgm:spPr/>
      <dgm:t>
        <a:bodyPr/>
        <a:lstStyle/>
        <a:p>
          <a:endParaRPr lang="en-US"/>
        </a:p>
      </dgm:t>
    </dgm:pt>
    <dgm:pt modelId="{083CB3CF-4CEF-402F-AF16-5194E26BCA30}" type="sibTrans" cxnId="{E314B5EE-7D64-4CF8-9756-D01B17AB9F82}">
      <dgm:prSet/>
      <dgm:spPr/>
      <dgm:t>
        <a:bodyPr/>
        <a:lstStyle/>
        <a:p>
          <a:endParaRPr lang="en-US"/>
        </a:p>
      </dgm:t>
    </dgm:pt>
    <dgm:pt modelId="{07F9700C-6DA7-4A23-A47B-C1A7B9FD6332}">
      <dgm:prSet phldrT="[Text]" custT="1"/>
      <dgm:spPr/>
      <dgm:t>
        <a:bodyPr/>
        <a:lstStyle/>
        <a:p>
          <a:r>
            <a:rPr lang="en-US" sz="1300" dirty="0"/>
            <a:t>Negotiate contract</a:t>
          </a:r>
        </a:p>
      </dgm:t>
    </dgm:pt>
    <dgm:pt modelId="{E66D2102-9276-46C8-AE55-5BCB890EC7DC}" type="parTrans" cxnId="{87FA991F-393C-4E2C-A935-6AF61AB1B276}">
      <dgm:prSet/>
      <dgm:spPr/>
      <dgm:t>
        <a:bodyPr/>
        <a:lstStyle/>
        <a:p>
          <a:endParaRPr lang="en-US"/>
        </a:p>
      </dgm:t>
    </dgm:pt>
    <dgm:pt modelId="{04E853A0-DF8D-447F-8DEF-D372DA8616D8}" type="sibTrans" cxnId="{87FA991F-393C-4E2C-A935-6AF61AB1B276}">
      <dgm:prSet/>
      <dgm:spPr/>
      <dgm:t>
        <a:bodyPr/>
        <a:lstStyle/>
        <a:p>
          <a:endParaRPr lang="en-US"/>
        </a:p>
      </dgm:t>
    </dgm:pt>
    <dgm:pt modelId="{0EFDD53E-967B-42C4-81A6-7AAB724758BE}">
      <dgm:prSet phldrT="[Text]" custT="1"/>
      <dgm:spPr/>
      <dgm:t>
        <a:bodyPr/>
        <a:lstStyle/>
        <a:p>
          <a:r>
            <a:rPr lang="en-US" sz="1300" dirty="0"/>
            <a:t>Approve expenditure</a:t>
          </a:r>
        </a:p>
      </dgm:t>
    </dgm:pt>
    <dgm:pt modelId="{4AE6A105-C097-493A-9CFA-54A28C4AB37D}" type="parTrans" cxnId="{95CF56D5-2EA3-4C27-97E7-CC684F1A69F2}">
      <dgm:prSet/>
      <dgm:spPr/>
      <dgm:t>
        <a:bodyPr/>
        <a:lstStyle/>
        <a:p>
          <a:endParaRPr lang="en-US"/>
        </a:p>
      </dgm:t>
    </dgm:pt>
    <dgm:pt modelId="{FB3AFE90-7451-4F26-8BFE-891968ED7A90}" type="sibTrans" cxnId="{95CF56D5-2EA3-4C27-97E7-CC684F1A69F2}">
      <dgm:prSet/>
      <dgm:spPr/>
      <dgm:t>
        <a:bodyPr/>
        <a:lstStyle/>
        <a:p>
          <a:endParaRPr lang="en-US"/>
        </a:p>
      </dgm:t>
    </dgm:pt>
    <dgm:pt modelId="{09806306-1A6C-477E-AC5F-D80EC2740043}">
      <dgm:prSet phldrT="[Text]"/>
      <dgm:spPr/>
      <dgm:t>
        <a:bodyPr/>
        <a:lstStyle/>
        <a:p>
          <a:endParaRPr lang="en-US" sz="1100" dirty="0"/>
        </a:p>
      </dgm:t>
    </dgm:pt>
    <dgm:pt modelId="{FE73AE50-42B5-4332-91FE-7C90B1E18F11}" type="parTrans" cxnId="{2437CD15-5C8E-4C12-93FF-BD92FC296C9A}">
      <dgm:prSet/>
      <dgm:spPr/>
      <dgm:t>
        <a:bodyPr/>
        <a:lstStyle/>
        <a:p>
          <a:endParaRPr lang="en-US"/>
        </a:p>
      </dgm:t>
    </dgm:pt>
    <dgm:pt modelId="{3FA749CE-502C-4599-94FB-5E1728E70434}" type="sibTrans" cxnId="{2437CD15-5C8E-4C12-93FF-BD92FC296C9A}">
      <dgm:prSet/>
      <dgm:spPr/>
      <dgm:t>
        <a:bodyPr/>
        <a:lstStyle/>
        <a:p>
          <a:endParaRPr lang="en-US"/>
        </a:p>
      </dgm:t>
    </dgm:pt>
    <dgm:pt modelId="{0F7297E9-DC3C-4AA7-8509-6C30AB4E0A5B}">
      <dgm:prSet phldrT="[Text]" custT="1"/>
      <dgm:spPr/>
      <dgm:t>
        <a:bodyPr/>
        <a:lstStyle/>
        <a:p>
          <a:r>
            <a:rPr lang="en-US" sz="1300" dirty="0"/>
            <a:t>Share request for submissions with network</a:t>
          </a:r>
        </a:p>
      </dgm:t>
    </dgm:pt>
    <dgm:pt modelId="{B22F9A8F-BFE0-4151-8928-8D60C5927EE0}" type="parTrans" cxnId="{DE7FC19D-AFFE-4186-BC26-B07848CE2631}">
      <dgm:prSet/>
      <dgm:spPr/>
      <dgm:t>
        <a:bodyPr/>
        <a:lstStyle/>
        <a:p>
          <a:endParaRPr lang="en-US"/>
        </a:p>
      </dgm:t>
    </dgm:pt>
    <dgm:pt modelId="{8D8450B9-AB77-4B5B-88ED-8E37D35C3991}" type="sibTrans" cxnId="{DE7FC19D-AFFE-4186-BC26-B07848CE2631}">
      <dgm:prSet/>
      <dgm:spPr/>
      <dgm:t>
        <a:bodyPr/>
        <a:lstStyle/>
        <a:p>
          <a:endParaRPr lang="en-US"/>
        </a:p>
      </dgm:t>
    </dgm:pt>
    <dgm:pt modelId="{598151D1-FDAF-41AB-A974-655DF1AE9052}">
      <dgm:prSet phldrT="[Text]" custT="1"/>
      <dgm:spPr/>
      <dgm:t>
        <a:bodyPr/>
        <a:lstStyle/>
        <a:p>
          <a:r>
            <a:rPr lang="en-US" sz="1300" dirty="0"/>
            <a:t>Announce request for submissions or proposals</a:t>
          </a:r>
        </a:p>
      </dgm:t>
    </dgm:pt>
    <dgm:pt modelId="{D8F05465-4A2C-4E97-A6DE-EA019ACD44D6}" type="parTrans" cxnId="{387A7DC0-7BE9-4D2C-8C07-835AF1CF15AC}">
      <dgm:prSet/>
      <dgm:spPr/>
      <dgm:t>
        <a:bodyPr/>
        <a:lstStyle/>
        <a:p>
          <a:endParaRPr lang="en-US"/>
        </a:p>
      </dgm:t>
    </dgm:pt>
    <dgm:pt modelId="{A6504888-B109-4179-A015-D4D9F0106D37}" type="sibTrans" cxnId="{387A7DC0-7BE9-4D2C-8C07-835AF1CF15AC}">
      <dgm:prSet/>
      <dgm:spPr/>
      <dgm:t>
        <a:bodyPr/>
        <a:lstStyle/>
        <a:p>
          <a:endParaRPr lang="en-US"/>
        </a:p>
      </dgm:t>
    </dgm:pt>
    <dgm:pt modelId="{153B8819-5801-4131-A0E6-D75AB2103DB0}">
      <dgm:prSet phldrT="[Text]" custT="1"/>
      <dgm:spPr/>
      <dgm:t>
        <a:bodyPr/>
        <a:lstStyle/>
        <a:p>
          <a:r>
            <a:rPr lang="en-US" sz="1300" dirty="0"/>
            <a:t>Designate point person(s) from RT to select and interact with contractor; signs NDA</a:t>
          </a:r>
        </a:p>
      </dgm:t>
    </dgm:pt>
    <dgm:pt modelId="{14D8E339-25EA-4E0D-9376-893FD0E8A08E}" type="parTrans" cxnId="{8E3D5DFB-4989-4478-8B26-4C4C9691203F}">
      <dgm:prSet/>
      <dgm:spPr/>
      <dgm:t>
        <a:bodyPr/>
        <a:lstStyle/>
        <a:p>
          <a:endParaRPr lang="en-US"/>
        </a:p>
      </dgm:t>
    </dgm:pt>
    <dgm:pt modelId="{97EDEC74-6BB8-4212-AC66-D4A1E01BD32B}" type="sibTrans" cxnId="{8E3D5DFB-4989-4478-8B26-4C4C9691203F}">
      <dgm:prSet/>
      <dgm:spPr/>
      <dgm:t>
        <a:bodyPr/>
        <a:lstStyle/>
        <a:p>
          <a:endParaRPr lang="en-US"/>
        </a:p>
      </dgm:t>
    </dgm:pt>
    <dgm:pt modelId="{ED20E1CC-2A6F-4FC0-871E-3F9E692FE195}">
      <dgm:prSet phldrT="[Text]" custT="1"/>
      <dgm:spPr/>
      <dgm:t>
        <a:bodyPr/>
        <a:lstStyle/>
        <a:p>
          <a:r>
            <a:rPr lang="en-US" sz="1300" dirty="0"/>
            <a:t>Manage operational elements, financials and deliverables based on contractual terms</a:t>
          </a:r>
        </a:p>
      </dgm:t>
    </dgm:pt>
    <dgm:pt modelId="{9B406F5B-A050-4A50-BEF9-5D0DE4A5DEC1}" type="parTrans" cxnId="{A487AB15-1C80-472D-8CCE-2B62498DD902}">
      <dgm:prSet/>
      <dgm:spPr/>
      <dgm:t>
        <a:bodyPr/>
        <a:lstStyle/>
        <a:p>
          <a:endParaRPr lang="en-US"/>
        </a:p>
      </dgm:t>
    </dgm:pt>
    <dgm:pt modelId="{AF73EE93-7B5A-4C79-89E3-2FEC02270CBC}" type="sibTrans" cxnId="{A487AB15-1C80-472D-8CCE-2B62498DD902}">
      <dgm:prSet/>
      <dgm:spPr/>
      <dgm:t>
        <a:bodyPr/>
        <a:lstStyle/>
        <a:p>
          <a:endParaRPr lang="en-US"/>
        </a:p>
      </dgm:t>
    </dgm:pt>
    <dgm:pt modelId="{B445DDCC-36E8-42E4-87D7-08F732C2712D}">
      <dgm:prSet phldrT="[Text]" custT="1"/>
      <dgm:spPr/>
      <dgm:t>
        <a:bodyPr/>
        <a:lstStyle/>
        <a:p>
          <a:r>
            <a:rPr lang="en-US" sz="1300" dirty="0"/>
            <a:t>Manage invoicing and remittances</a:t>
          </a:r>
        </a:p>
      </dgm:t>
    </dgm:pt>
    <dgm:pt modelId="{3AB05B82-70B5-4C4D-9898-6DA4CDC11206}" type="parTrans" cxnId="{AABB833E-962E-4A13-A0E9-8B915E5EB0C9}">
      <dgm:prSet/>
      <dgm:spPr/>
      <dgm:t>
        <a:bodyPr/>
        <a:lstStyle/>
        <a:p>
          <a:endParaRPr lang="en-US"/>
        </a:p>
      </dgm:t>
    </dgm:pt>
    <dgm:pt modelId="{C7AC5932-4F82-4575-8477-6333EBA2FFAA}" type="sibTrans" cxnId="{AABB833E-962E-4A13-A0E9-8B915E5EB0C9}">
      <dgm:prSet/>
      <dgm:spPr/>
      <dgm:t>
        <a:bodyPr/>
        <a:lstStyle/>
        <a:p>
          <a:endParaRPr lang="en-US"/>
        </a:p>
      </dgm:t>
    </dgm:pt>
    <dgm:pt modelId="{FF7E1902-57C4-4A3C-8FC4-C4F8B3AD7706}">
      <dgm:prSet phldrT="[Text]" custT="1"/>
      <dgm:spPr/>
      <dgm:t>
        <a:bodyPr/>
        <a:lstStyle/>
        <a:p>
          <a:r>
            <a:rPr lang="en-US" sz="1300" dirty="0"/>
            <a:t>Ensure compliance with contractual terms</a:t>
          </a:r>
        </a:p>
      </dgm:t>
    </dgm:pt>
    <dgm:pt modelId="{1FA380FC-481A-4238-9FC7-A2112CA2D73D}" type="parTrans" cxnId="{DB91110C-B169-4911-80CD-623DF88ED75D}">
      <dgm:prSet/>
      <dgm:spPr/>
      <dgm:t>
        <a:bodyPr/>
        <a:lstStyle/>
        <a:p>
          <a:endParaRPr lang="en-US"/>
        </a:p>
      </dgm:t>
    </dgm:pt>
    <dgm:pt modelId="{252095E8-150E-468B-9E2B-E2778D18B023}" type="sibTrans" cxnId="{DB91110C-B169-4911-80CD-623DF88ED75D}">
      <dgm:prSet/>
      <dgm:spPr/>
      <dgm:t>
        <a:bodyPr/>
        <a:lstStyle/>
        <a:p>
          <a:endParaRPr lang="en-US"/>
        </a:p>
      </dgm:t>
    </dgm:pt>
    <dgm:pt modelId="{EF2EF4B1-6D22-43D8-98B0-ED5EBB1F29B4}">
      <dgm:prSet phldrT="[Text]" custT="1"/>
      <dgm:spPr/>
      <dgm:t>
        <a:bodyPr/>
        <a:lstStyle/>
        <a:p>
          <a:r>
            <a:rPr lang="en-US" sz="1300" dirty="0"/>
            <a:t>Ensure compliance with procurement process and best practices</a:t>
          </a:r>
        </a:p>
      </dgm:t>
    </dgm:pt>
    <dgm:pt modelId="{0DB89897-DC58-4F74-8638-BF73C96A8006}" type="parTrans" cxnId="{9D826081-22FC-4671-BBC3-77E930A63345}">
      <dgm:prSet/>
      <dgm:spPr/>
      <dgm:t>
        <a:bodyPr/>
        <a:lstStyle/>
        <a:p>
          <a:endParaRPr lang="en-US"/>
        </a:p>
      </dgm:t>
    </dgm:pt>
    <dgm:pt modelId="{72E822C3-9ADD-4EFF-9C42-D268DE175410}" type="sibTrans" cxnId="{9D826081-22FC-4671-BBC3-77E930A63345}">
      <dgm:prSet/>
      <dgm:spPr/>
      <dgm:t>
        <a:bodyPr/>
        <a:lstStyle/>
        <a:p>
          <a:endParaRPr lang="en-US"/>
        </a:p>
      </dgm:t>
    </dgm:pt>
    <dgm:pt modelId="{084BE835-8575-4530-A671-AA5F44FC110C}">
      <dgm:prSet phldrT="[Text]" custT="1"/>
      <dgm:spPr/>
      <dgm:t>
        <a:bodyPr/>
        <a:lstStyle/>
        <a:p>
          <a:r>
            <a:rPr lang="en-US" sz="1300" dirty="0"/>
            <a:t>Inform applicants that some information will be shared with designated point person(s) (no cost or contractual terms will be shared)</a:t>
          </a:r>
        </a:p>
      </dgm:t>
    </dgm:pt>
    <dgm:pt modelId="{B22FA828-5ACC-439D-A6FA-227437924F30}" type="parTrans" cxnId="{623E27BE-677C-452E-BD2D-D9D1302DEF75}">
      <dgm:prSet/>
      <dgm:spPr/>
      <dgm:t>
        <a:bodyPr/>
        <a:lstStyle/>
        <a:p>
          <a:endParaRPr lang="en-US"/>
        </a:p>
      </dgm:t>
    </dgm:pt>
    <dgm:pt modelId="{39677AEA-BCA8-4D6C-8B2E-3FEC484B81C1}" type="sibTrans" cxnId="{623E27BE-677C-452E-BD2D-D9D1302DEF75}">
      <dgm:prSet/>
      <dgm:spPr/>
      <dgm:t>
        <a:bodyPr/>
        <a:lstStyle/>
        <a:p>
          <a:endParaRPr lang="en-US"/>
        </a:p>
      </dgm:t>
    </dgm:pt>
    <dgm:pt modelId="{29069975-1E50-FE41-8112-9A25A9D89B40}">
      <dgm:prSet phldrT="[Text]" custT="1"/>
      <dgm:spPr/>
      <dgm:t>
        <a:bodyPr/>
        <a:lstStyle/>
        <a:p>
          <a:r>
            <a:rPr lang="en-US" sz="1300" dirty="0"/>
            <a:t>Manages substantive aspects of work (as defined in statement of work and within budgetary constraints)</a:t>
          </a:r>
        </a:p>
      </dgm:t>
    </dgm:pt>
    <dgm:pt modelId="{9F660532-4261-CD4C-BFF0-2B1721E976AF}" type="parTrans" cxnId="{CA5FAD1D-1CC9-A949-8824-4454A78C29DE}">
      <dgm:prSet/>
      <dgm:spPr/>
      <dgm:t>
        <a:bodyPr/>
        <a:lstStyle/>
        <a:p>
          <a:endParaRPr lang="en-US"/>
        </a:p>
      </dgm:t>
    </dgm:pt>
    <dgm:pt modelId="{34335808-6616-7742-AE7F-C86D140605EE}" type="sibTrans" cxnId="{CA5FAD1D-1CC9-A949-8824-4454A78C29DE}">
      <dgm:prSet/>
      <dgm:spPr/>
      <dgm:t>
        <a:bodyPr/>
        <a:lstStyle/>
        <a:p>
          <a:endParaRPr lang="en-US"/>
        </a:p>
      </dgm:t>
    </dgm:pt>
    <dgm:pt modelId="{909C8373-E65D-470A-99F2-7A0A7E88BBEF}">
      <dgm:prSet phldrT="[Text]"/>
      <dgm:spPr/>
      <dgm:t>
        <a:bodyPr/>
        <a:lstStyle/>
        <a:p>
          <a:r>
            <a:rPr lang="en-US" dirty="0"/>
            <a:t>MSSI</a:t>
          </a:r>
        </a:p>
      </dgm:t>
    </dgm:pt>
    <dgm:pt modelId="{790EEA2D-B1D7-4EC6-A8DA-48EB228C43BC}" type="sibTrans" cxnId="{BE9CF032-4A7C-44BF-B40A-96FC747DE243}">
      <dgm:prSet/>
      <dgm:spPr/>
      <dgm:t>
        <a:bodyPr/>
        <a:lstStyle/>
        <a:p>
          <a:endParaRPr lang="en-US"/>
        </a:p>
      </dgm:t>
    </dgm:pt>
    <dgm:pt modelId="{FE0C547F-8F4D-4D54-945E-233ED897667E}" type="parTrans" cxnId="{BE9CF032-4A7C-44BF-B40A-96FC747DE243}">
      <dgm:prSet/>
      <dgm:spPr/>
      <dgm:t>
        <a:bodyPr/>
        <a:lstStyle/>
        <a:p>
          <a:endParaRPr lang="en-US"/>
        </a:p>
      </dgm:t>
    </dgm:pt>
    <dgm:pt modelId="{0713EE2B-65E7-43A0-AC40-781ECDB684AA}">
      <dgm:prSet phldrT="[Text]" custT="1"/>
      <dgm:spPr/>
      <dgm:t>
        <a:bodyPr/>
        <a:lstStyle/>
        <a:p>
          <a:r>
            <a:rPr lang="en-US" sz="1300" dirty="0"/>
            <a:t>Designated point person(s)* share(s) responsibility with ICANN organization for selection of suitable candidate **</a:t>
          </a:r>
        </a:p>
      </dgm:t>
    </dgm:pt>
    <dgm:pt modelId="{86393971-1733-4C06-BA44-FD212A0D2D8B}" type="parTrans" cxnId="{1DF25AAD-D0DC-423A-82AF-74529CFABE4B}">
      <dgm:prSet/>
      <dgm:spPr/>
      <dgm:t>
        <a:bodyPr/>
        <a:lstStyle/>
        <a:p>
          <a:endParaRPr lang="en-US"/>
        </a:p>
      </dgm:t>
    </dgm:pt>
    <dgm:pt modelId="{E3C381F1-F420-452F-8940-00AC3EFE00BE}" type="sibTrans" cxnId="{1DF25AAD-D0DC-423A-82AF-74529CFABE4B}">
      <dgm:prSet/>
      <dgm:spPr/>
      <dgm:t>
        <a:bodyPr/>
        <a:lstStyle/>
        <a:p>
          <a:endParaRPr lang="en-US"/>
        </a:p>
      </dgm:t>
    </dgm:pt>
    <dgm:pt modelId="{8916D161-4425-4EDF-9611-471701AF38C9}" type="pres">
      <dgm:prSet presAssocID="{72A0D5D7-90DF-4564-9A1A-FBB25AA72480}" presName="linearFlow" presStyleCnt="0">
        <dgm:presLayoutVars>
          <dgm:dir/>
          <dgm:animLvl val="lvl"/>
          <dgm:resizeHandles/>
        </dgm:presLayoutVars>
      </dgm:prSet>
      <dgm:spPr/>
      <dgm:t>
        <a:bodyPr/>
        <a:lstStyle/>
        <a:p>
          <a:endParaRPr lang="en-US"/>
        </a:p>
      </dgm:t>
    </dgm:pt>
    <dgm:pt modelId="{FBFFB9B2-C2E1-422B-867A-0E35A86CF810}" type="pres">
      <dgm:prSet presAssocID="{F1ECB220-83DB-462A-BCA9-A3A973300223}" presName="compositeNode" presStyleCnt="0">
        <dgm:presLayoutVars>
          <dgm:bulletEnabled val="1"/>
        </dgm:presLayoutVars>
      </dgm:prSet>
      <dgm:spPr/>
    </dgm:pt>
    <dgm:pt modelId="{4DF81C0F-5176-46D0-9CC9-2BCE7B0D4D48}" type="pres">
      <dgm:prSet presAssocID="{F1ECB220-83DB-462A-BCA9-A3A973300223}" presName="image" presStyleLbl="fgImgPlace1" presStyleIdx="0" presStyleCnt="3" custLinFactNeighborY="-31230"/>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685BEBA6-CD71-4A7D-8C05-EE163803869B}" type="pres">
      <dgm:prSet presAssocID="{F1ECB220-83DB-462A-BCA9-A3A973300223}" presName="childNode" presStyleLbl="node1" presStyleIdx="0" presStyleCnt="3" custScaleX="95600" custScaleY="108568" custLinFactNeighborY="-718">
        <dgm:presLayoutVars>
          <dgm:bulletEnabled val="1"/>
        </dgm:presLayoutVars>
      </dgm:prSet>
      <dgm:spPr/>
      <dgm:t>
        <a:bodyPr/>
        <a:lstStyle/>
        <a:p>
          <a:endParaRPr lang="en-US"/>
        </a:p>
      </dgm:t>
    </dgm:pt>
    <dgm:pt modelId="{65D2F412-6B7F-4D6C-8783-9509B039623C}" type="pres">
      <dgm:prSet presAssocID="{F1ECB220-83DB-462A-BCA9-A3A973300223}" presName="parentNode" presStyleLbl="revTx" presStyleIdx="0" presStyleCnt="3">
        <dgm:presLayoutVars>
          <dgm:chMax val="0"/>
          <dgm:bulletEnabled val="1"/>
        </dgm:presLayoutVars>
      </dgm:prSet>
      <dgm:spPr/>
      <dgm:t>
        <a:bodyPr/>
        <a:lstStyle/>
        <a:p>
          <a:endParaRPr lang="en-US"/>
        </a:p>
      </dgm:t>
    </dgm:pt>
    <dgm:pt modelId="{C3039B1C-05D6-40C7-A6A8-9869F9892766}" type="pres">
      <dgm:prSet presAssocID="{326BA577-DD75-417D-A49B-EC00380C44CD}" presName="sibTrans" presStyleCnt="0"/>
      <dgm:spPr/>
    </dgm:pt>
    <dgm:pt modelId="{1CF267D9-54F9-45D8-9269-960714583595}" type="pres">
      <dgm:prSet presAssocID="{909C8373-E65D-470A-99F2-7A0A7E88BBEF}" presName="compositeNode" presStyleCnt="0">
        <dgm:presLayoutVars>
          <dgm:bulletEnabled val="1"/>
        </dgm:presLayoutVars>
      </dgm:prSet>
      <dgm:spPr/>
    </dgm:pt>
    <dgm:pt modelId="{D711E676-3AF3-4634-83C6-4AF4A8153837}" type="pres">
      <dgm:prSet presAssocID="{909C8373-E65D-470A-99F2-7A0A7E88BBEF}" presName="image" presStyleLbl="fgImgPlace1" presStyleIdx="1" presStyleCnt="3" custLinFactNeighborY="-1626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3474BC1A-0888-415A-B965-A9D274EEA219}" type="pres">
      <dgm:prSet presAssocID="{909C8373-E65D-470A-99F2-7A0A7E88BBEF}" presName="childNode" presStyleLbl="node1" presStyleIdx="1" presStyleCnt="3" custScaleY="102261">
        <dgm:presLayoutVars>
          <dgm:bulletEnabled val="1"/>
        </dgm:presLayoutVars>
      </dgm:prSet>
      <dgm:spPr/>
      <dgm:t>
        <a:bodyPr/>
        <a:lstStyle/>
        <a:p>
          <a:endParaRPr lang="en-US"/>
        </a:p>
      </dgm:t>
    </dgm:pt>
    <dgm:pt modelId="{4B498B8E-E76B-4533-8FAC-9E56E06417BD}" type="pres">
      <dgm:prSet presAssocID="{909C8373-E65D-470A-99F2-7A0A7E88BBEF}" presName="parentNode" presStyleLbl="revTx" presStyleIdx="1" presStyleCnt="3">
        <dgm:presLayoutVars>
          <dgm:chMax val="0"/>
          <dgm:bulletEnabled val="1"/>
        </dgm:presLayoutVars>
      </dgm:prSet>
      <dgm:spPr/>
      <dgm:t>
        <a:bodyPr/>
        <a:lstStyle/>
        <a:p>
          <a:endParaRPr lang="en-US"/>
        </a:p>
      </dgm:t>
    </dgm:pt>
    <dgm:pt modelId="{5C941D2A-B808-43C7-BD59-46253A0DB0CA}" type="pres">
      <dgm:prSet presAssocID="{790EEA2D-B1D7-4EC6-A8DA-48EB228C43BC}" presName="sibTrans" presStyleCnt="0"/>
      <dgm:spPr/>
    </dgm:pt>
    <dgm:pt modelId="{A700DE58-21F9-4619-82B9-B7E6893B61A3}" type="pres">
      <dgm:prSet presAssocID="{FB065AF4-9399-4E7C-967B-FD8C452F1D74}" presName="compositeNode" presStyleCnt="0">
        <dgm:presLayoutVars>
          <dgm:bulletEnabled val="1"/>
        </dgm:presLayoutVars>
      </dgm:prSet>
      <dgm:spPr/>
    </dgm:pt>
    <dgm:pt modelId="{65EE2447-C21A-46ED-99DF-A20E63727C1F}" type="pres">
      <dgm:prSet presAssocID="{FB065AF4-9399-4E7C-967B-FD8C452F1D74}" presName="image" presStyleLbl="fgImgPlace1" presStyleIdx="2" presStyleCnt="3" custLinFactNeighborY="-26574"/>
      <dgm:spPr>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dgm:spPr>
    </dgm:pt>
    <dgm:pt modelId="{366E46CC-BDFA-4BC3-9292-43048FC11C96}" type="pres">
      <dgm:prSet presAssocID="{FB065AF4-9399-4E7C-967B-FD8C452F1D74}" presName="childNode" presStyleLbl="node1" presStyleIdx="2" presStyleCnt="3" custScaleY="105279">
        <dgm:presLayoutVars>
          <dgm:bulletEnabled val="1"/>
        </dgm:presLayoutVars>
      </dgm:prSet>
      <dgm:spPr/>
      <dgm:t>
        <a:bodyPr/>
        <a:lstStyle/>
        <a:p>
          <a:endParaRPr lang="en-US"/>
        </a:p>
      </dgm:t>
    </dgm:pt>
    <dgm:pt modelId="{BE280F50-F4C6-4170-BC4D-1205B3BEEA52}" type="pres">
      <dgm:prSet presAssocID="{FB065AF4-9399-4E7C-967B-FD8C452F1D74}" presName="parentNode" presStyleLbl="revTx" presStyleIdx="2" presStyleCnt="3">
        <dgm:presLayoutVars>
          <dgm:chMax val="0"/>
          <dgm:bulletEnabled val="1"/>
        </dgm:presLayoutVars>
      </dgm:prSet>
      <dgm:spPr/>
      <dgm:t>
        <a:bodyPr/>
        <a:lstStyle/>
        <a:p>
          <a:endParaRPr lang="en-US"/>
        </a:p>
      </dgm:t>
    </dgm:pt>
  </dgm:ptLst>
  <dgm:cxnLst>
    <dgm:cxn modelId="{2B8D41B6-69A6-45F5-8216-B733787FCBAC}" type="presOf" srcId="{72A0D5D7-90DF-4564-9A1A-FBB25AA72480}" destId="{8916D161-4425-4EDF-9611-471701AF38C9}" srcOrd="0" destOrd="0" presId="urn:microsoft.com/office/officeart/2005/8/layout/hList2"/>
    <dgm:cxn modelId="{B0A48CB4-F458-413C-B8F1-9FBBFC3F6C28}" srcId="{909C8373-E65D-470A-99F2-7A0A7E88BBEF}" destId="{043B698B-167C-4AB9-8176-228C8DAA7BD0}" srcOrd="1" destOrd="0" parTransId="{DF09EDDB-3A0D-4FE8-BD1D-3B980A5F732C}" sibTransId="{7AF68D0A-51C3-4B2D-BA7D-ADB882946C6C}"/>
    <dgm:cxn modelId="{95E06FBD-7481-4C1B-978B-6664F81F7CEA}" srcId="{FB065AF4-9399-4E7C-967B-FD8C452F1D74}" destId="{D2934287-F469-41C6-88CE-B248B3B1D868}" srcOrd="5" destOrd="0" parTransId="{CD0B3813-5C65-4746-9C52-545842C5300B}" sibTransId="{A7D3B407-3C2D-4704-B849-4FBBE404E6E0}"/>
    <dgm:cxn modelId="{E614F501-5BCA-4AE8-A63E-33D28A70F4B4}" type="presOf" srcId="{07F9700C-6DA7-4A23-A47B-C1A7B9FD6332}" destId="{366E46CC-BDFA-4BC3-9292-43048FC11C96}" srcOrd="0" destOrd="6" presId="urn:microsoft.com/office/officeart/2005/8/layout/hList2"/>
    <dgm:cxn modelId="{2437CD15-5C8E-4C12-93FF-BD92FC296C9A}" srcId="{F1ECB220-83DB-462A-BCA9-A3A973300223}" destId="{09806306-1A6C-477E-AC5F-D80EC2740043}" srcOrd="6" destOrd="0" parTransId="{FE73AE50-42B5-4332-91FE-7C90B1E18F11}" sibTransId="{3FA749CE-502C-4599-94FB-5E1728E70434}"/>
    <dgm:cxn modelId="{75403D45-1177-4705-9294-A551BF209165}" type="presOf" srcId="{FBE6751E-4DBB-437F-B28C-AECD649E486B}" destId="{366E46CC-BDFA-4BC3-9292-43048FC11C96}" srcOrd="0" destOrd="3" presId="urn:microsoft.com/office/officeart/2005/8/layout/hList2"/>
    <dgm:cxn modelId="{CA5FAD1D-1CC9-A949-8824-4454A78C29DE}" srcId="{F1ECB220-83DB-462A-BCA9-A3A973300223}" destId="{29069975-1E50-FE41-8112-9A25A9D89B40}" srcOrd="5" destOrd="0" parTransId="{9F660532-4261-CD4C-BFF0-2B1721E976AF}" sibTransId="{34335808-6616-7742-AE7F-C86D140605EE}"/>
    <dgm:cxn modelId="{5D30B52C-54B5-4983-B743-BD32F1733981}" srcId="{FB065AF4-9399-4E7C-967B-FD8C452F1D74}" destId="{FBE6751E-4DBB-437F-B28C-AECD649E486B}" srcOrd="3" destOrd="0" parTransId="{D8710E8C-1E09-4E0B-8A3F-B7BED06258C7}" sibTransId="{DE8166A0-8D15-448B-B95C-78B07CDA5CAF}"/>
    <dgm:cxn modelId="{2AE1C1B5-06D7-4907-B830-29ADEC83D699}" srcId="{F1ECB220-83DB-462A-BCA9-A3A973300223}" destId="{475DC96D-26B4-41BC-8798-2E2C89D0C172}" srcOrd="0" destOrd="0" parTransId="{96C227C8-F17B-4133-85C2-E96A05CCF6FE}" sibTransId="{B96793A5-F331-427D-A3BA-317CE6D8CC06}"/>
    <dgm:cxn modelId="{E314B5EE-7D64-4CF8-9756-D01B17AB9F82}" srcId="{FB065AF4-9399-4E7C-967B-FD8C452F1D74}" destId="{321FE171-FE77-4518-B2CD-094F2843B732}" srcOrd="4" destOrd="0" parTransId="{619B8BF6-92FA-4958-A6FC-38C1D18DA4D5}" sibTransId="{083CB3CF-4CEF-402F-AF16-5194E26BCA30}"/>
    <dgm:cxn modelId="{387A7DC0-7BE9-4D2C-8C07-835AF1CF15AC}" srcId="{FB065AF4-9399-4E7C-967B-FD8C452F1D74}" destId="{598151D1-FDAF-41AB-A974-655DF1AE9052}" srcOrd="2" destOrd="0" parTransId="{D8F05465-4A2C-4E97-A6DE-EA019ACD44D6}" sibTransId="{A6504888-B109-4179-A015-D4D9F0106D37}"/>
    <dgm:cxn modelId="{BF989E54-F27A-4F05-B086-608903885B2E}" type="presOf" srcId="{ED20E1CC-2A6F-4FC0-871E-3F9E692FE195}" destId="{3474BC1A-0888-415A-B965-A9D274EEA219}" srcOrd="0" destOrd="2" presId="urn:microsoft.com/office/officeart/2005/8/layout/hList2"/>
    <dgm:cxn modelId="{C0900C0B-70C1-48FC-9485-2CB22ECE368C}" type="presOf" srcId="{B445DDCC-36E8-42E4-87D7-08F732C2712D}" destId="{3474BC1A-0888-415A-B965-A9D274EEA219}" srcOrd="0" destOrd="3" presId="urn:microsoft.com/office/officeart/2005/8/layout/hList2"/>
    <dgm:cxn modelId="{A95D3298-25D7-4FA5-831A-123BDD046E57}" type="presOf" srcId="{D2934287-F469-41C6-88CE-B248B3B1D868}" destId="{366E46CC-BDFA-4BC3-9292-43048FC11C96}" srcOrd="0" destOrd="5" presId="urn:microsoft.com/office/officeart/2005/8/layout/hList2"/>
    <dgm:cxn modelId="{B1303E59-4762-4C30-9C1A-EAE640D2F6EC}" type="presOf" srcId="{043B698B-167C-4AB9-8176-228C8DAA7BD0}" destId="{3474BC1A-0888-415A-B965-A9D274EEA219}" srcOrd="0" destOrd="1" presId="urn:microsoft.com/office/officeart/2005/8/layout/hList2"/>
    <dgm:cxn modelId="{8E3D5DFB-4989-4478-8B26-4C4C9691203F}" srcId="{F1ECB220-83DB-462A-BCA9-A3A973300223}" destId="{153B8819-5801-4131-A0E6-D75AB2103DB0}" srcOrd="3" destOrd="0" parTransId="{14D8E339-25EA-4E0D-9376-893FD0E8A08E}" sibTransId="{97EDEC74-6BB8-4212-AC66-D4A1E01BD32B}"/>
    <dgm:cxn modelId="{749BF9A6-6530-433B-BAC5-A1B95B6E3C21}" type="presOf" srcId="{FB065AF4-9399-4E7C-967B-FD8C452F1D74}" destId="{BE280F50-F4C6-4170-BC4D-1205B3BEEA52}" srcOrd="0" destOrd="0" presId="urn:microsoft.com/office/officeart/2005/8/layout/hList2"/>
    <dgm:cxn modelId="{1EAFB735-F8F1-478F-A3DE-D45BF818607E}" srcId="{72A0D5D7-90DF-4564-9A1A-FBB25AA72480}" destId="{F1ECB220-83DB-462A-BCA9-A3A973300223}" srcOrd="0" destOrd="0" parTransId="{1FD7B96E-727C-4D14-9B07-56970963B56E}" sibTransId="{326BA577-DD75-417D-A49B-EC00380C44CD}"/>
    <dgm:cxn modelId="{6A3E0320-8CE7-4D35-8460-EF13FD607DC0}" type="presOf" srcId="{14A754CA-C830-46D7-BAB2-B6A3294F7849}" destId="{3474BC1A-0888-415A-B965-A9D274EEA219}" srcOrd="0" destOrd="0" presId="urn:microsoft.com/office/officeart/2005/8/layout/hList2"/>
    <dgm:cxn modelId="{DB91110C-B169-4911-80CD-623DF88ED75D}" srcId="{909C8373-E65D-470A-99F2-7A0A7E88BBEF}" destId="{FF7E1902-57C4-4A3C-8FC4-C4F8B3AD7706}" srcOrd="4" destOrd="0" parTransId="{1FA380FC-481A-4238-9FC7-A2112CA2D73D}" sibTransId="{252095E8-150E-468B-9E2B-E2778D18B023}"/>
    <dgm:cxn modelId="{447A4663-C80A-41D0-B361-6CD55C8C0D48}" type="presOf" srcId="{0EFDD53E-967B-42C4-81A6-7AAB724758BE}" destId="{685BEBA6-CD71-4A7D-8C05-EE163803869B}" srcOrd="0" destOrd="1" presId="urn:microsoft.com/office/officeart/2005/8/layout/hList2"/>
    <dgm:cxn modelId="{0DAFC97D-A862-463E-B3E9-1D6F86A0A082}" type="presOf" srcId="{153B8819-5801-4131-A0E6-D75AB2103DB0}" destId="{685BEBA6-CD71-4A7D-8C05-EE163803869B}" srcOrd="0" destOrd="3" presId="urn:microsoft.com/office/officeart/2005/8/layout/hList2"/>
    <dgm:cxn modelId="{8BD2BD73-D167-4795-AB97-2621215839A6}" type="presOf" srcId="{598151D1-FDAF-41AB-A974-655DF1AE9052}" destId="{366E46CC-BDFA-4BC3-9292-43048FC11C96}" srcOrd="0" destOrd="2" presId="urn:microsoft.com/office/officeart/2005/8/layout/hList2"/>
    <dgm:cxn modelId="{A487AB15-1C80-472D-8CCE-2B62498DD902}" srcId="{909C8373-E65D-470A-99F2-7A0A7E88BBEF}" destId="{ED20E1CC-2A6F-4FC0-871E-3F9E692FE195}" srcOrd="2" destOrd="0" parTransId="{9B406F5B-A050-4A50-BEF9-5D0DE4A5DEC1}" sibTransId="{AF73EE93-7B5A-4C79-89E3-2FEC02270CBC}"/>
    <dgm:cxn modelId="{90060F29-8815-4F13-94F8-89B09731EF72}" type="presOf" srcId="{475DC96D-26B4-41BC-8798-2E2C89D0C172}" destId="{685BEBA6-CD71-4A7D-8C05-EE163803869B}" srcOrd="0" destOrd="0" presId="urn:microsoft.com/office/officeart/2005/8/layout/hList2"/>
    <dgm:cxn modelId="{D5CF8130-5758-46C8-9FA5-733F51C0B038}" type="presOf" srcId="{EF2EF4B1-6D22-43D8-98B0-ED5EBB1F29B4}" destId="{366E46CC-BDFA-4BC3-9292-43048FC11C96}" srcOrd="0" destOrd="0" presId="urn:microsoft.com/office/officeart/2005/8/layout/hList2"/>
    <dgm:cxn modelId="{95CF56D5-2EA3-4C27-97E7-CC684F1A69F2}" srcId="{F1ECB220-83DB-462A-BCA9-A3A973300223}" destId="{0EFDD53E-967B-42C4-81A6-7AAB724758BE}" srcOrd="1" destOrd="0" parTransId="{4AE6A105-C097-493A-9CFA-54A28C4AB37D}" sibTransId="{FB3AFE90-7451-4F26-8BFE-891968ED7A90}"/>
    <dgm:cxn modelId="{5463ACBC-46EE-448C-8D2C-FF54A3D13C0F}" type="presOf" srcId="{FF7E1902-57C4-4A3C-8FC4-C4F8B3AD7706}" destId="{3474BC1A-0888-415A-B965-A9D274EEA219}" srcOrd="0" destOrd="4" presId="urn:microsoft.com/office/officeart/2005/8/layout/hList2"/>
    <dgm:cxn modelId="{9D826081-22FC-4671-BBC3-77E930A63345}" srcId="{FB065AF4-9399-4E7C-967B-FD8C452F1D74}" destId="{EF2EF4B1-6D22-43D8-98B0-ED5EBB1F29B4}" srcOrd="0" destOrd="0" parTransId="{0DB89897-DC58-4F74-8638-BF73C96A8006}" sibTransId="{72E822C3-9ADD-4EFF-9C42-D268DE175410}"/>
    <dgm:cxn modelId="{25CACD80-E175-43F5-A412-7FD86B044E83}" type="presOf" srcId="{084BE835-8575-4530-A671-AA5F44FC110C}" destId="{366E46CC-BDFA-4BC3-9292-43048FC11C96}" srcOrd="0" destOrd="1" presId="urn:microsoft.com/office/officeart/2005/8/layout/hList2"/>
    <dgm:cxn modelId="{0939D970-F447-4830-BF5A-AAE8860D0265}" type="presOf" srcId="{29069975-1E50-FE41-8112-9A25A9D89B40}" destId="{685BEBA6-CD71-4A7D-8C05-EE163803869B}" srcOrd="0" destOrd="5" presId="urn:microsoft.com/office/officeart/2005/8/layout/hList2"/>
    <dgm:cxn modelId="{DFFA1DB1-B374-4512-B9ED-91E5AB2C7314}" type="presOf" srcId="{321FE171-FE77-4518-B2CD-094F2843B732}" destId="{366E46CC-BDFA-4BC3-9292-43048FC11C96}" srcOrd="0" destOrd="4" presId="urn:microsoft.com/office/officeart/2005/8/layout/hList2"/>
    <dgm:cxn modelId="{8F8E1676-F961-4C5E-9F58-2B89F7696CA5}" type="presOf" srcId="{0713EE2B-65E7-43A0-AC40-781ECDB684AA}" destId="{685BEBA6-CD71-4A7D-8C05-EE163803869B}" srcOrd="0" destOrd="4" presId="urn:microsoft.com/office/officeart/2005/8/layout/hList2"/>
    <dgm:cxn modelId="{729D6E65-132A-48C5-9FC8-2729CC0EA523}" type="presOf" srcId="{0F7297E9-DC3C-4AA7-8509-6C30AB4E0A5B}" destId="{685BEBA6-CD71-4A7D-8C05-EE163803869B}" srcOrd="0" destOrd="2" presId="urn:microsoft.com/office/officeart/2005/8/layout/hList2"/>
    <dgm:cxn modelId="{3FB7CA5B-1E6D-453C-AD8E-526AAAEF4591}" type="presOf" srcId="{F1ECB220-83DB-462A-BCA9-A3A973300223}" destId="{65D2F412-6B7F-4D6C-8783-9509B039623C}" srcOrd="0" destOrd="0" presId="urn:microsoft.com/office/officeart/2005/8/layout/hList2"/>
    <dgm:cxn modelId="{DE7FC19D-AFFE-4186-BC26-B07848CE2631}" srcId="{F1ECB220-83DB-462A-BCA9-A3A973300223}" destId="{0F7297E9-DC3C-4AA7-8509-6C30AB4E0A5B}" srcOrd="2" destOrd="0" parTransId="{B22F9A8F-BFE0-4151-8928-8D60C5927EE0}" sibTransId="{8D8450B9-AB77-4B5B-88ED-8E37D35C3991}"/>
    <dgm:cxn modelId="{D1873986-78D9-48CF-9664-19DBF2FDB05C}" type="presOf" srcId="{909C8373-E65D-470A-99F2-7A0A7E88BBEF}" destId="{4B498B8E-E76B-4533-8FAC-9E56E06417BD}" srcOrd="0" destOrd="0" presId="urn:microsoft.com/office/officeart/2005/8/layout/hList2"/>
    <dgm:cxn modelId="{E10D974B-85DA-46DC-BECD-F608B5E7B8CD}" srcId="{72A0D5D7-90DF-4564-9A1A-FBB25AA72480}" destId="{FB065AF4-9399-4E7C-967B-FD8C452F1D74}" srcOrd="2" destOrd="0" parTransId="{C8E6380D-E2CE-45AD-A5BC-B1E775403CCF}" sibTransId="{948EE75F-A4AC-45EF-B247-55193E10C1A5}"/>
    <dgm:cxn modelId="{BE9CF032-4A7C-44BF-B40A-96FC747DE243}" srcId="{72A0D5D7-90DF-4564-9A1A-FBB25AA72480}" destId="{909C8373-E65D-470A-99F2-7A0A7E88BBEF}" srcOrd="1" destOrd="0" parTransId="{FE0C547F-8F4D-4D54-945E-233ED897667E}" sibTransId="{790EEA2D-B1D7-4EC6-A8DA-48EB228C43BC}"/>
    <dgm:cxn modelId="{1DF25AAD-D0DC-423A-82AF-74529CFABE4B}" srcId="{F1ECB220-83DB-462A-BCA9-A3A973300223}" destId="{0713EE2B-65E7-43A0-AC40-781ECDB684AA}" srcOrd="4" destOrd="0" parTransId="{86393971-1733-4C06-BA44-FD212A0D2D8B}" sibTransId="{E3C381F1-F420-452F-8940-00AC3EFE00BE}"/>
    <dgm:cxn modelId="{87FA991F-393C-4E2C-A935-6AF61AB1B276}" srcId="{FB065AF4-9399-4E7C-967B-FD8C452F1D74}" destId="{07F9700C-6DA7-4A23-A47B-C1A7B9FD6332}" srcOrd="6" destOrd="0" parTransId="{E66D2102-9276-46C8-AE55-5BCB890EC7DC}" sibTransId="{04E853A0-DF8D-447F-8DEF-D372DA8616D8}"/>
    <dgm:cxn modelId="{7003AC9A-2ACA-42E4-AE67-45E4DFD3F066}" type="presOf" srcId="{09806306-1A6C-477E-AC5F-D80EC2740043}" destId="{685BEBA6-CD71-4A7D-8C05-EE163803869B}" srcOrd="0" destOrd="6" presId="urn:microsoft.com/office/officeart/2005/8/layout/hList2"/>
    <dgm:cxn modelId="{EA02B595-F7A0-4BDD-AB23-D461C4452D68}" srcId="{909C8373-E65D-470A-99F2-7A0A7E88BBEF}" destId="{14A754CA-C830-46D7-BAB2-B6A3294F7849}" srcOrd="0" destOrd="0" parTransId="{A95C991E-D571-4E4C-8281-2EDB7B299AA1}" sibTransId="{5C88D15C-1B7B-48F7-9807-F9E6850A113E}"/>
    <dgm:cxn modelId="{623E27BE-677C-452E-BD2D-D9D1302DEF75}" srcId="{FB065AF4-9399-4E7C-967B-FD8C452F1D74}" destId="{084BE835-8575-4530-A671-AA5F44FC110C}" srcOrd="1" destOrd="0" parTransId="{B22FA828-5ACC-439D-A6FA-227437924F30}" sibTransId="{39677AEA-BCA8-4D6C-8B2E-3FEC484B81C1}"/>
    <dgm:cxn modelId="{AABB833E-962E-4A13-A0E9-8B915E5EB0C9}" srcId="{909C8373-E65D-470A-99F2-7A0A7E88BBEF}" destId="{B445DDCC-36E8-42E4-87D7-08F732C2712D}" srcOrd="3" destOrd="0" parTransId="{3AB05B82-70B5-4C4D-9898-6DA4CDC11206}" sibTransId="{C7AC5932-4F82-4575-8477-6333EBA2FFAA}"/>
    <dgm:cxn modelId="{A974C933-BF0C-443D-97A8-845E2F7B40CC}" type="presParOf" srcId="{8916D161-4425-4EDF-9611-471701AF38C9}" destId="{FBFFB9B2-C2E1-422B-867A-0E35A86CF810}" srcOrd="0" destOrd="0" presId="urn:microsoft.com/office/officeart/2005/8/layout/hList2"/>
    <dgm:cxn modelId="{AE01E771-A95F-4698-ADC4-9F3C3849A393}" type="presParOf" srcId="{FBFFB9B2-C2E1-422B-867A-0E35A86CF810}" destId="{4DF81C0F-5176-46D0-9CC9-2BCE7B0D4D48}" srcOrd="0" destOrd="0" presId="urn:microsoft.com/office/officeart/2005/8/layout/hList2"/>
    <dgm:cxn modelId="{B578DED3-834A-46DD-BBEC-6BC0EDDE2DEB}" type="presParOf" srcId="{FBFFB9B2-C2E1-422B-867A-0E35A86CF810}" destId="{685BEBA6-CD71-4A7D-8C05-EE163803869B}" srcOrd="1" destOrd="0" presId="urn:microsoft.com/office/officeart/2005/8/layout/hList2"/>
    <dgm:cxn modelId="{F05FB635-1A40-479C-B0BD-352BD031BD53}" type="presParOf" srcId="{FBFFB9B2-C2E1-422B-867A-0E35A86CF810}" destId="{65D2F412-6B7F-4D6C-8783-9509B039623C}" srcOrd="2" destOrd="0" presId="urn:microsoft.com/office/officeart/2005/8/layout/hList2"/>
    <dgm:cxn modelId="{EF0AB1EC-0991-4D6D-8197-2117DC741039}" type="presParOf" srcId="{8916D161-4425-4EDF-9611-471701AF38C9}" destId="{C3039B1C-05D6-40C7-A6A8-9869F9892766}" srcOrd="1" destOrd="0" presId="urn:microsoft.com/office/officeart/2005/8/layout/hList2"/>
    <dgm:cxn modelId="{C36D537A-1783-46E0-A32C-93ADE4AFAEC8}" type="presParOf" srcId="{8916D161-4425-4EDF-9611-471701AF38C9}" destId="{1CF267D9-54F9-45D8-9269-960714583595}" srcOrd="2" destOrd="0" presId="urn:microsoft.com/office/officeart/2005/8/layout/hList2"/>
    <dgm:cxn modelId="{F7CC6E43-9C57-4FB1-84F0-8301F27DCE82}" type="presParOf" srcId="{1CF267D9-54F9-45D8-9269-960714583595}" destId="{D711E676-3AF3-4634-83C6-4AF4A8153837}" srcOrd="0" destOrd="0" presId="urn:microsoft.com/office/officeart/2005/8/layout/hList2"/>
    <dgm:cxn modelId="{89569EBA-D560-4057-9368-7F9F182B026D}" type="presParOf" srcId="{1CF267D9-54F9-45D8-9269-960714583595}" destId="{3474BC1A-0888-415A-B965-A9D274EEA219}" srcOrd="1" destOrd="0" presId="urn:microsoft.com/office/officeart/2005/8/layout/hList2"/>
    <dgm:cxn modelId="{3FE7D6FE-E8ED-4787-A371-41AEE9C4B1CF}" type="presParOf" srcId="{1CF267D9-54F9-45D8-9269-960714583595}" destId="{4B498B8E-E76B-4533-8FAC-9E56E06417BD}" srcOrd="2" destOrd="0" presId="urn:microsoft.com/office/officeart/2005/8/layout/hList2"/>
    <dgm:cxn modelId="{FA9843B7-D895-47AC-B036-84813043C241}" type="presParOf" srcId="{8916D161-4425-4EDF-9611-471701AF38C9}" destId="{5C941D2A-B808-43C7-BD59-46253A0DB0CA}" srcOrd="3" destOrd="0" presId="urn:microsoft.com/office/officeart/2005/8/layout/hList2"/>
    <dgm:cxn modelId="{81DBE124-D42D-4146-A1E0-D89812C16E6F}" type="presParOf" srcId="{8916D161-4425-4EDF-9611-471701AF38C9}" destId="{A700DE58-21F9-4619-82B9-B7E6893B61A3}" srcOrd="4" destOrd="0" presId="urn:microsoft.com/office/officeart/2005/8/layout/hList2"/>
    <dgm:cxn modelId="{B963559C-2B02-4C9C-8B11-D28B46D01381}" type="presParOf" srcId="{A700DE58-21F9-4619-82B9-B7E6893B61A3}" destId="{65EE2447-C21A-46ED-99DF-A20E63727C1F}" srcOrd="0" destOrd="0" presId="urn:microsoft.com/office/officeart/2005/8/layout/hList2"/>
    <dgm:cxn modelId="{D1F6642C-4631-4705-BA14-7AED084F2463}" type="presParOf" srcId="{A700DE58-21F9-4619-82B9-B7E6893B61A3}" destId="{366E46CC-BDFA-4BC3-9292-43048FC11C96}" srcOrd="1" destOrd="0" presId="urn:microsoft.com/office/officeart/2005/8/layout/hList2"/>
    <dgm:cxn modelId="{033CD540-4121-484E-A17A-7050F05E90FF}" type="presParOf" srcId="{A700DE58-21F9-4619-82B9-B7E6893B61A3}" destId="{BE280F50-F4C6-4170-BC4D-1205B3BEEA52}" srcOrd="2" destOrd="0" presId="urn:microsoft.com/office/officeart/2005/8/layout/hList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F9008A-D612-40E0-A670-A70E6EB5FD05}"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D67FBE73-68D4-4733-87E3-CD3DB436E2F0}">
      <dgm:prSet phldrT="[Text]" custT="1"/>
      <dgm:spPr/>
      <dgm:t>
        <a:bodyPr/>
        <a:lstStyle/>
        <a:p>
          <a:r>
            <a:rPr lang="en-US" sz="4000" dirty="0"/>
            <a:t>Signed NDA</a:t>
          </a:r>
        </a:p>
      </dgm:t>
    </dgm:pt>
    <dgm:pt modelId="{52218554-1F38-49F4-9D10-A4ACDFC4A9E3}" type="parTrans" cxnId="{B0449847-13E2-49EF-9833-1CCD8489A2B0}">
      <dgm:prSet/>
      <dgm:spPr/>
      <dgm:t>
        <a:bodyPr/>
        <a:lstStyle/>
        <a:p>
          <a:endParaRPr lang="en-US"/>
        </a:p>
      </dgm:t>
    </dgm:pt>
    <dgm:pt modelId="{AFA6347A-93A4-47CE-AE84-579F4D162079}" type="sibTrans" cxnId="{B0449847-13E2-49EF-9833-1CCD8489A2B0}">
      <dgm:prSet/>
      <dgm:spPr/>
      <dgm:t>
        <a:bodyPr/>
        <a:lstStyle/>
        <a:p>
          <a:endParaRPr lang="en-US"/>
        </a:p>
      </dgm:t>
    </dgm:pt>
    <dgm:pt modelId="{3D0E7BD5-DC41-408C-A854-A2AE584A3E57}">
      <dgm:prSet phldrT="[Text]"/>
      <dgm:spPr/>
      <dgm:t>
        <a:bodyPr/>
        <a:lstStyle/>
        <a:p>
          <a:r>
            <a:rPr lang="en-US" dirty="0"/>
            <a:t>Receives redacted materials (financial info removed) from candidates</a:t>
          </a:r>
        </a:p>
      </dgm:t>
    </dgm:pt>
    <dgm:pt modelId="{D9673335-32D0-4774-A084-B2C7754CEA37}" type="parTrans" cxnId="{067629F3-631A-4EB7-ADA1-D1BBFB795504}">
      <dgm:prSet/>
      <dgm:spPr/>
      <dgm:t>
        <a:bodyPr/>
        <a:lstStyle/>
        <a:p>
          <a:endParaRPr lang="en-US"/>
        </a:p>
      </dgm:t>
    </dgm:pt>
    <dgm:pt modelId="{49FC26FE-662B-49EF-A842-09EF740AF1BF}" type="sibTrans" cxnId="{067629F3-631A-4EB7-ADA1-D1BBFB795504}">
      <dgm:prSet/>
      <dgm:spPr/>
      <dgm:t>
        <a:bodyPr/>
        <a:lstStyle/>
        <a:p>
          <a:endParaRPr lang="en-US"/>
        </a:p>
      </dgm:t>
    </dgm:pt>
    <dgm:pt modelId="{06AD7574-CAE4-467C-9027-8CBBCF84750B}">
      <dgm:prSet phldrT="[Text]"/>
      <dgm:spPr/>
      <dgm:t>
        <a:bodyPr/>
        <a:lstStyle/>
        <a:p>
          <a:r>
            <a:rPr lang="en-US" dirty="0"/>
            <a:t>Participates in interviews</a:t>
          </a:r>
        </a:p>
      </dgm:t>
    </dgm:pt>
    <dgm:pt modelId="{074C1FF1-27F7-47C6-9823-8F37FFA64F1C}" type="parTrans" cxnId="{95A18AB7-7F65-4552-BEB0-49704D644994}">
      <dgm:prSet/>
      <dgm:spPr/>
      <dgm:t>
        <a:bodyPr/>
        <a:lstStyle/>
        <a:p>
          <a:endParaRPr lang="en-US"/>
        </a:p>
      </dgm:t>
    </dgm:pt>
    <dgm:pt modelId="{0437028D-0787-4851-A787-6A6DF4F26E58}" type="sibTrans" cxnId="{95A18AB7-7F65-4552-BEB0-49704D644994}">
      <dgm:prSet/>
      <dgm:spPr/>
      <dgm:t>
        <a:bodyPr/>
        <a:lstStyle/>
        <a:p>
          <a:endParaRPr lang="en-US"/>
        </a:p>
      </dgm:t>
    </dgm:pt>
    <dgm:pt modelId="{1C1FE589-574A-4F6B-94BC-DD94F92F8DDE}">
      <dgm:prSet phldrT="[Text]" custT="1"/>
      <dgm:spPr/>
      <dgm:t>
        <a:bodyPr/>
        <a:lstStyle/>
        <a:p>
          <a:r>
            <a:rPr lang="en-US" sz="4000" dirty="0"/>
            <a:t>No NDA</a:t>
          </a:r>
        </a:p>
      </dgm:t>
    </dgm:pt>
    <dgm:pt modelId="{280C1FD9-E020-429B-B249-1CCC7B5CE522}" type="parTrans" cxnId="{4D275C7F-4E8B-4AE6-BDCD-91F2CD9B7BD0}">
      <dgm:prSet/>
      <dgm:spPr/>
      <dgm:t>
        <a:bodyPr/>
        <a:lstStyle/>
        <a:p>
          <a:endParaRPr lang="en-US"/>
        </a:p>
      </dgm:t>
    </dgm:pt>
    <dgm:pt modelId="{97C26CFD-871F-4D5B-AE85-9FF2E0088DE5}" type="sibTrans" cxnId="{4D275C7F-4E8B-4AE6-BDCD-91F2CD9B7BD0}">
      <dgm:prSet/>
      <dgm:spPr/>
      <dgm:t>
        <a:bodyPr/>
        <a:lstStyle/>
        <a:p>
          <a:endParaRPr lang="en-US"/>
        </a:p>
      </dgm:t>
    </dgm:pt>
    <dgm:pt modelId="{6171BF9A-3D71-4A61-A6D4-122C6B04A704}">
      <dgm:prSet phldrT="[Text]"/>
      <dgm:spPr/>
      <dgm:t>
        <a:bodyPr/>
        <a:lstStyle/>
        <a:p>
          <a:r>
            <a:rPr lang="en-US" dirty="0"/>
            <a:t>Receives limited materials from candidates: materials are redacted and anonymized </a:t>
          </a:r>
        </a:p>
      </dgm:t>
    </dgm:pt>
    <dgm:pt modelId="{AEA833A3-7EC6-4D45-B6AC-FFD432B06512}" type="parTrans" cxnId="{E3A33961-C801-434F-A378-A4DCBF59C6B1}">
      <dgm:prSet/>
      <dgm:spPr/>
      <dgm:t>
        <a:bodyPr/>
        <a:lstStyle/>
        <a:p>
          <a:endParaRPr lang="en-US"/>
        </a:p>
      </dgm:t>
    </dgm:pt>
    <dgm:pt modelId="{7018D0AC-54D9-4363-BFA5-AB0388A573DA}" type="sibTrans" cxnId="{E3A33961-C801-434F-A378-A4DCBF59C6B1}">
      <dgm:prSet/>
      <dgm:spPr/>
      <dgm:t>
        <a:bodyPr/>
        <a:lstStyle/>
        <a:p>
          <a:endParaRPr lang="en-US"/>
        </a:p>
      </dgm:t>
    </dgm:pt>
    <dgm:pt modelId="{87F5EB14-72C1-40DC-BD10-6AB42DFCC09B}">
      <dgm:prSet phldrT="[Text]"/>
      <dgm:spPr/>
      <dgm:t>
        <a:bodyPr/>
        <a:lstStyle/>
        <a:p>
          <a:r>
            <a:rPr lang="en-US" dirty="0"/>
            <a:t>No participation in interviews</a:t>
          </a:r>
        </a:p>
      </dgm:t>
    </dgm:pt>
    <dgm:pt modelId="{67BD5380-F24D-42CE-BEDC-D608B947D2EA}" type="parTrans" cxnId="{13A0D824-6FF4-45D7-9DE9-3F1539FF9A5B}">
      <dgm:prSet/>
      <dgm:spPr/>
      <dgm:t>
        <a:bodyPr/>
        <a:lstStyle/>
        <a:p>
          <a:endParaRPr lang="en-US"/>
        </a:p>
      </dgm:t>
    </dgm:pt>
    <dgm:pt modelId="{71ED4234-4532-41C8-A79D-F35F6C4C16E9}" type="sibTrans" cxnId="{13A0D824-6FF4-45D7-9DE9-3F1539FF9A5B}">
      <dgm:prSet/>
      <dgm:spPr/>
      <dgm:t>
        <a:bodyPr/>
        <a:lstStyle/>
        <a:p>
          <a:endParaRPr lang="en-US"/>
        </a:p>
      </dgm:t>
    </dgm:pt>
    <dgm:pt modelId="{CCBE635A-E58B-440B-8645-9494989A2D83}">
      <dgm:prSet/>
      <dgm:spPr/>
      <dgm:t>
        <a:bodyPr/>
        <a:lstStyle/>
        <a:p>
          <a:r>
            <a:rPr lang="en-US" dirty="0"/>
            <a:t>Participates in discussion with ICANN org regarding selection of candidate</a:t>
          </a:r>
        </a:p>
      </dgm:t>
    </dgm:pt>
    <dgm:pt modelId="{7FF449D9-2601-433C-9F13-8D7094679F50}" type="parTrans" cxnId="{D6BC0FA5-5DE3-44D4-BE8C-758FA7570776}">
      <dgm:prSet/>
      <dgm:spPr/>
      <dgm:t>
        <a:bodyPr/>
        <a:lstStyle/>
        <a:p>
          <a:endParaRPr lang="en-US"/>
        </a:p>
      </dgm:t>
    </dgm:pt>
    <dgm:pt modelId="{84D8F14A-B470-4FAA-B64C-BC4AD3D5ED38}" type="sibTrans" cxnId="{D6BC0FA5-5DE3-44D4-BE8C-758FA7570776}">
      <dgm:prSet/>
      <dgm:spPr/>
      <dgm:t>
        <a:bodyPr/>
        <a:lstStyle/>
        <a:p>
          <a:endParaRPr lang="en-US"/>
        </a:p>
      </dgm:t>
    </dgm:pt>
    <dgm:pt modelId="{F9D11CC7-8276-4527-988F-3E7D10A4067F}">
      <dgm:prSet/>
      <dgm:spPr/>
      <dgm:t>
        <a:bodyPr/>
        <a:lstStyle/>
        <a:p>
          <a:r>
            <a:rPr lang="en-US" dirty="0"/>
            <a:t>No participation in discussion with ICANN org regarding selection of candidate</a:t>
          </a:r>
        </a:p>
      </dgm:t>
    </dgm:pt>
    <dgm:pt modelId="{33881419-52FE-4DC3-8D93-E74B94C966B6}" type="parTrans" cxnId="{3342A25E-BA7C-4633-91A5-8397610B08E5}">
      <dgm:prSet/>
      <dgm:spPr/>
      <dgm:t>
        <a:bodyPr/>
        <a:lstStyle/>
        <a:p>
          <a:endParaRPr lang="en-US"/>
        </a:p>
      </dgm:t>
    </dgm:pt>
    <dgm:pt modelId="{9CA3FE19-1310-4C3D-A794-51CC7BAF711B}" type="sibTrans" cxnId="{3342A25E-BA7C-4633-91A5-8397610B08E5}">
      <dgm:prSet/>
      <dgm:spPr/>
      <dgm:t>
        <a:bodyPr/>
        <a:lstStyle/>
        <a:p>
          <a:endParaRPr lang="en-US"/>
        </a:p>
      </dgm:t>
    </dgm:pt>
    <dgm:pt modelId="{A81C1603-EFF1-4785-A181-1C968D1D3938}" type="pres">
      <dgm:prSet presAssocID="{C4F9008A-D612-40E0-A670-A70E6EB5FD05}" presName="theList" presStyleCnt="0">
        <dgm:presLayoutVars>
          <dgm:dir/>
          <dgm:animLvl val="lvl"/>
          <dgm:resizeHandles val="exact"/>
        </dgm:presLayoutVars>
      </dgm:prSet>
      <dgm:spPr/>
      <dgm:t>
        <a:bodyPr/>
        <a:lstStyle/>
        <a:p>
          <a:endParaRPr lang="en-US"/>
        </a:p>
      </dgm:t>
    </dgm:pt>
    <dgm:pt modelId="{3B2DCA45-36C0-47AA-9B98-8A4119170B9F}" type="pres">
      <dgm:prSet presAssocID="{D67FBE73-68D4-4733-87E3-CD3DB436E2F0}" presName="compNode" presStyleCnt="0"/>
      <dgm:spPr/>
    </dgm:pt>
    <dgm:pt modelId="{FDC363F2-6EE6-4EF1-8147-14407DB5A6D0}" type="pres">
      <dgm:prSet presAssocID="{D67FBE73-68D4-4733-87E3-CD3DB436E2F0}" presName="aNode" presStyleLbl="bgShp" presStyleIdx="0" presStyleCnt="2"/>
      <dgm:spPr/>
      <dgm:t>
        <a:bodyPr/>
        <a:lstStyle/>
        <a:p>
          <a:endParaRPr lang="en-US"/>
        </a:p>
      </dgm:t>
    </dgm:pt>
    <dgm:pt modelId="{163FD7F4-5FB8-468D-B901-91D786442A25}" type="pres">
      <dgm:prSet presAssocID="{D67FBE73-68D4-4733-87E3-CD3DB436E2F0}" presName="textNode" presStyleLbl="bgShp" presStyleIdx="0" presStyleCnt="2"/>
      <dgm:spPr/>
      <dgm:t>
        <a:bodyPr/>
        <a:lstStyle/>
        <a:p>
          <a:endParaRPr lang="en-US"/>
        </a:p>
      </dgm:t>
    </dgm:pt>
    <dgm:pt modelId="{BBD7B122-5278-43E8-A484-E60186249C87}" type="pres">
      <dgm:prSet presAssocID="{D67FBE73-68D4-4733-87E3-CD3DB436E2F0}" presName="compChildNode" presStyleCnt="0"/>
      <dgm:spPr/>
    </dgm:pt>
    <dgm:pt modelId="{18DC541C-D718-4D7A-9D68-B9476311281B}" type="pres">
      <dgm:prSet presAssocID="{D67FBE73-68D4-4733-87E3-CD3DB436E2F0}" presName="theInnerList" presStyleCnt="0"/>
      <dgm:spPr/>
    </dgm:pt>
    <dgm:pt modelId="{BC83D007-21D2-40E1-8BB2-4B07E4B91BF7}" type="pres">
      <dgm:prSet presAssocID="{3D0E7BD5-DC41-408C-A854-A2AE584A3E57}" presName="childNode" presStyleLbl="node1" presStyleIdx="0" presStyleCnt="6">
        <dgm:presLayoutVars>
          <dgm:bulletEnabled val="1"/>
        </dgm:presLayoutVars>
      </dgm:prSet>
      <dgm:spPr/>
      <dgm:t>
        <a:bodyPr/>
        <a:lstStyle/>
        <a:p>
          <a:endParaRPr lang="en-US"/>
        </a:p>
      </dgm:t>
    </dgm:pt>
    <dgm:pt modelId="{8FAC7A5E-2338-4694-B591-7644E204B3F8}" type="pres">
      <dgm:prSet presAssocID="{3D0E7BD5-DC41-408C-A854-A2AE584A3E57}" presName="aSpace2" presStyleCnt="0"/>
      <dgm:spPr/>
    </dgm:pt>
    <dgm:pt modelId="{E8970577-6C1C-4161-99A6-3F45643AA205}" type="pres">
      <dgm:prSet presAssocID="{06AD7574-CAE4-467C-9027-8CBBCF84750B}" presName="childNode" presStyleLbl="node1" presStyleIdx="1" presStyleCnt="6">
        <dgm:presLayoutVars>
          <dgm:bulletEnabled val="1"/>
        </dgm:presLayoutVars>
      </dgm:prSet>
      <dgm:spPr/>
      <dgm:t>
        <a:bodyPr/>
        <a:lstStyle/>
        <a:p>
          <a:endParaRPr lang="en-US"/>
        </a:p>
      </dgm:t>
    </dgm:pt>
    <dgm:pt modelId="{E791C616-1A5E-4E5F-B623-01A01FFAC36F}" type="pres">
      <dgm:prSet presAssocID="{06AD7574-CAE4-467C-9027-8CBBCF84750B}" presName="aSpace2" presStyleCnt="0"/>
      <dgm:spPr/>
    </dgm:pt>
    <dgm:pt modelId="{6DF23C8E-0189-4BA8-A0BD-9B28D0F1BF8F}" type="pres">
      <dgm:prSet presAssocID="{CCBE635A-E58B-440B-8645-9494989A2D83}" presName="childNode" presStyleLbl="node1" presStyleIdx="2" presStyleCnt="6">
        <dgm:presLayoutVars>
          <dgm:bulletEnabled val="1"/>
        </dgm:presLayoutVars>
      </dgm:prSet>
      <dgm:spPr/>
      <dgm:t>
        <a:bodyPr/>
        <a:lstStyle/>
        <a:p>
          <a:endParaRPr lang="en-US"/>
        </a:p>
      </dgm:t>
    </dgm:pt>
    <dgm:pt modelId="{55F49CF6-D7D5-4B45-A5D5-00E4FBA3A419}" type="pres">
      <dgm:prSet presAssocID="{D67FBE73-68D4-4733-87E3-CD3DB436E2F0}" presName="aSpace" presStyleCnt="0"/>
      <dgm:spPr/>
    </dgm:pt>
    <dgm:pt modelId="{10A31872-DC53-4ED5-88A2-34BCEC6DE5BF}" type="pres">
      <dgm:prSet presAssocID="{1C1FE589-574A-4F6B-94BC-DD94F92F8DDE}" presName="compNode" presStyleCnt="0"/>
      <dgm:spPr/>
    </dgm:pt>
    <dgm:pt modelId="{7123A19D-AE02-49A3-9F12-3A18F31BF37A}" type="pres">
      <dgm:prSet presAssocID="{1C1FE589-574A-4F6B-94BC-DD94F92F8DDE}" presName="aNode" presStyleLbl="bgShp" presStyleIdx="1" presStyleCnt="2"/>
      <dgm:spPr/>
      <dgm:t>
        <a:bodyPr/>
        <a:lstStyle/>
        <a:p>
          <a:endParaRPr lang="en-US"/>
        </a:p>
      </dgm:t>
    </dgm:pt>
    <dgm:pt modelId="{07532B23-9F5F-4B44-B170-754DBD05B3B3}" type="pres">
      <dgm:prSet presAssocID="{1C1FE589-574A-4F6B-94BC-DD94F92F8DDE}" presName="textNode" presStyleLbl="bgShp" presStyleIdx="1" presStyleCnt="2"/>
      <dgm:spPr/>
      <dgm:t>
        <a:bodyPr/>
        <a:lstStyle/>
        <a:p>
          <a:endParaRPr lang="en-US"/>
        </a:p>
      </dgm:t>
    </dgm:pt>
    <dgm:pt modelId="{D9E1CF2F-77FA-4DD8-A401-A89539F85111}" type="pres">
      <dgm:prSet presAssocID="{1C1FE589-574A-4F6B-94BC-DD94F92F8DDE}" presName="compChildNode" presStyleCnt="0"/>
      <dgm:spPr/>
    </dgm:pt>
    <dgm:pt modelId="{5DC94438-3D9F-4A75-9F9A-5BEBCDF03779}" type="pres">
      <dgm:prSet presAssocID="{1C1FE589-574A-4F6B-94BC-DD94F92F8DDE}" presName="theInnerList" presStyleCnt="0"/>
      <dgm:spPr/>
    </dgm:pt>
    <dgm:pt modelId="{00C2CF18-A8E4-42DB-8866-BBAEF5B93EC5}" type="pres">
      <dgm:prSet presAssocID="{6171BF9A-3D71-4A61-A6D4-122C6B04A704}" presName="childNode" presStyleLbl="node1" presStyleIdx="3" presStyleCnt="6">
        <dgm:presLayoutVars>
          <dgm:bulletEnabled val="1"/>
        </dgm:presLayoutVars>
      </dgm:prSet>
      <dgm:spPr/>
      <dgm:t>
        <a:bodyPr/>
        <a:lstStyle/>
        <a:p>
          <a:endParaRPr lang="en-US"/>
        </a:p>
      </dgm:t>
    </dgm:pt>
    <dgm:pt modelId="{F1C8EFDB-8453-4DCD-B5CA-AF8C47503AD4}" type="pres">
      <dgm:prSet presAssocID="{6171BF9A-3D71-4A61-A6D4-122C6B04A704}" presName="aSpace2" presStyleCnt="0"/>
      <dgm:spPr/>
    </dgm:pt>
    <dgm:pt modelId="{ABB154CD-273C-4460-9DEE-74FA5EFB90CB}" type="pres">
      <dgm:prSet presAssocID="{87F5EB14-72C1-40DC-BD10-6AB42DFCC09B}" presName="childNode" presStyleLbl="node1" presStyleIdx="4" presStyleCnt="6">
        <dgm:presLayoutVars>
          <dgm:bulletEnabled val="1"/>
        </dgm:presLayoutVars>
      </dgm:prSet>
      <dgm:spPr/>
      <dgm:t>
        <a:bodyPr/>
        <a:lstStyle/>
        <a:p>
          <a:endParaRPr lang="en-US"/>
        </a:p>
      </dgm:t>
    </dgm:pt>
    <dgm:pt modelId="{781FFA45-6817-456A-BADA-8F5F5549E04C}" type="pres">
      <dgm:prSet presAssocID="{87F5EB14-72C1-40DC-BD10-6AB42DFCC09B}" presName="aSpace2" presStyleCnt="0"/>
      <dgm:spPr/>
    </dgm:pt>
    <dgm:pt modelId="{D7C5289E-462A-4EC5-A9BA-C3B23A62CE66}" type="pres">
      <dgm:prSet presAssocID="{F9D11CC7-8276-4527-988F-3E7D10A4067F}" presName="childNode" presStyleLbl="node1" presStyleIdx="5" presStyleCnt="6">
        <dgm:presLayoutVars>
          <dgm:bulletEnabled val="1"/>
        </dgm:presLayoutVars>
      </dgm:prSet>
      <dgm:spPr/>
      <dgm:t>
        <a:bodyPr/>
        <a:lstStyle/>
        <a:p>
          <a:endParaRPr lang="en-US"/>
        </a:p>
      </dgm:t>
    </dgm:pt>
  </dgm:ptLst>
  <dgm:cxnLst>
    <dgm:cxn modelId="{91E34F44-4B3A-4233-88F9-4F2E9828F66D}" type="presOf" srcId="{D67FBE73-68D4-4733-87E3-CD3DB436E2F0}" destId="{163FD7F4-5FB8-468D-B901-91D786442A25}" srcOrd="1" destOrd="0" presId="urn:microsoft.com/office/officeart/2005/8/layout/lProcess2"/>
    <dgm:cxn modelId="{C0F4FB20-ED76-46F2-80FA-8E577208AFDD}" type="presOf" srcId="{C4F9008A-D612-40E0-A670-A70E6EB5FD05}" destId="{A81C1603-EFF1-4785-A181-1C968D1D3938}" srcOrd="0" destOrd="0" presId="urn:microsoft.com/office/officeart/2005/8/layout/lProcess2"/>
    <dgm:cxn modelId="{BAE958DB-B7C2-427F-834A-997927306416}" type="presOf" srcId="{1C1FE589-574A-4F6B-94BC-DD94F92F8DDE}" destId="{07532B23-9F5F-4B44-B170-754DBD05B3B3}" srcOrd="1" destOrd="0" presId="urn:microsoft.com/office/officeart/2005/8/layout/lProcess2"/>
    <dgm:cxn modelId="{95A18AB7-7F65-4552-BEB0-49704D644994}" srcId="{D67FBE73-68D4-4733-87E3-CD3DB436E2F0}" destId="{06AD7574-CAE4-467C-9027-8CBBCF84750B}" srcOrd="1" destOrd="0" parTransId="{074C1FF1-27F7-47C6-9823-8F37FFA64F1C}" sibTransId="{0437028D-0787-4851-A787-6A6DF4F26E58}"/>
    <dgm:cxn modelId="{A9E7C78F-FB35-48AE-A79F-3423AAA5EC76}" type="presOf" srcId="{06AD7574-CAE4-467C-9027-8CBBCF84750B}" destId="{E8970577-6C1C-4161-99A6-3F45643AA205}" srcOrd="0" destOrd="0" presId="urn:microsoft.com/office/officeart/2005/8/layout/lProcess2"/>
    <dgm:cxn modelId="{D4C79B36-270F-4105-B2CB-EC0BE342F2FA}" type="presOf" srcId="{3D0E7BD5-DC41-408C-A854-A2AE584A3E57}" destId="{BC83D007-21D2-40E1-8BB2-4B07E4B91BF7}" srcOrd="0" destOrd="0" presId="urn:microsoft.com/office/officeart/2005/8/layout/lProcess2"/>
    <dgm:cxn modelId="{13A0D824-6FF4-45D7-9DE9-3F1539FF9A5B}" srcId="{1C1FE589-574A-4F6B-94BC-DD94F92F8DDE}" destId="{87F5EB14-72C1-40DC-BD10-6AB42DFCC09B}" srcOrd="1" destOrd="0" parTransId="{67BD5380-F24D-42CE-BEDC-D608B947D2EA}" sibTransId="{71ED4234-4532-41C8-A79D-F35F6C4C16E9}"/>
    <dgm:cxn modelId="{B0449847-13E2-49EF-9833-1CCD8489A2B0}" srcId="{C4F9008A-D612-40E0-A670-A70E6EB5FD05}" destId="{D67FBE73-68D4-4733-87E3-CD3DB436E2F0}" srcOrd="0" destOrd="0" parTransId="{52218554-1F38-49F4-9D10-A4ACDFC4A9E3}" sibTransId="{AFA6347A-93A4-47CE-AE84-579F4D162079}"/>
    <dgm:cxn modelId="{3342A25E-BA7C-4633-91A5-8397610B08E5}" srcId="{1C1FE589-574A-4F6B-94BC-DD94F92F8DDE}" destId="{F9D11CC7-8276-4527-988F-3E7D10A4067F}" srcOrd="2" destOrd="0" parTransId="{33881419-52FE-4DC3-8D93-E74B94C966B6}" sibTransId="{9CA3FE19-1310-4C3D-A794-51CC7BAF711B}"/>
    <dgm:cxn modelId="{9F1AE5E1-4B79-4896-AFBD-B6AC4D81F5A3}" type="presOf" srcId="{87F5EB14-72C1-40DC-BD10-6AB42DFCC09B}" destId="{ABB154CD-273C-4460-9DEE-74FA5EFB90CB}" srcOrd="0" destOrd="0" presId="urn:microsoft.com/office/officeart/2005/8/layout/lProcess2"/>
    <dgm:cxn modelId="{6EA51AF8-ABC2-4A2C-9F76-54C4C143B6D3}" type="presOf" srcId="{F9D11CC7-8276-4527-988F-3E7D10A4067F}" destId="{D7C5289E-462A-4EC5-A9BA-C3B23A62CE66}" srcOrd="0" destOrd="0" presId="urn:microsoft.com/office/officeart/2005/8/layout/lProcess2"/>
    <dgm:cxn modelId="{E3A33961-C801-434F-A378-A4DCBF59C6B1}" srcId="{1C1FE589-574A-4F6B-94BC-DD94F92F8DDE}" destId="{6171BF9A-3D71-4A61-A6D4-122C6B04A704}" srcOrd="0" destOrd="0" parTransId="{AEA833A3-7EC6-4D45-B6AC-FFD432B06512}" sibTransId="{7018D0AC-54D9-4363-BFA5-AB0388A573DA}"/>
    <dgm:cxn modelId="{067629F3-631A-4EB7-ADA1-D1BBFB795504}" srcId="{D67FBE73-68D4-4733-87E3-CD3DB436E2F0}" destId="{3D0E7BD5-DC41-408C-A854-A2AE584A3E57}" srcOrd="0" destOrd="0" parTransId="{D9673335-32D0-4774-A084-B2C7754CEA37}" sibTransId="{49FC26FE-662B-49EF-A842-09EF740AF1BF}"/>
    <dgm:cxn modelId="{2B0A3E70-A53F-45B5-93D7-7A2D9E0D6D77}" type="presOf" srcId="{1C1FE589-574A-4F6B-94BC-DD94F92F8DDE}" destId="{7123A19D-AE02-49A3-9F12-3A18F31BF37A}" srcOrd="0" destOrd="0" presId="urn:microsoft.com/office/officeart/2005/8/layout/lProcess2"/>
    <dgm:cxn modelId="{18EE7F80-67B6-41E6-918B-6F192A40111D}" type="presOf" srcId="{CCBE635A-E58B-440B-8645-9494989A2D83}" destId="{6DF23C8E-0189-4BA8-A0BD-9B28D0F1BF8F}" srcOrd="0" destOrd="0" presId="urn:microsoft.com/office/officeart/2005/8/layout/lProcess2"/>
    <dgm:cxn modelId="{FB4A47FC-4C7C-4EBE-B605-253473193B9C}" type="presOf" srcId="{D67FBE73-68D4-4733-87E3-CD3DB436E2F0}" destId="{FDC363F2-6EE6-4EF1-8147-14407DB5A6D0}" srcOrd="0" destOrd="0" presId="urn:microsoft.com/office/officeart/2005/8/layout/lProcess2"/>
    <dgm:cxn modelId="{D6BC0FA5-5DE3-44D4-BE8C-758FA7570776}" srcId="{D67FBE73-68D4-4733-87E3-CD3DB436E2F0}" destId="{CCBE635A-E58B-440B-8645-9494989A2D83}" srcOrd="2" destOrd="0" parTransId="{7FF449D9-2601-433C-9F13-8D7094679F50}" sibTransId="{84D8F14A-B470-4FAA-B64C-BC4AD3D5ED38}"/>
    <dgm:cxn modelId="{7D04B738-6EA1-4B8D-A5E1-F417CD082A85}" type="presOf" srcId="{6171BF9A-3D71-4A61-A6D4-122C6B04A704}" destId="{00C2CF18-A8E4-42DB-8866-BBAEF5B93EC5}" srcOrd="0" destOrd="0" presId="urn:microsoft.com/office/officeart/2005/8/layout/lProcess2"/>
    <dgm:cxn modelId="{4D275C7F-4E8B-4AE6-BDCD-91F2CD9B7BD0}" srcId="{C4F9008A-D612-40E0-A670-A70E6EB5FD05}" destId="{1C1FE589-574A-4F6B-94BC-DD94F92F8DDE}" srcOrd="1" destOrd="0" parTransId="{280C1FD9-E020-429B-B249-1CCC7B5CE522}" sibTransId="{97C26CFD-871F-4D5B-AE85-9FF2E0088DE5}"/>
    <dgm:cxn modelId="{78C02D06-36F8-42A6-B46D-B038D1842528}" type="presParOf" srcId="{A81C1603-EFF1-4785-A181-1C968D1D3938}" destId="{3B2DCA45-36C0-47AA-9B98-8A4119170B9F}" srcOrd="0" destOrd="0" presId="urn:microsoft.com/office/officeart/2005/8/layout/lProcess2"/>
    <dgm:cxn modelId="{972CFFDC-7360-438C-BBDD-6FDEC1E9AA20}" type="presParOf" srcId="{3B2DCA45-36C0-47AA-9B98-8A4119170B9F}" destId="{FDC363F2-6EE6-4EF1-8147-14407DB5A6D0}" srcOrd="0" destOrd="0" presId="urn:microsoft.com/office/officeart/2005/8/layout/lProcess2"/>
    <dgm:cxn modelId="{F206A511-896B-4530-8F9C-EFD3833A16C2}" type="presParOf" srcId="{3B2DCA45-36C0-47AA-9B98-8A4119170B9F}" destId="{163FD7F4-5FB8-468D-B901-91D786442A25}" srcOrd="1" destOrd="0" presId="urn:microsoft.com/office/officeart/2005/8/layout/lProcess2"/>
    <dgm:cxn modelId="{40F8EF1A-6104-4370-932D-B46F4C6D08B7}" type="presParOf" srcId="{3B2DCA45-36C0-47AA-9B98-8A4119170B9F}" destId="{BBD7B122-5278-43E8-A484-E60186249C87}" srcOrd="2" destOrd="0" presId="urn:microsoft.com/office/officeart/2005/8/layout/lProcess2"/>
    <dgm:cxn modelId="{EE97127C-567A-41E7-95D1-308D66D74145}" type="presParOf" srcId="{BBD7B122-5278-43E8-A484-E60186249C87}" destId="{18DC541C-D718-4D7A-9D68-B9476311281B}" srcOrd="0" destOrd="0" presId="urn:microsoft.com/office/officeart/2005/8/layout/lProcess2"/>
    <dgm:cxn modelId="{97A2C1AD-2C93-4F83-958D-18D34879FFE4}" type="presParOf" srcId="{18DC541C-D718-4D7A-9D68-B9476311281B}" destId="{BC83D007-21D2-40E1-8BB2-4B07E4B91BF7}" srcOrd="0" destOrd="0" presId="urn:microsoft.com/office/officeart/2005/8/layout/lProcess2"/>
    <dgm:cxn modelId="{DAAE2712-86D0-469E-9B3A-9660BC8B23F2}" type="presParOf" srcId="{18DC541C-D718-4D7A-9D68-B9476311281B}" destId="{8FAC7A5E-2338-4694-B591-7644E204B3F8}" srcOrd="1" destOrd="0" presId="urn:microsoft.com/office/officeart/2005/8/layout/lProcess2"/>
    <dgm:cxn modelId="{69B53102-2136-44C4-A764-1193C92FA306}" type="presParOf" srcId="{18DC541C-D718-4D7A-9D68-B9476311281B}" destId="{E8970577-6C1C-4161-99A6-3F45643AA205}" srcOrd="2" destOrd="0" presId="urn:microsoft.com/office/officeart/2005/8/layout/lProcess2"/>
    <dgm:cxn modelId="{15DC1376-3B6A-4B66-9FDF-001C996FAD55}" type="presParOf" srcId="{18DC541C-D718-4D7A-9D68-B9476311281B}" destId="{E791C616-1A5E-4E5F-B623-01A01FFAC36F}" srcOrd="3" destOrd="0" presId="urn:microsoft.com/office/officeart/2005/8/layout/lProcess2"/>
    <dgm:cxn modelId="{50EC1E76-FCE0-4930-BDE4-10B83E481F05}" type="presParOf" srcId="{18DC541C-D718-4D7A-9D68-B9476311281B}" destId="{6DF23C8E-0189-4BA8-A0BD-9B28D0F1BF8F}" srcOrd="4" destOrd="0" presId="urn:microsoft.com/office/officeart/2005/8/layout/lProcess2"/>
    <dgm:cxn modelId="{34AA1429-5239-435A-BA35-91A8CE2E55C2}" type="presParOf" srcId="{A81C1603-EFF1-4785-A181-1C968D1D3938}" destId="{55F49CF6-D7D5-4B45-A5D5-00E4FBA3A419}" srcOrd="1" destOrd="0" presId="urn:microsoft.com/office/officeart/2005/8/layout/lProcess2"/>
    <dgm:cxn modelId="{E4A94052-A98B-4C94-8C88-55A47426A132}" type="presParOf" srcId="{A81C1603-EFF1-4785-A181-1C968D1D3938}" destId="{10A31872-DC53-4ED5-88A2-34BCEC6DE5BF}" srcOrd="2" destOrd="0" presId="urn:microsoft.com/office/officeart/2005/8/layout/lProcess2"/>
    <dgm:cxn modelId="{BE9C73DD-BCFF-4E9B-84A9-C69462906588}" type="presParOf" srcId="{10A31872-DC53-4ED5-88A2-34BCEC6DE5BF}" destId="{7123A19D-AE02-49A3-9F12-3A18F31BF37A}" srcOrd="0" destOrd="0" presId="urn:microsoft.com/office/officeart/2005/8/layout/lProcess2"/>
    <dgm:cxn modelId="{F5EE2F6C-4D4E-4892-A3AC-6EE98E93DD45}" type="presParOf" srcId="{10A31872-DC53-4ED5-88A2-34BCEC6DE5BF}" destId="{07532B23-9F5F-4B44-B170-754DBD05B3B3}" srcOrd="1" destOrd="0" presId="urn:microsoft.com/office/officeart/2005/8/layout/lProcess2"/>
    <dgm:cxn modelId="{C1E8E703-6867-4D48-8CFC-538538F8239F}" type="presParOf" srcId="{10A31872-DC53-4ED5-88A2-34BCEC6DE5BF}" destId="{D9E1CF2F-77FA-4DD8-A401-A89539F85111}" srcOrd="2" destOrd="0" presId="urn:microsoft.com/office/officeart/2005/8/layout/lProcess2"/>
    <dgm:cxn modelId="{49F69048-D5BB-4521-B625-53887D815F10}" type="presParOf" srcId="{D9E1CF2F-77FA-4DD8-A401-A89539F85111}" destId="{5DC94438-3D9F-4A75-9F9A-5BEBCDF03779}" srcOrd="0" destOrd="0" presId="urn:microsoft.com/office/officeart/2005/8/layout/lProcess2"/>
    <dgm:cxn modelId="{D1CFD219-7BB3-4A19-9318-601ABE326F73}" type="presParOf" srcId="{5DC94438-3D9F-4A75-9F9A-5BEBCDF03779}" destId="{00C2CF18-A8E4-42DB-8866-BBAEF5B93EC5}" srcOrd="0" destOrd="0" presId="urn:microsoft.com/office/officeart/2005/8/layout/lProcess2"/>
    <dgm:cxn modelId="{9203A9B4-F9EF-4451-A0C3-AE13C0A74487}" type="presParOf" srcId="{5DC94438-3D9F-4A75-9F9A-5BEBCDF03779}" destId="{F1C8EFDB-8453-4DCD-B5CA-AF8C47503AD4}" srcOrd="1" destOrd="0" presId="urn:microsoft.com/office/officeart/2005/8/layout/lProcess2"/>
    <dgm:cxn modelId="{8BFFE43D-2191-4E95-B778-CC6C5C1FF29B}" type="presParOf" srcId="{5DC94438-3D9F-4A75-9F9A-5BEBCDF03779}" destId="{ABB154CD-273C-4460-9DEE-74FA5EFB90CB}" srcOrd="2" destOrd="0" presId="urn:microsoft.com/office/officeart/2005/8/layout/lProcess2"/>
    <dgm:cxn modelId="{B945CC5B-6808-4331-A310-1031A549A72A}" type="presParOf" srcId="{5DC94438-3D9F-4A75-9F9A-5BEBCDF03779}" destId="{781FFA45-6817-456A-BADA-8F5F5549E04C}" srcOrd="3" destOrd="0" presId="urn:microsoft.com/office/officeart/2005/8/layout/lProcess2"/>
    <dgm:cxn modelId="{A22E86A2-0023-4492-828B-F29C3F6438A4}" type="presParOf" srcId="{5DC94438-3D9F-4A75-9F9A-5BEBCDF03779}" destId="{D7C5289E-462A-4EC5-A9BA-C3B23A62CE66}"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F910D-EFFF-4B5B-B1D3-0C935555B2BF}">
      <dsp:nvSpPr>
        <dsp:cNvPr id="0" name=""/>
        <dsp:cNvSpPr/>
      </dsp:nvSpPr>
      <dsp:spPr>
        <a:xfrm>
          <a:off x="0" y="346333"/>
          <a:ext cx="8186057" cy="1191766"/>
        </a:xfrm>
        <a:prstGeom prst="rightArrow">
          <a:avLst>
            <a:gd name="adj1" fmla="val 50000"/>
            <a:gd name="adj2" fmla="val 5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9193" numCol="1" spcCol="1270" anchor="ctr" anchorCtr="0">
          <a:noAutofit/>
        </a:bodyPr>
        <a:lstStyle/>
        <a:p>
          <a:pPr lvl="0" algn="l" defTabSz="977900">
            <a:lnSpc>
              <a:spcPct val="90000"/>
            </a:lnSpc>
            <a:spcBef>
              <a:spcPct val="0"/>
            </a:spcBef>
            <a:spcAft>
              <a:spcPct val="35000"/>
            </a:spcAft>
          </a:pPr>
          <a:r>
            <a:rPr lang="en-US" sz="2200" kern="1200" dirty="0"/>
            <a:t>Requirements</a:t>
          </a:r>
        </a:p>
      </dsp:txBody>
      <dsp:txXfrm>
        <a:off x="0" y="644275"/>
        <a:ext cx="7888116" cy="595883"/>
      </dsp:txXfrm>
    </dsp:sp>
    <dsp:sp modelId="{90CDE6D3-B626-40C2-8EB2-3FF9F5CF19A4}">
      <dsp:nvSpPr>
        <dsp:cNvPr id="0" name=""/>
        <dsp:cNvSpPr/>
      </dsp:nvSpPr>
      <dsp:spPr>
        <a:xfrm>
          <a:off x="0" y="1267301"/>
          <a:ext cx="1886886" cy="22044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Define &amp; document</a:t>
          </a:r>
        </a:p>
        <a:p>
          <a:pPr marL="57150" lvl="1" indent="-57150" algn="l" defTabSz="444500">
            <a:lnSpc>
              <a:spcPct val="90000"/>
            </a:lnSpc>
            <a:spcBef>
              <a:spcPct val="0"/>
            </a:spcBef>
            <a:spcAft>
              <a:spcPct val="15000"/>
            </a:spcAft>
            <a:buChar char="•"/>
          </a:pPr>
          <a:r>
            <a:rPr lang="en-US" sz="1000" kern="1200" dirty="0"/>
            <a:t>Scope of work</a:t>
          </a:r>
        </a:p>
        <a:p>
          <a:pPr marL="57150" lvl="1" indent="-57150" algn="l" defTabSz="444500">
            <a:lnSpc>
              <a:spcPct val="90000"/>
            </a:lnSpc>
            <a:spcBef>
              <a:spcPct val="0"/>
            </a:spcBef>
            <a:spcAft>
              <a:spcPct val="15000"/>
            </a:spcAft>
            <a:buChar char="•"/>
          </a:pPr>
          <a:r>
            <a:rPr lang="en-US" sz="1000" kern="1200" dirty="0"/>
            <a:t>Skills and experience</a:t>
          </a:r>
        </a:p>
        <a:p>
          <a:pPr marL="57150" lvl="1" indent="-57150" algn="l" defTabSz="444500">
            <a:lnSpc>
              <a:spcPct val="90000"/>
            </a:lnSpc>
            <a:spcBef>
              <a:spcPct val="0"/>
            </a:spcBef>
            <a:spcAft>
              <a:spcPct val="15000"/>
            </a:spcAft>
            <a:buChar char="•"/>
          </a:pPr>
          <a:r>
            <a:rPr lang="en-US" sz="1000" kern="1200" dirty="0"/>
            <a:t>Timeline &amp; milestones</a:t>
          </a:r>
        </a:p>
        <a:p>
          <a:pPr marL="57150" lvl="1" indent="-57150" algn="l" defTabSz="444500">
            <a:lnSpc>
              <a:spcPct val="90000"/>
            </a:lnSpc>
            <a:spcBef>
              <a:spcPct val="0"/>
            </a:spcBef>
            <a:spcAft>
              <a:spcPct val="15000"/>
            </a:spcAft>
            <a:buChar char="•"/>
          </a:pPr>
          <a:r>
            <a:rPr lang="en-US" sz="1000" kern="1200" dirty="0"/>
            <a:t>Deliverables</a:t>
          </a:r>
        </a:p>
        <a:p>
          <a:pPr lvl="0" algn="l" defTabSz="577850">
            <a:lnSpc>
              <a:spcPct val="90000"/>
            </a:lnSpc>
            <a:spcBef>
              <a:spcPct val="0"/>
            </a:spcBef>
            <a:spcAft>
              <a:spcPct val="35000"/>
            </a:spcAft>
          </a:pPr>
          <a:r>
            <a:rPr lang="en-US" sz="1300" kern="1200" dirty="0"/>
            <a:t>Designate RT point person(s) to speak with a singular voice (can be chair(s) or any other RT member); RT member signs NDA</a:t>
          </a:r>
        </a:p>
      </dsp:txBody>
      <dsp:txXfrm>
        <a:off x="0" y="1267301"/>
        <a:ext cx="1886886" cy="2204409"/>
      </dsp:txXfrm>
    </dsp:sp>
    <dsp:sp modelId="{E7F46E0A-A7A5-4A3D-A30D-F85FAB535129}">
      <dsp:nvSpPr>
        <dsp:cNvPr id="0" name=""/>
        <dsp:cNvSpPr/>
      </dsp:nvSpPr>
      <dsp:spPr>
        <a:xfrm>
          <a:off x="1886886" y="743448"/>
          <a:ext cx="6299170" cy="1191766"/>
        </a:xfrm>
        <a:prstGeom prst="rightArrow">
          <a:avLst>
            <a:gd name="adj1" fmla="val 50000"/>
            <a:gd name="adj2" fmla="val 5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9193" numCol="1" spcCol="1270" anchor="ctr" anchorCtr="0">
          <a:noAutofit/>
        </a:bodyPr>
        <a:lstStyle/>
        <a:p>
          <a:pPr lvl="0" algn="l" defTabSz="977900">
            <a:lnSpc>
              <a:spcPct val="90000"/>
            </a:lnSpc>
            <a:spcBef>
              <a:spcPct val="0"/>
            </a:spcBef>
            <a:spcAft>
              <a:spcPct val="35000"/>
            </a:spcAft>
          </a:pPr>
          <a:r>
            <a:rPr lang="en-US" sz="2200" kern="1200" dirty="0"/>
            <a:t>Funding</a:t>
          </a:r>
        </a:p>
      </dsp:txBody>
      <dsp:txXfrm>
        <a:off x="1886886" y="1041390"/>
        <a:ext cx="6001229" cy="595883"/>
      </dsp:txXfrm>
    </dsp:sp>
    <dsp:sp modelId="{3090C239-8AFC-4570-A1A1-716F5A7B7FC6}">
      <dsp:nvSpPr>
        <dsp:cNvPr id="0" name=""/>
        <dsp:cNvSpPr/>
      </dsp:nvSpPr>
      <dsp:spPr>
        <a:xfrm>
          <a:off x="1886886" y="1664416"/>
          <a:ext cx="1886886" cy="214822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Ensure expenditure is consistent with budget assigned to Review</a:t>
          </a:r>
        </a:p>
        <a:p>
          <a:pPr lvl="0" algn="l" defTabSz="577850">
            <a:lnSpc>
              <a:spcPct val="90000"/>
            </a:lnSpc>
            <a:spcBef>
              <a:spcPct val="0"/>
            </a:spcBef>
            <a:spcAft>
              <a:spcPct val="35000"/>
            </a:spcAft>
          </a:pPr>
          <a:r>
            <a:rPr lang="en-US" sz="1300" kern="1200" dirty="0"/>
            <a:t>Secure RT approval</a:t>
          </a:r>
        </a:p>
      </dsp:txBody>
      <dsp:txXfrm>
        <a:off x="1886886" y="1664416"/>
        <a:ext cx="1886886" cy="2148222"/>
      </dsp:txXfrm>
    </dsp:sp>
    <dsp:sp modelId="{B066441B-9187-41B5-8735-71EF30D3C6A2}">
      <dsp:nvSpPr>
        <dsp:cNvPr id="0" name=""/>
        <dsp:cNvSpPr/>
      </dsp:nvSpPr>
      <dsp:spPr>
        <a:xfrm>
          <a:off x="3773772" y="1140562"/>
          <a:ext cx="4412284" cy="1191766"/>
        </a:xfrm>
        <a:prstGeom prst="rightArrow">
          <a:avLst>
            <a:gd name="adj1" fmla="val 50000"/>
            <a:gd name="adj2" fmla="val 5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9193" numCol="1" spcCol="1270" anchor="ctr" anchorCtr="0">
          <a:noAutofit/>
        </a:bodyPr>
        <a:lstStyle/>
        <a:p>
          <a:pPr lvl="0" algn="l" defTabSz="977900">
            <a:lnSpc>
              <a:spcPct val="90000"/>
            </a:lnSpc>
            <a:spcBef>
              <a:spcPct val="0"/>
            </a:spcBef>
            <a:spcAft>
              <a:spcPct val="35000"/>
            </a:spcAft>
          </a:pPr>
          <a:r>
            <a:rPr lang="en-US" sz="2200" kern="1200" dirty="0"/>
            <a:t>Candidates</a:t>
          </a:r>
        </a:p>
      </dsp:txBody>
      <dsp:txXfrm>
        <a:off x="3773772" y="1438504"/>
        <a:ext cx="4114343" cy="595883"/>
      </dsp:txXfrm>
    </dsp:sp>
    <dsp:sp modelId="{3194F2A3-3887-4769-A6EF-3400E522B7BC}">
      <dsp:nvSpPr>
        <dsp:cNvPr id="0" name=""/>
        <dsp:cNvSpPr/>
      </dsp:nvSpPr>
      <dsp:spPr>
        <a:xfrm>
          <a:off x="3773772" y="2061531"/>
          <a:ext cx="1886886" cy="216258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Solicit qualified candidates</a:t>
          </a:r>
        </a:p>
        <a:p>
          <a:pPr lvl="0" algn="l" defTabSz="577850">
            <a:lnSpc>
              <a:spcPct val="90000"/>
            </a:lnSpc>
            <a:spcBef>
              <a:spcPct val="0"/>
            </a:spcBef>
            <a:spcAft>
              <a:spcPct val="35000"/>
            </a:spcAft>
          </a:pPr>
          <a:r>
            <a:rPr lang="en-US" sz="1300" kern="1200" dirty="0"/>
            <a:t>Communicate with prospective candidates</a:t>
          </a:r>
        </a:p>
        <a:p>
          <a:pPr lvl="0" algn="l" defTabSz="577850">
            <a:lnSpc>
              <a:spcPct val="90000"/>
            </a:lnSpc>
            <a:spcBef>
              <a:spcPct val="0"/>
            </a:spcBef>
            <a:spcAft>
              <a:spcPct val="35000"/>
            </a:spcAft>
          </a:pPr>
          <a:r>
            <a:rPr lang="en-US" sz="1300" kern="1200" dirty="0"/>
            <a:t>Gather information from interested candidates</a:t>
          </a:r>
        </a:p>
        <a:p>
          <a:pPr lvl="0" algn="l" defTabSz="577850">
            <a:lnSpc>
              <a:spcPct val="90000"/>
            </a:lnSpc>
            <a:spcBef>
              <a:spcPct val="0"/>
            </a:spcBef>
            <a:spcAft>
              <a:spcPct val="35000"/>
            </a:spcAft>
          </a:pPr>
          <a:r>
            <a:rPr lang="en-US" sz="1300" kern="1200" dirty="0"/>
            <a:t>Evaluate skills, potential conflicts, adherence to ICANN standards</a:t>
          </a:r>
        </a:p>
      </dsp:txBody>
      <dsp:txXfrm>
        <a:off x="3773772" y="2061531"/>
        <a:ext cx="1886886" cy="2162585"/>
      </dsp:txXfrm>
    </dsp:sp>
    <dsp:sp modelId="{79EBDC53-BC5B-4F78-AB43-6B463EBAEF4B}">
      <dsp:nvSpPr>
        <dsp:cNvPr id="0" name=""/>
        <dsp:cNvSpPr/>
      </dsp:nvSpPr>
      <dsp:spPr>
        <a:xfrm>
          <a:off x="5660658" y="1537677"/>
          <a:ext cx="2525398" cy="1191766"/>
        </a:xfrm>
        <a:prstGeom prst="rightArrow">
          <a:avLst>
            <a:gd name="adj1" fmla="val 50000"/>
            <a:gd name="adj2" fmla="val 5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254000" bIns="189193" numCol="1" spcCol="1270" anchor="ctr" anchorCtr="0">
          <a:noAutofit/>
        </a:bodyPr>
        <a:lstStyle/>
        <a:p>
          <a:pPr lvl="0" algn="l" defTabSz="977900">
            <a:lnSpc>
              <a:spcPct val="90000"/>
            </a:lnSpc>
            <a:spcBef>
              <a:spcPct val="0"/>
            </a:spcBef>
            <a:spcAft>
              <a:spcPct val="35000"/>
            </a:spcAft>
          </a:pPr>
          <a:r>
            <a:rPr lang="en-US" sz="2200" kern="1200" dirty="0"/>
            <a:t>Engagement</a:t>
          </a:r>
        </a:p>
      </dsp:txBody>
      <dsp:txXfrm>
        <a:off x="5660658" y="1835619"/>
        <a:ext cx="2227457" cy="595883"/>
      </dsp:txXfrm>
    </dsp:sp>
    <dsp:sp modelId="{2117CBE9-8D06-43AC-827D-3AF063225C9A}">
      <dsp:nvSpPr>
        <dsp:cNvPr id="0" name=""/>
        <dsp:cNvSpPr/>
      </dsp:nvSpPr>
      <dsp:spPr>
        <a:xfrm>
          <a:off x="5660658" y="2458646"/>
          <a:ext cx="1904076" cy="218793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Identify finalist</a:t>
          </a:r>
        </a:p>
        <a:p>
          <a:pPr lvl="0" algn="l" defTabSz="577850">
            <a:lnSpc>
              <a:spcPct val="90000"/>
            </a:lnSpc>
            <a:spcBef>
              <a:spcPct val="0"/>
            </a:spcBef>
            <a:spcAft>
              <a:spcPct val="35000"/>
            </a:spcAft>
          </a:pPr>
          <a:r>
            <a:rPr lang="en-US" sz="1300" kern="1200" dirty="0"/>
            <a:t>Negotiate terms</a:t>
          </a:r>
        </a:p>
        <a:p>
          <a:pPr lvl="0" algn="l" defTabSz="577850">
            <a:lnSpc>
              <a:spcPct val="90000"/>
            </a:lnSpc>
            <a:spcBef>
              <a:spcPct val="0"/>
            </a:spcBef>
            <a:spcAft>
              <a:spcPct val="35000"/>
            </a:spcAft>
          </a:pPr>
          <a:r>
            <a:rPr lang="en-US" sz="1300" kern="1200" dirty="0"/>
            <a:t>Execute professional Services Agreement</a:t>
          </a:r>
        </a:p>
        <a:p>
          <a:pPr lvl="0" algn="l" defTabSz="577850">
            <a:lnSpc>
              <a:spcPct val="90000"/>
            </a:lnSpc>
            <a:spcBef>
              <a:spcPct val="0"/>
            </a:spcBef>
            <a:spcAft>
              <a:spcPct val="35000"/>
            </a:spcAft>
          </a:pPr>
          <a:endParaRPr lang="en-US" sz="1300" kern="1200" dirty="0"/>
        </a:p>
      </dsp:txBody>
      <dsp:txXfrm>
        <a:off x="5660658" y="2458646"/>
        <a:ext cx="1904076" cy="2187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2F412-6B7F-4D6C-8783-9509B039623C}">
      <dsp:nvSpPr>
        <dsp:cNvPr id="0" name=""/>
        <dsp:cNvSpPr/>
      </dsp:nvSpPr>
      <dsp:spPr>
        <a:xfrm rot="16200000">
          <a:off x="-1898449" y="2729078"/>
          <a:ext cx="4299140" cy="40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978" bIns="0" numCol="1" spcCol="1270" anchor="t" anchorCtr="0">
          <a:noAutofit/>
        </a:bodyPr>
        <a:lstStyle/>
        <a:p>
          <a:pPr lvl="0" algn="r" defTabSz="1289050">
            <a:lnSpc>
              <a:spcPct val="90000"/>
            </a:lnSpc>
            <a:spcBef>
              <a:spcPct val="0"/>
            </a:spcBef>
            <a:spcAft>
              <a:spcPct val="35000"/>
            </a:spcAft>
          </a:pPr>
          <a:r>
            <a:rPr lang="en-US" sz="2900" kern="1200" dirty="0"/>
            <a:t>Review Team (RT)</a:t>
          </a:r>
        </a:p>
      </dsp:txBody>
      <dsp:txXfrm>
        <a:off x="-1898449" y="2729078"/>
        <a:ext cx="4299140" cy="408163"/>
      </dsp:txXfrm>
    </dsp:sp>
    <dsp:sp modelId="{685BEBA6-CD71-4A7D-8C05-EE163803869B}">
      <dsp:nvSpPr>
        <dsp:cNvPr id="0" name=""/>
        <dsp:cNvSpPr/>
      </dsp:nvSpPr>
      <dsp:spPr>
        <a:xfrm>
          <a:off x="499930" y="568546"/>
          <a:ext cx="1943632" cy="46674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359978"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Determine scope of work, skills/expertise, deliverables, timeline</a:t>
          </a:r>
        </a:p>
        <a:p>
          <a:pPr marL="114300" lvl="1" indent="-114300" algn="l" defTabSz="577850">
            <a:lnSpc>
              <a:spcPct val="90000"/>
            </a:lnSpc>
            <a:spcBef>
              <a:spcPct val="0"/>
            </a:spcBef>
            <a:spcAft>
              <a:spcPct val="15000"/>
            </a:spcAft>
            <a:buChar char="•"/>
          </a:pPr>
          <a:r>
            <a:rPr lang="en-US" sz="1300" kern="1200" dirty="0"/>
            <a:t>Approve expenditure</a:t>
          </a:r>
        </a:p>
        <a:p>
          <a:pPr marL="114300" lvl="1" indent="-114300" algn="l" defTabSz="577850">
            <a:lnSpc>
              <a:spcPct val="90000"/>
            </a:lnSpc>
            <a:spcBef>
              <a:spcPct val="0"/>
            </a:spcBef>
            <a:spcAft>
              <a:spcPct val="15000"/>
            </a:spcAft>
            <a:buChar char="•"/>
          </a:pPr>
          <a:r>
            <a:rPr lang="en-US" sz="1300" kern="1200" dirty="0"/>
            <a:t>Share request for submissions with network</a:t>
          </a:r>
        </a:p>
        <a:p>
          <a:pPr marL="114300" lvl="1" indent="-114300" algn="l" defTabSz="577850">
            <a:lnSpc>
              <a:spcPct val="90000"/>
            </a:lnSpc>
            <a:spcBef>
              <a:spcPct val="0"/>
            </a:spcBef>
            <a:spcAft>
              <a:spcPct val="15000"/>
            </a:spcAft>
            <a:buChar char="•"/>
          </a:pPr>
          <a:r>
            <a:rPr lang="en-US" sz="1300" kern="1200" dirty="0"/>
            <a:t>Designate point person(s) from RT to select and interact with contractor; signs NDA</a:t>
          </a:r>
        </a:p>
        <a:p>
          <a:pPr marL="114300" lvl="1" indent="-114300" algn="l" defTabSz="577850">
            <a:lnSpc>
              <a:spcPct val="90000"/>
            </a:lnSpc>
            <a:spcBef>
              <a:spcPct val="0"/>
            </a:spcBef>
            <a:spcAft>
              <a:spcPct val="15000"/>
            </a:spcAft>
            <a:buChar char="•"/>
          </a:pPr>
          <a:r>
            <a:rPr lang="en-US" sz="1300" kern="1200" dirty="0"/>
            <a:t>Designated point person(s)* share(s) responsibility with ICANN organization for selection of suitable candidate **</a:t>
          </a:r>
        </a:p>
        <a:p>
          <a:pPr marL="114300" lvl="1" indent="-114300" algn="l" defTabSz="577850">
            <a:lnSpc>
              <a:spcPct val="90000"/>
            </a:lnSpc>
            <a:spcBef>
              <a:spcPct val="0"/>
            </a:spcBef>
            <a:spcAft>
              <a:spcPct val="15000"/>
            </a:spcAft>
            <a:buChar char="•"/>
          </a:pPr>
          <a:r>
            <a:rPr lang="en-US" sz="1300" kern="1200" dirty="0"/>
            <a:t>Manages substantive aspects of work (as defined in statement of work and within budgetary constraints)</a:t>
          </a:r>
        </a:p>
        <a:p>
          <a:pPr marL="57150" lvl="1" indent="-57150" algn="l" defTabSz="488950">
            <a:lnSpc>
              <a:spcPct val="90000"/>
            </a:lnSpc>
            <a:spcBef>
              <a:spcPct val="0"/>
            </a:spcBef>
            <a:spcAft>
              <a:spcPct val="15000"/>
            </a:spcAft>
            <a:buChar char="•"/>
          </a:pPr>
          <a:endParaRPr lang="en-US" sz="1100" kern="1200" dirty="0"/>
        </a:p>
      </dsp:txBody>
      <dsp:txXfrm>
        <a:off x="499930" y="568546"/>
        <a:ext cx="1943632" cy="4667491"/>
      </dsp:txXfrm>
    </dsp:sp>
    <dsp:sp modelId="{4DF81C0F-5176-46D0-9CC9-2BCE7B0D4D48}">
      <dsp:nvSpPr>
        <dsp:cNvPr id="0" name=""/>
        <dsp:cNvSpPr/>
      </dsp:nvSpPr>
      <dsp:spPr>
        <a:xfrm>
          <a:off x="47039" y="0"/>
          <a:ext cx="816327" cy="816327"/>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498B8E-E76B-4533-8FAC-9E56E06417BD}">
      <dsp:nvSpPr>
        <dsp:cNvPr id="0" name=""/>
        <dsp:cNvSpPr/>
      </dsp:nvSpPr>
      <dsp:spPr>
        <a:xfrm rot="16200000">
          <a:off x="1014405" y="2729078"/>
          <a:ext cx="4299140" cy="40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978" bIns="0" numCol="1" spcCol="1270" anchor="t" anchorCtr="0">
          <a:noAutofit/>
        </a:bodyPr>
        <a:lstStyle/>
        <a:p>
          <a:pPr lvl="0" algn="r" defTabSz="1289050">
            <a:lnSpc>
              <a:spcPct val="90000"/>
            </a:lnSpc>
            <a:spcBef>
              <a:spcPct val="0"/>
            </a:spcBef>
            <a:spcAft>
              <a:spcPct val="35000"/>
            </a:spcAft>
          </a:pPr>
          <a:r>
            <a:rPr lang="en-US" sz="2900" kern="1200" dirty="0"/>
            <a:t>MSSI</a:t>
          </a:r>
        </a:p>
      </dsp:txBody>
      <dsp:txXfrm>
        <a:off x="1014405" y="2729078"/>
        <a:ext cx="4299140" cy="408163"/>
      </dsp:txXfrm>
    </dsp:sp>
    <dsp:sp modelId="{3474BC1A-0888-415A-B965-A9D274EEA219}">
      <dsp:nvSpPr>
        <dsp:cNvPr id="0" name=""/>
        <dsp:cNvSpPr/>
      </dsp:nvSpPr>
      <dsp:spPr>
        <a:xfrm>
          <a:off x="3368057" y="734987"/>
          <a:ext cx="2033088" cy="43963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359978"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Liaise with RT and ICANN Procurement</a:t>
          </a:r>
        </a:p>
        <a:p>
          <a:pPr marL="114300" lvl="1" indent="-114300" algn="l" defTabSz="577850">
            <a:lnSpc>
              <a:spcPct val="90000"/>
            </a:lnSpc>
            <a:spcBef>
              <a:spcPct val="0"/>
            </a:spcBef>
            <a:spcAft>
              <a:spcPct val="15000"/>
            </a:spcAft>
            <a:buChar char="•"/>
          </a:pPr>
          <a:r>
            <a:rPr lang="en-US" sz="1300" kern="1200" dirty="0"/>
            <a:t>Determine appropriate procedural steps  based on scope of work</a:t>
          </a:r>
        </a:p>
        <a:p>
          <a:pPr marL="114300" lvl="1" indent="-114300" algn="l" defTabSz="577850">
            <a:lnSpc>
              <a:spcPct val="90000"/>
            </a:lnSpc>
            <a:spcBef>
              <a:spcPct val="0"/>
            </a:spcBef>
            <a:spcAft>
              <a:spcPct val="15000"/>
            </a:spcAft>
            <a:buChar char="•"/>
          </a:pPr>
          <a:r>
            <a:rPr lang="en-US" sz="1300" kern="1200" dirty="0"/>
            <a:t>Manage operational elements, financials and deliverables based on contractual terms</a:t>
          </a:r>
        </a:p>
        <a:p>
          <a:pPr marL="114300" lvl="1" indent="-114300" algn="l" defTabSz="577850">
            <a:lnSpc>
              <a:spcPct val="90000"/>
            </a:lnSpc>
            <a:spcBef>
              <a:spcPct val="0"/>
            </a:spcBef>
            <a:spcAft>
              <a:spcPct val="15000"/>
            </a:spcAft>
            <a:buChar char="•"/>
          </a:pPr>
          <a:r>
            <a:rPr lang="en-US" sz="1300" kern="1200" dirty="0"/>
            <a:t>Manage invoicing and remittances</a:t>
          </a:r>
        </a:p>
        <a:p>
          <a:pPr marL="114300" lvl="1" indent="-114300" algn="l" defTabSz="577850">
            <a:lnSpc>
              <a:spcPct val="90000"/>
            </a:lnSpc>
            <a:spcBef>
              <a:spcPct val="0"/>
            </a:spcBef>
            <a:spcAft>
              <a:spcPct val="15000"/>
            </a:spcAft>
            <a:buChar char="•"/>
          </a:pPr>
          <a:r>
            <a:rPr lang="en-US" sz="1300" kern="1200" dirty="0"/>
            <a:t>Ensure compliance with contractual terms</a:t>
          </a:r>
        </a:p>
      </dsp:txBody>
      <dsp:txXfrm>
        <a:off x="3368057" y="734987"/>
        <a:ext cx="2033088" cy="4396344"/>
      </dsp:txXfrm>
    </dsp:sp>
    <dsp:sp modelId="{D711E676-3AF3-4634-83C6-4AF4A8153837}">
      <dsp:nvSpPr>
        <dsp:cNvPr id="0" name=""/>
        <dsp:cNvSpPr/>
      </dsp:nvSpPr>
      <dsp:spPr>
        <a:xfrm>
          <a:off x="2959893" y="112054"/>
          <a:ext cx="816327" cy="816327"/>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280F50-F4C6-4170-BC4D-1205B3BEEA52}">
      <dsp:nvSpPr>
        <dsp:cNvPr id="0" name=""/>
        <dsp:cNvSpPr/>
      </dsp:nvSpPr>
      <dsp:spPr>
        <a:xfrm rot="16200000">
          <a:off x="3971987" y="2729078"/>
          <a:ext cx="4299140" cy="408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978" bIns="0" numCol="1" spcCol="1270" anchor="t" anchorCtr="0">
          <a:noAutofit/>
        </a:bodyPr>
        <a:lstStyle/>
        <a:p>
          <a:pPr lvl="0" algn="r" defTabSz="1289050">
            <a:lnSpc>
              <a:spcPct val="90000"/>
            </a:lnSpc>
            <a:spcBef>
              <a:spcPct val="0"/>
            </a:spcBef>
            <a:spcAft>
              <a:spcPct val="35000"/>
            </a:spcAft>
          </a:pPr>
          <a:r>
            <a:rPr lang="en-US" sz="2900" kern="1200" dirty="0"/>
            <a:t>Procurement</a:t>
          </a:r>
        </a:p>
      </dsp:txBody>
      <dsp:txXfrm>
        <a:off x="3971987" y="2729078"/>
        <a:ext cx="4299140" cy="408163"/>
      </dsp:txXfrm>
    </dsp:sp>
    <dsp:sp modelId="{366E46CC-BDFA-4BC3-9292-43048FC11C96}">
      <dsp:nvSpPr>
        <dsp:cNvPr id="0" name=""/>
        <dsp:cNvSpPr/>
      </dsp:nvSpPr>
      <dsp:spPr>
        <a:xfrm>
          <a:off x="6325639" y="670113"/>
          <a:ext cx="2033088" cy="45260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359978"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Ensure compliance with procurement process and best practices</a:t>
          </a:r>
        </a:p>
        <a:p>
          <a:pPr marL="114300" lvl="1" indent="-114300" algn="l" defTabSz="577850">
            <a:lnSpc>
              <a:spcPct val="90000"/>
            </a:lnSpc>
            <a:spcBef>
              <a:spcPct val="0"/>
            </a:spcBef>
            <a:spcAft>
              <a:spcPct val="15000"/>
            </a:spcAft>
            <a:buChar char="•"/>
          </a:pPr>
          <a:r>
            <a:rPr lang="en-US" sz="1300" kern="1200" dirty="0"/>
            <a:t>Inform applicants that some information will be shared with designated point person(s) (no cost or contractual terms will be shared)</a:t>
          </a:r>
        </a:p>
        <a:p>
          <a:pPr marL="114300" lvl="1" indent="-114300" algn="l" defTabSz="577850">
            <a:lnSpc>
              <a:spcPct val="90000"/>
            </a:lnSpc>
            <a:spcBef>
              <a:spcPct val="0"/>
            </a:spcBef>
            <a:spcAft>
              <a:spcPct val="15000"/>
            </a:spcAft>
            <a:buChar char="•"/>
          </a:pPr>
          <a:r>
            <a:rPr lang="en-US" sz="1300" kern="1200" dirty="0"/>
            <a:t>Announce request for submissions or proposals</a:t>
          </a:r>
        </a:p>
        <a:p>
          <a:pPr marL="114300" lvl="1" indent="-114300" algn="l" defTabSz="577850">
            <a:lnSpc>
              <a:spcPct val="90000"/>
            </a:lnSpc>
            <a:spcBef>
              <a:spcPct val="0"/>
            </a:spcBef>
            <a:spcAft>
              <a:spcPct val="15000"/>
            </a:spcAft>
            <a:buChar char="•"/>
          </a:pPr>
          <a:r>
            <a:rPr lang="en-US" sz="1300" kern="1200" dirty="0"/>
            <a:t>Identify contractors based on criteria</a:t>
          </a:r>
        </a:p>
        <a:p>
          <a:pPr marL="114300" lvl="1" indent="-114300" algn="l" defTabSz="577850">
            <a:lnSpc>
              <a:spcPct val="90000"/>
            </a:lnSpc>
            <a:spcBef>
              <a:spcPct val="0"/>
            </a:spcBef>
            <a:spcAft>
              <a:spcPct val="15000"/>
            </a:spcAft>
            <a:buChar char="•"/>
          </a:pPr>
          <a:r>
            <a:rPr lang="en-US" sz="1300" kern="1200" dirty="0"/>
            <a:t>Evaluate candidates</a:t>
          </a:r>
        </a:p>
        <a:p>
          <a:pPr marL="114300" lvl="1" indent="-114300" algn="l" defTabSz="577850">
            <a:lnSpc>
              <a:spcPct val="90000"/>
            </a:lnSpc>
            <a:spcBef>
              <a:spcPct val="0"/>
            </a:spcBef>
            <a:spcAft>
              <a:spcPct val="15000"/>
            </a:spcAft>
            <a:buChar char="•"/>
          </a:pPr>
          <a:r>
            <a:rPr lang="en-US" sz="1300" kern="1200" dirty="0"/>
            <a:t>Share responsibility with designated point person(s) from RT for selection of suitable candidate</a:t>
          </a:r>
        </a:p>
        <a:p>
          <a:pPr marL="114300" lvl="1" indent="-114300" algn="l" defTabSz="577850">
            <a:lnSpc>
              <a:spcPct val="90000"/>
            </a:lnSpc>
            <a:spcBef>
              <a:spcPct val="0"/>
            </a:spcBef>
            <a:spcAft>
              <a:spcPct val="15000"/>
            </a:spcAft>
            <a:buChar char="•"/>
          </a:pPr>
          <a:r>
            <a:rPr lang="en-US" sz="1300" kern="1200" dirty="0"/>
            <a:t>Negotiate contract</a:t>
          </a:r>
        </a:p>
      </dsp:txBody>
      <dsp:txXfrm>
        <a:off x="6325639" y="670113"/>
        <a:ext cx="2033088" cy="4526092"/>
      </dsp:txXfrm>
    </dsp:sp>
    <dsp:sp modelId="{65EE2447-C21A-46ED-99DF-A20E63727C1F}">
      <dsp:nvSpPr>
        <dsp:cNvPr id="0" name=""/>
        <dsp:cNvSpPr/>
      </dsp:nvSpPr>
      <dsp:spPr>
        <a:xfrm>
          <a:off x="5917476" y="27882"/>
          <a:ext cx="816327" cy="816327"/>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363F2-6EE6-4EF1-8147-14407DB5A6D0}">
      <dsp:nvSpPr>
        <dsp:cNvPr id="0" name=""/>
        <dsp:cNvSpPr/>
      </dsp:nvSpPr>
      <dsp:spPr>
        <a:xfrm>
          <a:off x="3807" y="0"/>
          <a:ext cx="3662800" cy="49350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Signed NDA</a:t>
          </a:r>
        </a:p>
      </dsp:txBody>
      <dsp:txXfrm>
        <a:off x="3807" y="0"/>
        <a:ext cx="3662800" cy="1480521"/>
      </dsp:txXfrm>
    </dsp:sp>
    <dsp:sp modelId="{BC83D007-21D2-40E1-8BB2-4B07E4B91BF7}">
      <dsp:nvSpPr>
        <dsp:cNvPr id="0" name=""/>
        <dsp:cNvSpPr/>
      </dsp:nvSpPr>
      <dsp:spPr>
        <a:xfrm>
          <a:off x="370087" y="1480942"/>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Receives redacted materials (financial info removed) from candidates</a:t>
          </a:r>
        </a:p>
      </dsp:txBody>
      <dsp:txXfrm>
        <a:off x="398484" y="1509339"/>
        <a:ext cx="2873446" cy="912749"/>
      </dsp:txXfrm>
    </dsp:sp>
    <dsp:sp modelId="{E8970577-6C1C-4161-99A6-3F45643AA205}">
      <dsp:nvSpPr>
        <dsp:cNvPr id="0" name=""/>
        <dsp:cNvSpPr/>
      </dsp:nvSpPr>
      <dsp:spPr>
        <a:xfrm>
          <a:off x="370087" y="2599646"/>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Participates in interviews</a:t>
          </a:r>
        </a:p>
      </dsp:txBody>
      <dsp:txXfrm>
        <a:off x="398484" y="2628043"/>
        <a:ext cx="2873446" cy="912749"/>
      </dsp:txXfrm>
    </dsp:sp>
    <dsp:sp modelId="{6DF23C8E-0189-4BA8-A0BD-9B28D0F1BF8F}">
      <dsp:nvSpPr>
        <dsp:cNvPr id="0" name=""/>
        <dsp:cNvSpPr/>
      </dsp:nvSpPr>
      <dsp:spPr>
        <a:xfrm>
          <a:off x="370087" y="3718351"/>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Participates in discussion with ICANN org regarding selection of candidate</a:t>
          </a:r>
        </a:p>
      </dsp:txBody>
      <dsp:txXfrm>
        <a:off x="398484" y="3746748"/>
        <a:ext cx="2873446" cy="912749"/>
      </dsp:txXfrm>
    </dsp:sp>
    <dsp:sp modelId="{7123A19D-AE02-49A3-9F12-3A18F31BF37A}">
      <dsp:nvSpPr>
        <dsp:cNvPr id="0" name=""/>
        <dsp:cNvSpPr/>
      </dsp:nvSpPr>
      <dsp:spPr>
        <a:xfrm>
          <a:off x="3941318" y="0"/>
          <a:ext cx="3662800" cy="49350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No NDA</a:t>
          </a:r>
        </a:p>
      </dsp:txBody>
      <dsp:txXfrm>
        <a:off x="3941318" y="0"/>
        <a:ext cx="3662800" cy="1480521"/>
      </dsp:txXfrm>
    </dsp:sp>
    <dsp:sp modelId="{00C2CF18-A8E4-42DB-8866-BBAEF5B93EC5}">
      <dsp:nvSpPr>
        <dsp:cNvPr id="0" name=""/>
        <dsp:cNvSpPr/>
      </dsp:nvSpPr>
      <dsp:spPr>
        <a:xfrm>
          <a:off x="4307598" y="1480942"/>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Receives limited materials from candidates: materials are redacted and anonymized </a:t>
          </a:r>
        </a:p>
      </dsp:txBody>
      <dsp:txXfrm>
        <a:off x="4335995" y="1509339"/>
        <a:ext cx="2873446" cy="912749"/>
      </dsp:txXfrm>
    </dsp:sp>
    <dsp:sp modelId="{ABB154CD-273C-4460-9DEE-74FA5EFB90CB}">
      <dsp:nvSpPr>
        <dsp:cNvPr id="0" name=""/>
        <dsp:cNvSpPr/>
      </dsp:nvSpPr>
      <dsp:spPr>
        <a:xfrm>
          <a:off x="4307598" y="2599646"/>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No participation in interviews</a:t>
          </a:r>
        </a:p>
      </dsp:txBody>
      <dsp:txXfrm>
        <a:off x="4335995" y="2628043"/>
        <a:ext cx="2873446" cy="912749"/>
      </dsp:txXfrm>
    </dsp:sp>
    <dsp:sp modelId="{D7C5289E-462A-4EC5-A9BA-C3B23A62CE66}">
      <dsp:nvSpPr>
        <dsp:cNvPr id="0" name=""/>
        <dsp:cNvSpPr/>
      </dsp:nvSpPr>
      <dsp:spPr>
        <a:xfrm>
          <a:off x="4307598" y="3718351"/>
          <a:ext cx="2930240" cy="969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a:t>No participation in discussion with ICANN org regarding selection of candidate</a:t>
          </a:r>
        </a:p>
      </dsp:txBody>
      <dsp:txXfrm>
        <a:off x="4335995" y="3746748"/>
        <a:ext cx="2873446" cy="91274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68F13CC-A6A6-524A-A0F8-DAB9B298E3B6}" type="datetimeFigureOut">
              <a:rPr lang="en-US" smtClean="0"/>
              <a:t>11/10/17</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07CED518-EFD6-E34B-989E-6B6564A75595}" type="slidenum">
              <a:rPr lang="en-US" smtClean="0"/>
              <a:t>‹#›</a:t>
            </a:fld>
            <a:endParaRPr lang="en-US" dirty="0"/>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2A614CD-FA73-DF49-AA13-A5EF746D725A}" type="datetimeFigureOut">
              <a:rPr lang="en-US" smtClean="0"/>
              <a:t>11/10/17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E002FF9-4628-B146-9948-95257A430692}" type="slidenum">
              <a:rPr lang="en-US" smtClean="0"/>
              <a:t>‹#›</a:t>
            </a:fld>
            <a:endParaRPr lang="en-US" dirty="0"/>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2</a:t>
            </a:fld>
            <a:endParaRPr lang="en-US"/>
          </a:p>
        </p:txBody>
      </p:sp>
    </p:spTree>
    <p:extLst>
      <p:ext uri="{BB962C8B-B14F-4D97-AF65-F5344CB8AC3E}">
        <p14:creationId xmlns:p14="http://schemas.microsoft.com/office/powerpoint/2010/main" val="1531529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7</a:t>
            </a:fld>
            <a:endParaRPr lang="en-US" dirty="0"/>
          </a:p>
        </p:txBody>
      </p:sp>
    </p:spTree>
    <p:extLst>
      <p:ext uri="{BB962C8B-B14F-4D97-AF65-F5344CB8AC3E}">
        <p14:creationId xmlns:p14="http://schemas.microsoft.com/office/powerpoint/2010/main" val="1718469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8</a:t>
            </a:fld>
            <a:endParaRPr lang="en-US"/>
          </a:p>
        </p:txBody>
      </p:sp>
    </p:spTree>
    <p:extLst>
      <p:ext uri="{BB962C8B-B14F-4D97-AF65-F5344CB8AC3E}">
        <p14:creationId xmlns:p14="http://schemas.microsoft.com/office/powerpoint/2010/main" val="40640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10</a:t>
            </a:fld>
            <a:endParaRPr lang="en-US"/>
          </a:p>
        </p:txBody>
      </p:sp>
    </p:spTree>
    <p:extLst>
      <p:ext uri="{BB962C8B-B14F-4D97-AF65-F5344CB8AC3E}">
        <p14:creationId xmlns:p14="http://schemas.microsoft.com/office/powerpoint/2010/main" val="1409871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1 Whi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10726" y="0"/>
            <a:ext cx="7744845" cy="2533369"/>
          </a:xfrm>
          <a:prstGeom prst="rect">
            <a:avLst/>
          </a:prstGeom>
        </p:spPr>
        <p:txBody>
          <a:bodyPr lIns="0" tIns="0" rIns="0" bIns="0" anchor="b" anchorCtr="0">
            <a:normAutofit/>
          </a:bodyPr>
          <a:lstStyle>
            <a:lvl1pPr algn="l">
              <a:spcBef>
                <a:spcPts val="0"/>
              </a:spcBef>
              <a:defRPr sz="3600" b="1">
                <a:solidFill>
                  <a:schemeClr val="accent6">
                    <a:lumMod val="50000"/>
                  </a:schemeClr>
                </a:solidFill>
                <a:latin typeface="+mj-lt"/>
              </a:defRPr>
            </a:lvl1pPr>
          </a:lstStyle>
          <a:p>
            <a:r>
              <a:rPr lang="en-US" dirty="0"/>
              <a:t>Insert title here</a:t>
            </a:r>
            <a:br>
              <a:rPr lang="en-US" dirty="0"/>
            </a:br>
            <a:r>
              <a:rPr lang="en-US" dirty="0"/>
              <a:t>(75 characters maximum)</a:t>
            </a:r>
          </a:p>
        </p:txBody>
      </p:sp>
      <p:sp>
        <p:nvSpPr>
          <p:cNvPr id="5" name="Text Placeholder 4"/>
          <p:cNvSpPr>
            <a:spLocks noGrp="1"/>
          </p:cNvSpPr>
          <p:nvPr>
            <p:ph type="body" sz="quarter" idx="10" hasCustomPrompt="1"/>
          </p:nvPr>
        </p:nvSpPr>
        <p:spPr>
          <a:xfrm>
            <a:off x="610726" y="3562904"/>
            <a:ext cx="8119206" cy="716808"/>
          </a:xfrm>
          <a:prstGeom prst="rect">
            <a:avLst/>
          </a:prstGeom>
        </p:spPr>
        <p:txBody>
          <a:bodyPr lIns="0" tIns="0" rIns="0" bIns="0">
            <a:normAutofit/>
          </a:bodyPr>
          <a:lstStyle>
            <a:lvl1pPr marL="0" indent="0" algn="l">
              <a:spcBef>
                <a:spcPts val="0"/>
              </a:spcBef>
              <a:buNone/>
              <a:defRPr sz="1800">
                <a:solidFill>
                  <a:schemeClr val="accent6">
                    <a:lumMod val="50000"/>
                  </a:schemeClr>
                </a:solidFill>
              </a:defRPr>
            </a:lvl1pPr>
          </a:lstStyle>
          <a:p>
            <a:pPr lvl="0"/>
            <a:r>
              <a:rPr lang="en-US" dirty="0"/>
              <a:t>Name of Presenter</a:t>
            </a:r>
          </a:p>
        </p:txBody>
      </p:sp>
      <p:sp>
        <p:nvSpPr>
          <p:cNvPr id="7" name="Text Placeholder 4"/>
          <p:cNvSpPr>
            <a:spLocks noGrp="1"/>
          </p:cNvSpPr>
          <p:nvPr>
            <p:ph type="body" sz="quarter" idx="11" hasCustomPrompt="1"/>
          </p:nvPr>
        </p:nvSpPr>
        <p:spPr>
          <a:xfrm>
            <a:off x="610726" y="4252817"/>
            <a:ext cx="8119206" cy="273605"/>
          </a:xfrm>
          <a:prstGeom prst="rect">
            <a:avLst/>
          </a:prstGeom>
        </p:spPr>
        <p:txBody>
          <a:bodyPr lIns="0" tIns="0" rIns="0" bIns="0">
            <a:normAutofit/>
          </a:bodyPr>
          <a:lstStyle>
            <a:lvl1pPr marL="0" indent="0" algn="l">
              <a:spcBef>
                <a:spcPts val="0"/>
              </a:spcBef>
              <a:buNone/>
              <a:defRPr sz="1800">
                <a:solidFill>
                  <a:schemeClr val="accent6">
                    <a:lumMod val="50000"/>
                  </a:schemeClr>
                </a:solidFill>
              </a:defRPr>
            </a:lvl1pPr>
          </a:lstStyle>
          <a:p>
            <a:pPr lvl="0"/>
            <a:r>
              <a:rPr lang="en-US" dirty="0"/>
              <a:t>Event Name</a:t>
            </a:r>
          </a:p>
        </p:txBody>
      </p:sp>
      <p:sp>
        <p:nvSpPr>
          <p:cNvPr id="9" name="Text Placeholder 4"/>
          <p:cNvSpPr>
            <a:spLocks noGrp="1"/>
          </p:cNvSpPr>
          <p:nvPr>
            <p:ph type="body" sz="quarter" idx="12" hasCustomPrompt="1"/>
          </p:nvPr>
        </p:nvSpPr>
        <p:spPr>
          <a:xfrm>
            <a:off x="610726" y="4553317"/>
            <a:ext cx="8119206" cy="403785"/>
          </a:xfrm>
          <a:prstGeom prst="rect">
            <a:avLst/>
          </a:prstGeom>
        </p:spPr>
        <p:txBody>
          <a:bodyPr lIns="0" tIns="0" rIns="0" bIns="0">
            <a:normAutofit/>
          </a:bodyPr>
          <a:lstStyle>
            <a:lvl1pPr marL="0" indent="0" algn="l">
              <a:spcBef>
                <a:spcPts val="0"/>
              </a:spcBef>
              <a:buNone/>
              <a:defRPr sz="1800">
                <a:solidFill>
                  <a:schemeClr val="accent6">
                    <a:lumMod val="50000"/>
                  </a:schemeClr>
                </a:solidFill>
              </a:defRPr>
            </a:lvl1pPr>
          </a:lstStyle>
          <a:p>
            <a:pPr lvl="0"/>
            <a:r>
              <a:rPr lang="en-US" dirty="0"/>
              <a:t>DD Month 2017</a:t>
            </a:r>
          </a:p>
        </p:txBody>
      </p:sp>
      <p:pic>
        <p:nvPicPr>
          <p:cNvPr id="10" name="Picture 9"/>
          <p:cNvPicPr>
            <a:picLocks noChangeAspect="1"/>
          </p:cNvPicPr>
          <p:nvPr userDrawn="1"/>
        </p:nvPicPr>
        <p:blipFill>
          <a:blip r:embed="rId2"/>
          <a:stretch>
            <a:fillRect/>
          </a:stretch>
        </p:blipFill>
        <p:spPr>
          <a:xfrm>
            <a:off x="636999" y="5507609"/>
            <a:ext cx="1189827" cy="949200"/>
          </a:xfrm>
          <a:prstGeom prst="rect">
            <a:avLst/>
          </a:prstGeom>
        </p:spPr>
      </p:pic>
      <p:sp>
        <p:nvSpPr>
          <p:cNvPr id="11" name="Text Placeholder 4"/>
          <p:cNvSpPr>
            <a:spLocks noGrp="1"/>
          </p:cNvSpPr>
          <p:nvPr>
            <p:ph type="body" sz="quarter" idx="13" hasCustomPrompt="1"/>
          </p:nvPr>
        </p:nvSpPr>
        <p:spPr>
          <a:xfrm>
            <a:off x="610726" y="2854692"/>
            <a:ext cx="8119206" cy="716808"/>
          </a:xfrm>
          <a:prstGeom prst="rect">
            <a:avLst/>
          </a:prstGeom>
        </p:spPr>
        <p:txBody>
          <a:bodyPr lIns="0" tIns="0" rIns="0" bIns="0">
            <a:normAutofit/>
          </a:bodyPr>
          <a:lstStyle>
            <a:lvl1pPr marL="0" indent="0" algn="l">
              <a:spcBef>
                <a:spcPts val="0"/>
              </a:spcBef>
              <a:buNone/>
              <a:defRPr sz="1800" b="1">
                <a:solidFill>
                  <a:schemeClr val="accent6">
                    <a:lumMod val="50000"/>
                  </a:schemeClr>
                </a:solidFill>
              </a:defRPr>
            </a:lvl1pPr>
          </a:lstStyle>
          <a:p>
            <a:pPr lvl="0"/>
            <a:r>
              <a:rPr lang="en-US" dirty="0"/>
              <a:t>Insert subtitle here (75 characters maximum)</a:t>
            </a:r>
          </a:p>
        </p:txBody>
      </p:sp>
    </p:spTree>
    <p:extLst>
      <p:ext uri="{BB962C8B-B14F-4D97-AF65-F5344CB8AC3E}">
        <p14:creationId xmlns:p14="http://schemas.microsoft.com/office/powerpoint/2010/main" val="269180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Alternate Background 1">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grpSp>
        <p:nvGrpSpPr>
          <p:cNvPr id="2" name="Group 1"/>
          <p:cNvGrpSpPr/>
          <p:nvPr userDrawn="1"/>
        </p:nvGrpSpPr>
        <p:grpSpPr>
          <a:xfrm>
            <a:off x="2422" y="585223"/>
            <a:ext cx="9286433" cy="6225367"/>
            <a:chOff x="2422" y="585223"/>
            <a:chExt cx="9286433" cy="6225367"/>
          </a:xfrm>
        </p:grpSpPr>
        <p:sp>
          <p:nvSpPr>
            <p:cNvPr id="17" name="Oval 16"/>
            <p:cNvSpPr/>
            <p:nvPr userDrawn="1"/>
          </p:nvSpPr>
          <p:spPr>
            <a:xfrm>
              <a:off x="395490" y="585223"/>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8" name="Straight Connector 17"/>
            <p:cNvCxnSpPr/>
            <p:nvPr userDrawn="1"/>
          </p:nvCxnSpPr>
          <p:spPr>
            <a:xfrm flipH="1">
              <a:off x="2422" y="608083"/>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a:off x="462492" y="608083"/>
              <a:ext cx="8681508"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userDrawn="1"/>
          </p:nvPicPr>
          <p:blipFill>
            <a:blip r:embed="rId3"/>
            <a:stretch>
              <a:fillRect/>
            </a:stretch>
          </p:blipFill>
          <p:spPr>
            <a:xfrm>
              <a:off x="237744" y="6460580"/>
              <a:ext cx="368521" cy="293992"/>
            </a:xfrm>
            <a:prstGeom prst="rect">
              <a:avLst/>
            </a:prstGeom>
          </p:spPr>
        </p:pic>
        <p:sp>
          <p:nvSpPr>
            <p:cNvPr id="34" name="Oval 33"/>
            <p:cNvSpPr/>
            <p:nvPr userDrawn="1"/>
          </p:nvSpPr>
          <p:spPr>
            <a:xfrm>
              <a:off x="395490" y="6297687"/>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userDrawn="1"/>
          </p:nvCxnSpPr>
          <p:spPr>
            <a:xfrm flipH="1">
              <a:off x="2422" y="6320547"/>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H="1">
              <a:off x="462491" y="6320547"/>
              <a:ext cx="821795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2" name="Oval 41"/>
            <p:cNvSpPr/>
            <p:nvPr userDrawn="1"/>
          </p:nvSpPr>
          <p:spPr>
            <a:xfrm flipH="1">
              <a:off x="8705212" y="6297687"/>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3" name="Straight Connector 42"/>
            <p:cNvCxnSpPr/>
            <p:nvPr userDrawn="1"/>
          </p:nvCxnSpPr>
          <p:spPr>
            <a:xfrm>
              <a:off x="8772211" y="6320547"/>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txBox="1">
              <a:spLocks/>
            </p:cNvSpPr>
            <p:nvPr userDrawn="1"/>
          </p:nvSpPr>
          <p:spPr>
            <a:xfrm>
              <a:off x="8493978" y="6445465"/>
              <a:ext cx="79487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002B49"/>
                  </a:solidFill>
                  <a:latin typeface="Arial"/>
                  <a:cs typeface="Arial"/>
                </a:rPr>
                <a:t>   | </a:t>
              </a:r>
              <a:fld id="{F505774F-87FE-414D-8E98-2953DF9C6ACD}" type="slidenum">
                <a:rPr lang="en-US" sz="1200" smtClean="0">
                  <a:solidFill>
                    <a:srgbClr val="002B49"/>
                  </a:solidFill>
                  <a:latin typeface="Arial"/>
                  <a:cs typeface="Arial"/>
                </a:rPr>
                <a:t>‹#›</a:t>
              </a:fld>
              <a:r>
                <a:rPr lang="en-US" sz="1200" dirty="0">
                  <a:solidFill>
                    <a:srgbClr val="002B49"/>
                  </a:solidFill>
                  <a:latin typeface="Arial"/>
                  <a:cs typeface="Arial"/>
                </a:rPr>
                <a:t> </a:t>
              </a:r>
            </a:p>
          </p:txBody>
        </p:sp>
      </p:grpSp>
      <p:sp>
        <p:nvSpPr>
          <p:cNvPr id="15" name="Rectangle 14"/>
          <p:cNvSpPr/>
          <p:nvPr userDrawn="1"/>
        </p:nvSpPr>
        <p:spPr>
          <a:xfrm>
            <a:off x="2422" y="749729"/>
            <a:ext cx="9144000" cy="5346700"/>
          </a:xfrm>
          <a:prstGeom prst="rect">
            <a:avLst/>
          </a:prstGeom>
          <a:gradFill>
            <a:gsLst>
              <a:gs pos="0">
                <a:schemeClr val="bg1">
                  <a:alpha val="75000"/>
                </a:schemeClr>
              </a:gs>
              <a:gs pos="69000">
                <a:schemeClr val="tx2">
                  <a:lumMod val="20000"/>
                  <a:lumOff val="80000"/>
                  <a:alpha val="62000"/>
                </a:schemeClr>
              </a:gs>
              <a:gs pos="24000">
                <a:schemeClr val="tx2">
                  <a:lumMod val="20000"/>
                  <a:lumOff val="80000"/>
                  <a:alpha val="45000"/>
                </a:schemeClr>
              </a:gs>
              <a:gs pos="100000">
                <a:schemeClr val="bg1"/>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itle 1"/>
          <p:cNvSpPr>
            <a:spLocks noGrp="1"/>
          </p:cNvSpPr>
          <p:nvPr>
            <p:ph type="title"/>
          </p:nvPr>
        </p:nvSpPr>
        <p:spPr>
          <a:xfrm>
            <a:off x="374904" y="46179"/>
            <a:ext cx="8012951" cy="450663"/>
          </a:xfrm>
          <a:prstGeom prst="rect">
            <a:avLst/>
          </a:prstGeom>
        </p:spPr>
        <p:txBody>
          <a:bodyPr lIns="0" tIns="45720" rIns="0" bIns="45720"/>
          <a:lstStyle>
            <a:lvl1pPr>
              <a:defRPr>
                <a:latin typeface="+mj-lt"/>
              </a:defRPr>
            </a:lvl1pPr>
          </a:lstStyle>
          <a:p>
            <a:r>
              <a:rPr lang="en-US" dirty="0"/>
              <a:t>Click to edit Master title style</a:t>
            </a:r>
          </a:p>
        </p:txBody>
      </p:sp>
    </p:spTree>
    <p:extLst>
      <p:ext uri="{BB962C8B-B14F-4D97-AF65-F5344CB8AC3E}">
        <p14:creationId xmlns:p14="http://schemas.microsoft.com/office/powerpoint/2010/main" val="169567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Alternate Background 2">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7" name="Oval 16"/>
          <p:cNvSpPr/>
          <p:nvPr userDrawn="1"/>
        </p:nvSpPr>
        <p:spPr>
          <a:xfrm>
            <a:off x="395490" y="585223"/>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flipH="1">
            <a:off x="2422" y="608083"/>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a:off x="462492" y="608083"/>
            <a:ext cx="8681508"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userDrawn="1"/>
        </p:nvPicPr>
        <p:blipFill>
          <a:blip r:embed="rId3"/>
          <a:stretch>
            <a:fillRect/>
          </a:stretch>
        </p:blipFill>
        <p:spPr>
          <a:xfrm>
            <a:off x="237744" y="6460580"/>
            <a:ext cx="368521" cy="293992"/>
          </a:xfrm>
          <a:prstGeom prst="rect">
            <a:avLst/>
          </a:prstGeom>
        </p:spPr>
      </p:pic>
      <p:sp>
        <p:nvSpPr>
          <p:cNvPr id="34" name="Oval 33"/>
          <p:cNvSpPr/>
          <p:nvPr userDrawn="1"/>
        </p:nvSpPr>
        <p:spPr>
          <a:xfrm>
            <a:off x="395490" y="6297687"/>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flipH="1">
            <a:off x="2422" y="6320547"/>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H="1">
            <a:off x="462491" y="6320547"/>
            <a:ext cx="821795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2" name="Oval 41"/>
          <p:cNvSpPr/>
          <p:nvPr userDrawn="1"/>
        </p:nvSpPr>
        <p:spPr>
          <a:xfrm flipH="1">
            <a:off x="8705212" y="6297687"/>
            <a:ext cx="45720" cy="45720"/>
          </a:xfrm>
          <a:prstGeom prst="ellipse">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Connector 42"/>
          <p:cNvCxnSpPr/>
          <p:nvPr userDrawn="1"/>
        </p:nvCxnSpPr>
        <p:spPr>
          <a:xfrm>
            <a:off x="8772211" y="6320547"/>
            <a:ext cx="371789"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Title 1"/>
          <p:cNvSpPr>
            <a:spLocks noGrp="1"/>
          </p:cNvSpPr>
          <p:nvPr userDrawn="1">
            <p:ph type="title"/>
          </p:nvPr>
        </p:nvSpPr>
        <p:spPr>
          <a:xfrm>
            <a:off x="374904" y="46179"/>
            <a:ext cx="8012951"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
        <p:nvSpPr>
          <p:cNvPr id="16" name="Slide Number Placeholder 5"/>
          <p:cNvSpPr txBox="1">
            <a:spLocks/>
          </p:cNvSpPr>
          <p:nvPr userDrawn="1"/>
        </p:nvSpPr>
        <p:spPr>
          <a:xfrm>
            <a:off x="8493978" y="6445465"/>
            <a:ext cx="79487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002B49"/>
                </a:solidFill>
                <a:latin typeface="Arial"/>
                <a:cs typeface="Arial"/>
              </a:rPr>
              <a:t>   | </a:t>
            </a:r>
            <a:fld id="{D43A6F16-D3CF-4F46-B6D9-B3CAB1B87938}" type="slidenum">
              <a:rPr lang="en-US" sz="1200" smtClean="0">
                <a:solidFill>
                  <a:srgbClr val="002B49"/>
                </a:solidFill>
                <a:latin typeface="Arial"/>
                <a:cs typeface="Arial"/>
              </a:rPr>
              <a:pPr algn="l"/>
              <a:t>‹#›</a:t>
            </a:fld>
            <a:endParaRPr lang="en-US" sz="1200" dirty="0">
              <a:solidFill>
                <a:srgbClr val="002B49"/>
              </a:solidFill>
              <a:latin typeface="Arial"/>
              <a:cs typeface="Arial"/>
            </a:endParaRPr>
          </a:p>
        </p:txBody>
      </p:sp>
    </p:spTree>
    <p:extLst>
      <p:ext uri="{BB962C8B-B14F-4D97-AF65-F5344CB8AC3E}">
        <p14:creationId xmlns:p14="http://schemas.microsoft.com/office/powerpoint/2010/main" val="58613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Background Slide">
    <p:spTree>
      <p:nvGrpSpPr>
        <p:cNvPr id="1" name=""/>
        <p:cNvGrpSpPr/>
        <p:nvPr/>
      </p:nvGrpSpPr>
      <p:grpSpPr>
        <a:xfrm>
          <a:off x="0" y="0"/>
          <a:ext cx="0" cy="0"/>
          <a:chOff x="0" y="0"/>
          <a:chExt cx="0" cy="0"/>
        </a:xfrm>
      </p:grpSpPr>
      <p:sp>
        <p:nvSpPr>
          <p:cNvPr id="2" name="Title 1"/>
          <p:cNvSpPr>
            <a:spLocks noGrp="1"/>
          </p:cNvSpPr>
          <p:nvPr>
            <p:ph type="title"/>
          </p:nvPr>
        </p:nvSpPr>
        <p:spPr>
          <a:xfrm>
            <a:off x="374904" y="46179"/>
            <a:ext cx="8012951"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364418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Alternate Background 3">
    <p:spTree>
      <p:nvGrpSpPr>
        <p:cNvPr id="1" name=""/>
        <p:cNvGrpSpPr/>
        <p:nvPr/>
      </p:nvGrpSpPr>
      <p:grpSpPr>
        <a:xfrm>
          <a:off x="0" y="0"/>
          <a:ext cx="0" cy="0"/>
          <a:chOff x="0" y="0"/>
          <a:chExt cx="0" cy="0"/>
        </a:xfrm>
      </p:grpSpPr>
      <p:pic>
        <p:nvPicPr>
          <p:cNvPr id="21" name="Picture 20"/>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2582" y="608083"/>
            <a:ext cx="9141417" cy="5719111"/>
          </a:xfrm>
          <a:prstGeom prst="rect">
            <a:avLst/>
          </a:prstGeom>
        </p:spPr>
      </p:pic>
      <p:pic>
        <p:nvPicPr>
          <p:cNvPr id="24" name="Picture 23"/>
          <p:cNvPicPr>
            <a:picLocks noChangeAspect="1"/>
          </p:cNvPicPr>
          <p:nvPr userDrawn="1"/>
        </p:nvPicPr>
        <p:blipFill>
          <a:blip r:embed="rId3"/>
          <a:stretch>
            <a:fillRect/>
          </a:stretch>
        </p:blipFill>
        <p:spPr>
          <a:xfrm>
            <a:off x="237744" y="6460580"/>
            <a:ext cx="368521" cy="293992"/>
          </a:xfrm>
          <a:prstGeom prst="rect">
            <a:avLst/>
          </a:prstGeom>
        </p:spPr>
      </p:pic>
      <p:cxnSp>
        <p:nvCxnSpPr>
          <p:cNvPr id="22" name="Straight Connector 21"/>
          <p:cNvCxnSpPr/>
          <p:nvPr userDrawn="1"/>
        </p:nvCxnSpPr>
        <p:spPr>
          <a:xfrm flipH="1">
            <a:off x="0" y="608083"/>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H="1">
            <a:off x="0" y="6320547"/>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8" name="Title 1"/>
          <p:cNvSpPr>
            <a:spLocks noGrp="1"/>
          </p:cNvSpPr>
          <p:nvPr>
            <p:ph type="title"/>
          </p:nvPr>
        </p:nvSpPr>
        <p:spPr>
          <a:xfrm>
            <a:off x="374904" y="46179"/>
            <a:ext cx="8012951" cy="450663"/>
          </a:xfrm>
          <a:prstGeom prst="rect">
            <a:avLst/>
          </a:prstGeom>
        </p:spPr>
        <p:txBody>
          <a:bodyPr lIns="0" tIns="0" rIns="0" bIns="0"/>
          <a:lstStyle>
            <a:lvl1pPr>
              <a:defRPr>
                <a:latin typeface="+mj-lt"/>
              </a:defRPr>
            </a:lvl1pPr>
          </a:lstStyle>
          <a:p>
            <a:r>
              <a:rPr lang="en-US"/>
              <a:t>Click to edit Master title style</a:t>
            </a:r>
            <a:endParaRPr lang="en-US" dirty="0"/>
          </a:p>
        </p:txBody>
      </p:sp>
      <p:sp>
        <p:nvSpPr>
          <p:cNvPr id="9" name="Slide Number Placeholder 5"/>
          <p:cNvSpPr txBox="1">
            <a:spLocks/>
          </p:cNvSpPr>
          <p:nvPr userDrawn="1"/>
        </p:nvSpPr>
        <p:spPr>
          <a:xfrm>
            <a:off x="8493978" y="6445465"/>
            <a:ext cx="79487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200" dirty="0">
                <a:solidFill>
                  <a:srgbClr val="002B49"/>
                </a:solidFill>
                <a:latin typeface="Arial"/>
                <a:cs typeface="Arial"/>
              </a:rPr>
              <a:t>   | </a:t>
            </a:r>
            <a:fld id="{D43A6F16-D3CF-4F46-B6D9-B3CAB1B87938}" type="slidenum">
              <a:rPr lang="en-US" sz="1200" smtClean="0">
                <a:solidFill>
                  <a:srgbClr val="002B49"/>
                </a:solidFill>
                <a:latin typeface="Arial"/>
                <a:cs typeface="Arial"/>
              </a:rPr>
              <a:pPr algn="l"/>
              <a:t>‹#›</a:t>
            </a:fld>
            <a:endParaRPr lang="en-US" sz="1200" dirty="0">
              <a:solidFill>
                <a:srgbClr val="002B49"/>
              </a:solidFill>
              <a:latin typeface="Arial"/>
              <a:cs typeface="Arial"/>
            </a:endParaRPr>
          </a:p>
        </p:txBody>
      </p:sp>
    </p:spTree>
    <p:extLst>
      <p:ext uri="{BB962C8B-B14F-4D97-AF65-F5344CB8AC3E}">
        <p14:creationId xmlns:p14="http://schemas.microsoft.com/office/powerpoint/2010/main" val="112968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80" r:id="rId1"/>
    <p:sldLayoutId id="2147483679" r:id="rId2"/>
    <p:sldLayoutId id="2147483681" r:id="rId3"/>
    <p:sldLayoutId id="2147483682" r:id="rId4"/>
    <p:sldLayoutId id="2147483683" r:id="rId5"/>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726" y="0"/>
            <a:ext cx="7744845" cy="3637722"/>
          </a:xfrm>
        </p:spPr>
        <p:txBody>
          <a:bodyPr>
            <a:normAutofit/>
          </a:bodyPr>
          <a:lstStyle/>
          <a:p>
            <a:r>
              <a:rPr lang="en-US" sz="2800" dirty="0">
                <a:latin typeface="Source Sans Pro"/>
                <a:cs typeface="Source Sans Pro"/>
              </a:rPr>
              <a:t>Overview of ICANN Process for Engaging Qualified Contractor to Support Review Teams</a:t>
            </a:r>
          </a:p>
        </p:txBody>
      </p:sp>
      <p:sp>
        <p:nvSpPr>
          <p:cNvPr id="5" name="Text Placeholder 4"/>
          <p:cNvSpPr>
            <a:spLocks noGrp="1"/>
          </p:cNvSpPr>
          <p:nvPr>
            <p:ph type="body" sz="quarter" idx="12"/>
          </p:nvPr>
        </p:nvSpPr>
        <p:spPr>
          <a:xfrm>
            <a:off x="610726" y="3778065"/>
            <a:ext cx="8119206" cy="403785"/>
          </a:xfrm>
        </p:spPr>
        <p:txBody>
          <a:bodyPr/>
          <a:lstStyle/>
          <a:p>
            <a:r>
              <a:rPr lang="en-US" dirty="0" smtClean="0"/>
              <a:t>20 </a:t>
            </a:r>
            <a:r>
              <a:rPr lang="en-US" dirty="0"/>
              <a:t>October 2017</a:t>
            </a:r>
          </a:p>
        </p:txBody>
      </p:sp>
    </p:spTree>
    <p:extLst>
      <p:ext uri="{BB962C8B-B14F-4D97-AF65-F5344CB8AC3E}">
        <p14:creationId xmlns:p14="http://schemas.microsoft.com/office/powerpoint/2010/main" val="255756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5150"/>
            <a:ext cx="9144000" cy="58610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l"/>
            <a:r>
              <a:rPr lang="en-US" sz="3200" dirty="0"/>
              <a:t>Notes</a:t>
            </a:r>
          </a:p>
        </p:txBody>
      </p:sp>
      <p:pic>
        <p:nvPicPr>
          <p:cNvPr id="3" name="Picture 2"/>
          <p:cNvPicPr>
            <a:picLocks/>
          </p:cNvPicPr>
          <p:nvPr/>
        </p:nvPicPr>
        <p:blipFill>
          <a:blip r:embed="rId3" cstate="email">
            <a:extLst>
              <a:ext uri="{28A0092B-C50C-407E-A947-70E740481C1C}">
                <a14:useLocalDpi xmlns:a14="http://schemas.microsoft.com/office/drawing/2010/main"/>
              </a:ext>
            </a:extLst>
          </a:blip>
          <a:stretch>
            <a:fillRect/>
          </a:stretch>
        </p:blipFill>
        <p:spPr>
          <a:xfrm>
            <a:off x="2582" y="608083"/>
            <a:ext cx="9141417" cy="5719111"/>
          </a:xfrm>
          <a:prstGeom prst="rect">
            <a:avLst/>
          </a:prstGeom>
        </p:spPr>
      </p:pic>
      <p:cxnSp>
        <p:nvCxnSpPr>
          <p:cNvPr id="5" name="Straight Connector 4"/>
          <p:cNvCxnSpPr/>
          <p:nvPr/>
        </p:nvCxnSpPr>
        <p:spPr>
          <a:xfrm flipH="1">
            <a:off x="0" y="608083"/>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0" y="6320547"/>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15257" y="864184"/>
            <a:ext cx="8113486" cy="5262979"/>
          </a:xfrm>
          <a:prstGeom prst="rect">
            <a:avLst/>
          </a:prstGeom>
          <a:noFill/>
        </p:spPr>
        <p:txBody>
          <a:bodyPr wrap="square" rtlCol="0">
            <a:spAutoFit/>
          </a:bodyPr>
          <a:lstStyle/>
          <a:p>
            <a:r>
              <a:rPr lang="en-US" sz="2400" dirty="0">
                <a:latin typeface="Source Sans Pro"/>
                <a:cs typeface="Source Sans Pro"/>
              </a:rPr>
              <a:t>ICANN’s current process for engaging contractors reflects enhancements and streamlining to ensure the most effective outcome in line  with best practices.  There is no longer a distinction in the process based on expenditure thresholds, as may have been the case several years ago. The process and the standards  outlined here and discussed with the Review Team leadership are being incorporated in the Draft Operating Standards for Specific Reviews.</a:t>
            </a:r>
          </a:p>
          <a:p>
            <a:endParaRPr lang="en-US" sz="2400" dirty="0">
              <a:latin typeface="Source Sans Pro"/>
              <a:cs typeface="Source Sans Pro"/>
            </a:endParaRPr>
          </a:p>
          <a:p>
            <a:r>
              <a:rPr lang="en-US" sz="2400" dirty="0">
                <a:latin typeface="Source Sans Pro"/>
                <a:cs typeface="Source Sans Pro"/>
              </a:rPr>
              <a:t>The term “Request for Proposal (RFP)” refers to the act of documenting requirements and soliciting interested contractors to provide written responses to ICANN organization to illustrate their qualifications and skills relative to the task at hand.</a:t>
            </a:r>
          </a:p>
        </p:txBody>
      </p:sp>
    </p:spTree>
    <p:extLst>
      <p:ext uri="{BB962C8B-B14F-4D97-AF65-F5344CB8AC3E}">
        <p14:creationId xmlns:p14="http://schemas.microsoft.com/office/powerpoint/2010/main" val="316117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5150"/>
            <a:ext cx="9144000" cy="58610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l"/>
            <a:r>
              <a:rPr lang="en-US" sz="3200" dirty="0"/>
              <a:t>Engaging Qualified Contractors for Specific Review Teams</a:t>
            </a:r>
          </a:p>
        </p:txBody>
      </p:sp>
      <p:pic>
        <p:nvPicPr>
          <p:cNvPr id="3" name="Picture 2"/>
          <p:cNvPicPr>
            <a:picLocks/>
          </p:cNvPicPr>
          <p:nvPr/>
        </p:nvPicPr>
        <p:blipFill>
          <a:blip r:embed="rId3" cstate="email">
            <a:extLst>
              <a:ext uri="{28A0092B-C50C-407E-A947-70E740481C1C}">
                <a14:useLocalDpi xmlns:a14="http://schemas.microsoft.com/office/drawing/2010/main"/>
              </a:ext>
            </a:extLst>
          </a:blip>
          <a:stretch>
            <a:fillRect/>
          </a:stretch>
        </p:blipFill>
        <p:spPr>
          <a:xfrm>
            <a:off x="2582" y="608083"/>
            <a:ext cx="9141417" cy="5719111"/>
          </a:xfrm>
          <a:prstGeom prst="rect">
            <a:avLst/>
          </a:prstGeom>
        </p:spPr>
      </p:pic>
      <p:cxnSp>
        <p:nvCxnSpPr>
          <p:cNvPr id="5" name="Straight Connector 4"/>
          <p:cNvCxnSpPr/>
          <p:nvPr/>
        </p:nvCxnSpPr>
        <p:spPr>
          <a:xfrm flipH="1">
            <a:off x="0" y="608083"/>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0" y="6320547"/>
            <a:ext cx="9144000" cy="0"/>
          </a:xfrm>
          <a:prstGeom prst="line">
            <a:avLst/>
          </a:prstGeom>
          <a:ln w="12700">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74905" y="870861"/>
            <a:ext cx="8352236" cy="5324535"/>
          </a:xfrm>
          <a:prstGeom prst="rect">
            <a:avLst/>
          </a:prstGeom>
          <a:noFill/>
        </p:spPr>
        <p:txBody>
          <a:bodyPr wrap="square" rtlCol="0">
            <a:spAutoFit/>
          </a:bodyPr>
          <a:lstStyle/>
          <a:p>
            <a:r>
              <a:rPr lang="en-US" sz="2000" b="1" dirty="0">
                <a:latin typeface="Source Sans Pro"/>
                <a:cs typeface="Source Sans Pro"/>
              </a:rPr>
              <a:t>Objective: </a:t>
            </a:r>
            <a:r>
              <a:rPr lang="en-US" sz="2000" dirty="0">
                <a:latin typeface="Source Sans Pro"/>
                <a:cs typeface="Source Sans Pro"/>
              </a:rPr>
              <a:t>follow an accountable process, in line with transparency obligations,  to select qualified and independent contractors to perform work requested by a Review Team (RT).</a:t>
            </a:r>
          </a:p>
          <a:p>
            <a:endParaRPr lang="en-US" sz="2000" dirty="0">
              <a:latin typeface="Source Sans Pro"/>
              <a:cs typeface="Source Sans Pro"/>
            </a:endParaRPr>
          </a:p>
          <a:p>
            <a:r>
              <a:rPr lang="en-US" sz="2000" b="1" dirty="0">
                <a:latin typeface="Source Sans Pro"/>
                <a:cs typeface="Source Sans Pro"/>
              </a:rPr>
              <a:t>Guiding principles:  </a:t>
            </a:r>
            <a:r>
              <a:rPr lang="en-US" sz="2000" dirty="0">
                <a:latin typeface="Source Sans Pro"/>
                <a:cs typeface="Source Sans Pro"/>
              </a:rPr>
              <a:t>good practices followed by similar organizations to ensure fair, objective, well-documented and predictable process of selecting qualified independent contractors based on RT specifications;  RT point person(s) to speak for RT with a singular voice and aid with efficient engagement and management.</a:t>
            </a:r>
          </a:p>
          <a:p>
            <a:endParaRPr lang="en-US" sz="2000" dirty="0">
              <a:latin typeface="Source Sans Pro"/>
              <a:cs typeface="Source Sans Pro"/>
            </a:endParaRPr>
          </a:p>
          <a:p>
            <a:r>
              <a:rPr lang="en-US" sz="2000" b="1" dirty="0">
                <a:latin typeface="Source Sans Pro"/>
                <a:cs typeface="Source Sans Pro"/>
              </a:rPr>
              <a:t>ICANN Bylaws Section 4.6 (a) (iv):  </a:t>
            </a:r>
            <a:r>
              <a:rPr lang="en-US" sz="2000" dirty="0">
                <a:latin typeface="Source Sans Pro"/>
                <a:cs typeface="Source Sans Pro"/>
              </a:rPr>
              <a:t>“Review teams may also solicit and select independent experts to render advice as requested by the review team. ICANN shall pay the reasonable fees and expenses of such experts for each review contemplated by this Section 4.6 to the extent such fees and costs are consistent with the budget assigned for such review. Guidelines on how review teams are to work with and consider independent expert advice are specified in the Operating Standards.”</a:t>
            </a:r>
          </a:p>
        </p:txBody>
      </p:sp>
    </p:spTree>
    <p:extLst>
      <p:ext uri="{BB962C8B-B14F-4D97-AF65-F5344CB8AC3E}">
        <p14:creationId xmlns:p14="http://schemas.microsoft.com/office/powerpoint/2010/main" val="95194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ICANN’s RFP Policy and Guidelines</a:t>
            </a:r>
            <a:endParaRPr lang="en-US" sz="3200" dirty="0"/>
          </a:p>
        </p:txBody>
      </p:sp>
      <p:sp>
        <p:nvSpPr>
          <p:cNvPr id="4" name="Text Placeholder 1"/>
          <p:cNvSpPr txBox="1">
            <a:spLocks/>
          </p:cNvSpPr>
          <p:nvPr/>
        </p:nvSpPr>
        <p:spPr>
          <a:xfrm>
            <a:off x="914400" y="860079"/>
            <a:ext cx="7536410" cy="458032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10000"/>
              </a:lnSpc>
              <a:buFont typeface="Arial" panose="020B0604020202020204" pitchFamily="34" charset="0"/>
              <a:buChar char="•"/>
            </a:pPr>
            <a:r>
              <a:rPr lang="en-US" sz="1800" b="1" dirty="0"/>
              <a:t>RFP Policy:</a:t>
            </a:r>
            <a:r>
              <a:rPr lang="en-US" sz="1800" dirty="0"/>
              <a:t> A Request for Proposal (RFP) is required to optimally identify provider(s) for projects that are valued at &gt;= US$ 150K</a:t>
            </a:r>
          </a:p>
          <a:p>
            <a:pPr>
              <a:lnSpc>
                <a:spcPct val="110000"/>
              </a:lnSpc>
              <a:buFont typeface="Arial" panose="020B0604020202020204" pitchFamily="34" charset="0"/>
              <a:buChar char="•"/>
            </a:pPr>
            <a:r>
              <a:rPr lang="en-US" sz="1800" dirty="0" smtClean="0"/>
              <a:t>An </a:t>
            </a:r>
            <a:r>
              <a:rPr lang="en-US" sz="1800" dirty="0"/>
              <a:t>RFP may also be conducted for other reasons</a:t>
            </a:r>
          </a:p>
          <a:p>
            <a:pPr marL="85725" lvl="1" indent="-85725">
              <a:buFont typeface="Arial" pitchFamily="34" charset="0"/>
              <a:buChar char="•"/>
            </a:pPr>
            <a:endParaRPr lang="en-US" sz="750" dirty="0"/>
          </a:p>
          <a:p>
            <a:pPr>
              <a:lnSpc>
                <a:spcPct val="110000"/>
              </a:lnSpc>
            </a:pPr>
            <a:endParaRPr lang="en-US" sz="2100" dirty="0"/>
          </a:p>
        </p:txBody>
      </p:sp>
      <p:pic>
        <p:nvPicPr>
          <p:cNvPr id="5" name="Picture 4"/>
          <p:cNvPicPr>
            <a:picLocks noChangeAspect="1"/>
          </p:cNvPicPr>
          <p:nvPr/>
        </p:nvPicPr>
        <p:blipFill>
          <a:blip r:embed="rId2"/>
          <a:stretch>
            <a:fillRect/>
          </a:stretch>
        </p:blipFill>
        <p:spPr>
          <a:xfrm>
            <a:off x="1214904" y="2622809"/>
            <a:ext cx="6336470" cy="2918276"/>
          </a:xfrm>
          <a:prstGeom prst="rect">
            <a:avLst/>
          </a:prstGeom>
        </p:spPr>
      </p:pic>
      <p:sp>
        <p:nvSpPr>
          <p:cNvPr id="6" name="TextBox 5"/>
          <p:cNvSpPr txBox="1"/>
          <p:nvPr/>
        </p:nvSpPr>
        <p:spPr>
          <a:xfrm>
            <a:off x="914400" y="2163144"/>
            <a:ext cx="5765479" cy="323165"/>
          </a:xfrm>
          <a:prstGeom prst="rect">
            <a:avLst/>
          </a:prstGeom>
          <a:noFill/>
        </p:spPr>
        <p:txBody>
          <a:bodyPr wrap="square" rtlCol="0">
            <a:spAutoFit/>
          </a:bodyPr>
          <a:lstStyle/>
          <a:p>
            <a:r>
              <a:rPr lang="en-US" sz="1500" b="1" dirty="0">
                <a:solidFill>
                  <a:srgbClr val="A34729"/>
                </a:solidFill>
              </a:rPr>
              <a:t>Decision Tree to determine if </a:t>
            </a:r>
            <a:r>
              <a:rPr lang="en-US" sz="1500" b="1" dirty="0" smtClean="0">
                <a:solidFill>
                  <a:srgbClr val="A34729"/>
                </a:solidFill>
              </a:rPr>
              <a:t>an </a:t>
            </a:r>
            <a:r>
              <a:rPr lang="en-US" sz="1500" b="1" dirty="0">
                <a:solidFill>
                  <a:srgbClr val="A34729"/>
                </a:solidFill>
              </a:rPr>
              <a:t>RFP should be conducted:</a:t>
            </a:r>
          </a:p>
        </p:txBody>
      </p:sp>
      <p:sp>
        <p:nvSpPr>
          <p:cNvPr id="7" name="Rounded Rectangle 6"/>
          <p:cNvSpPr/>
          <p:nvPr/>
        </p:nvSpPr>
        <p:spPr>
          <a:xfrm>
            <a:off x="495300" y="5689936"/>
            <a:ext cx="8036719" cy="459666"/>
          </a:xfrm>
          <a:prstGeom prst="roundRect">
            <a:avLst/>
          </a:prstGeom>
          <a:solidFill>
            <a:srgbClr val="FFFF9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solidFill>
                  <a:schemeClr val="tx1"/>
                </a:solidFill>
              </a:rPr>
              <a:t>For accountability &amp; transparency reasons RFPs may also need to be conducted below the $150K threshold, if the elements of the project warrant it (see decision tree)</a:t>
            </a:r>
          </a:p>
        </p:txBody>
      </p:sp>
    </p:spTree>
    <p:extLst>
      <p:ext uri="{BB962C8B-B14F-4D97-AF65-F5344CB8AC3E}">
        <p14:creationId xmlns:p14="http://schemas.microsoft.com/office/powerpoint/2010/main" val="2414842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 y="46179"/>
            <a:ext cx="9049871" cy="450663"/>
          </a:xfrm>
        </p:spPr>
        <p:txBody>
          <a:bodyPr/>
          <a:lstStyle/>
          <a:p>
            <a:pPr algn="l"/>
            <a:r>
              <a:rPr lang="en-US" sz="3200" dirty="0"/>
              <a:t>Steps for Engaging Contractors as Independent Experts</a:t>
            </a:r>
          </a:p>
        </p:txBody>
      </p:sp>
      <p:graphicFrame>
        <p:nvGraphicFramePr>
          <p:cNvPr id="3" name="Diagram 2"/>
          <p:cNvGraphicFramePr/>
          <p:nvPr>
            <p:extLst>
              <p:ext uri="{D42A27DB-BD31-4B8C-83A1-F6EECF244321}">
                <p14:modId xmlns:p14="http://schemas.microsoft.com/office/powerpoint/2010/main" val="652706272"/>
              </p:ext>
            </p:extLst>
          </p:nvPr>
        </p:nvGraphicFramePr>
        <p:xfrm>
          <a:off x="653143" y="769255"/>
          <a:ext cx="8186057" cy="4992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653143" y="5413830"/>
            <a:ext cx="8055428" cy="646331"/>
          </a:xfrm>
          <a:prstGeom prst="rect">
            <a:avLst/>
          </a:prstGeom>
          <a:noFill/>
        </p:spPr>
        <p:txBody>
          <a:bodyPr wrap="square" rtlCol="0">
            <a:spAutoFit/>
          </a:bodyPr>
          <a:lstStyle/>
          <a:p>
            <a:r>
              <a:rPr lang="en-US" i="1" dirty="0">
                <a:latin typeface="Source Sans Pro"/>
                <a:cs typeface="Source Sans Pro"/>
              </a:rPr>
              <a:t>ICANN organization  proposes to develop more detailed steps, if necessary, in collaboration with the Review </a:t>
            </a:r>
            <a:r>
              <a:rPr lang="en-US" i="1" dirty="0" smtClean="0">
                <a:latin typeface="Source Sans Pro"/>
                <a:cs typeface="Source Sans Pro"/>
              </a:rPr>
              <a:t>Team</a:t>
            </a:r>
            <a:endParaRPr lang="en-US" i="1" dirty="0">
              <a:latin typeface="Source Sans Pro"/>
              <a:cs typeface="Source Sans Pro"/>
            </a:endParaRPr>
          </a:p>
        </p:txBody>
      </p:sp>
      <p:sp>
        <p:nvSpPr>
          <p:cNvPr id="5" name="TextBox 4"/>
          <p:cNvSpPr txBox="1"/>
          <p:nvPr/>
        </p:nvSpPr>
        <p:spPr>
          <a:xfrm>
            <a:off x="389965" y="769255"/>
            <a:ext cx="7745506" cy="646331"/>
          </a:xfrm>
          <a:prstGeom prst="rect">
            <a:avLst/>
          </a:prstGeom>
          <a:noFill/>
        </p:spPr>
        <p:txBody>
          <a:bodyPr wrap="square" rtlCol="0">
            <a:spAutoFit/>
          </a:bodyPr>
          <a:lstStyle/>
          <a:p>
            <a:r>
              <a:rPr lang="en-US" dirty="0">
                <a:latin typeface="Source Sans Pro"/>
                <a:cs typeface="Source Sans Pro"/>
              </a:rPr>
              <a:t>Standard steps for engaging contractors as Independent Experts to support the work of the Review Team:</a:t>
            </a:r>
          </a:p>
        </p:txBody>
      </p:sp>
    </p:spTree>
    <p:extLst>
      <p:ext uri="{BB962C8B-B14F-4D97-AF65-F5344CB8AC3E}">
        <p14:creationId xmlns:p14="http://schemas.microsoft.com/office/powerpoint/2010/main" val="372246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771155240"/>
              </p:ext>
            </p:extLst>
          </p:nvPr>
        </p:nvGraphicFramePr>
        <p:xfrm>
          <a:off x="246743" y="703177"/>
          <a:ext cx="8405767" cy="5511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l"/>
            <a:r>
              <a:rPr lang="en-US" sz="3200" dirty="0"/>
              <a:t>Roles and Responsibilities</a:t>
            </a:r>
          </a:p>
        </p:txBody>
      </p:sp>
      <p:sp>
        <p:nvSpPr>
          <p:cNvPr id="4" name="TextBox 3"/>
          <p:cNvSpPr txBox="1"/>
          <p:nvPr/>
        </p:nvSpPr>
        <p:spPr>
          <a:xfrm>
            <a:off x="604576" y="5891828"/>
            <a:ext cx="7416800" cy="461665"/>
          </a:xfrm>
          <a:prstGeom prst="rect">
            <a:avLst/>
          </a:prstGeom>
          <a:noFill/>
        </p:spPr>
        <p:txBody>
          <a:bodyPr wrap="square" rtlCol="0">
            <a:spAutoFit/>
          </a:bodyPr>
          <a:lstStyle/>
          <a:p>
            <a:r>
              <a:rPr lang="en-US" sz="1200" dirty="0" smtClean="0">
                <a:latin typeface="Source Sans Pro"/>
                <a:cs typeface="Source Sans Pro"/>
              </a:rPr>
              <a:t>* can </a:t>
            </a:r>
            <a:r>
              <a:rPr lang="en-US" sz="1200" dirty="0">
                <a:latin typeface="Source Sans Pro"/>
                <a:cs typeface="Source Sans Pro"/>
              </a:rPr>
              <a:t>be chair(s) or any other RT member at RT/leadership’s </a:t>
            </a:r>
            <a:r>
              <a:rPr lang="en-US" sz="1200" dirty="0" smtClean="0">
                <a:latin typeface="Source Sans Pro"/>
                <a:cs typeface="Source Sans Pro"/>
              </a:rPr>
              <a:t>discretion</a:t>
            </a:r>
          </a:p>
          <a:p>
            <a:r>
              <a:rPr lang="en-US" sz="1200" dirty="0" smtClean="0">
                <a:latin typeface="Source Sans Pro"/>
                <a:cs typeface="Source Sans Pro"/>
              </a:rPr>
              <a:t>** ICANN </a:t>
            </a:r>
            <a:r>
              <a:rPr lang="en-US" sz="1200" dirty="0">
                <a:latin typeface="Source Sans Pro"/>
                <a:cs typeface="Source Sans Pro"/>
              </a:rPr>
              <a:t>organization is building out a sub-process for this </a:t>
            </a:r>
            <a:r>
              <a:rPr lang="en-US" sz="1200" dirty="0" smtClean="0">
                <a:latin typeface="Source Sans Pro"/>
                <a:cs typeface="Source Sans Pro"/>
              </a:rPr>
              <a:t>step.</a:t>
            </a:r>
            <a:endParaRPr lang="en-US" sz="1200" dirty="0">
              <a:latin typeface="Source Sans Pro"/>
              <a:cs typeface="Source Sans Pro"/>
            </a:endParaRPr>
          </a:p>
        </p:txBody>
      </p:sp>
    </p:spTree>
    <p:extLst>
      <p:ext uri="{BB962C8B-B14F-4D97-AF65-F5344CB8AC3E}">
        <p14:creationId xmlns:p14="http://schemas.microsoft.com/office/powerpoint/2010/main" val="133365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a:t>Options for Designated Review Team Member</a:t>
            </a:r>
          </a:p>
        </p:txBody>
      </p:sp>
      <p:graphicFrame>
        <p:nvGraphicFramePr>
          <p:cNvPr id="4" name="Diagram 3"/>
          <p:cNvGraphicFramePr/>
          <p:nvPr>
            <p:extLst>
              <p:ext uri="{D42A27DB-BD31-4B8C-83A1-F6EECF244321}">
                <p14:modId xmlns:p14="http://schemas.microsoft.com/office/powerpoint/2010/main" val="25488223"/>
              </p:ext>
            </p:extLst>
          </p:nvPr>
        </p:nvGraphicFramePr>
        <p:xfrm>
          <a:off x="779929" y="753036"/>
          <a:ext cx="7607926" cy="4935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42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3200" dirty="0"/>
              <a:t>Fast-Track </a:t>
            </a:r>
            <a:r>
              <a:rPr lang="en-US" sz="3200" dirty="0" smtClean="0"/>
              <a:t>Process</a:t>
            </a:r>
            <a:endParaRPr lang="en-US" sz="3200" dirty="0"/>
          </a:p>
        </p:txBody>
      </p:sp>
      <p:sp>
        <p:nvSpPr>
          <p:cNvPr id="5" name="TextBox 4"/>
          <p:cNvSpPr txBox="1"/>
          <p:nvPr/>
        </p:nvSpPr>
        <p:spPr>
          <a:xfrm>
            <a:off x="4665920" y="5459875"/>
            <a:ext cx="184666" cy="369332"/>
          </a:xfrm>
          <a:prstGeom prst="rect">
            <a:avLst/>
          </a:prstGeom>
          <a:noFill/>
        </p:spPr>
        <p:txBody>
          <a:bodyPr wrap="none" rtlCol="0">
            <a:spAutoFit/>
          </a:bodyPr>
          <a:lstStyle/>
          <a:p>
            <a:endParaRPr lang="en-US" dirty="0"/>
          </a:p>
        </p:txBody>
      </p:sp>
      <p:sp>
        <p:nvSpPr>
          <p:cNvPr id="6" name="Rectangle 5"/>
          <p:cNvSpPr/>
          <p:nvPr/>
        </p:nvSpPr>
        <p:spPr>
          <a:xfrm>
            <a:off x="747205" y="1771759"/>
            <a:ext cx="1616794" cy="543750"/>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Planning</a:t>
            </a:r>
            <a:endParaRPr lang="en-US"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3217591" y="1215935"/>
            <a:ext cx="2602617" cy="1655397"/>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Preparation</a:t>
            </a:r>
            <a:endParaRPr lang="en-US" dirty="0">
              <a:ln w="0"/>
              <a:solidFill>
                <a:schemeClr val="tx1"/>
              </a:solidFill>
              <a:effectLst>
                <a:outerShdw blurRad="38100" dist="19050" dir="2700000" algn="tl" rotWithShape="0">
                  <a:schemeClr val="dk1">
                    <a:alpha val="40000"/>
                  </a:schemeClr>
                </a:outerShdw>
              </a:effectLst>
            </a:endParaRPr>
          </a:p>
          <a:p>
            <a:pPr algn="ctr">
              <a:buFont typeface="Arial" panose="020B0604020202020204" pitchFamily="34" charset="0"/>
              <a:buChar char="•"/>
            </a:pPr>
            <a:r>
              <a:rPr lang="en-US" sz="1200" dirty="0">
                <a:ln w="0"/>
                <a:solidFill>
                  <a:srgbClr val="C00000"/>
                </a:solidFill>
              </a:rPr>
              <a:t>Requirement Gathering</a:t>
            </a:r>
          </a:p>
          <a:p>
            <a:pPr algn="ctr">
              <a:buFont typeface="Arial" panose="020B0604020202020204" pitchFamily="34" charset="0"/>
              <a:buChar char="•"/>
            </a:pPr>
            <a:r>
              <a:rPr lang="en-US" sz="1200" dirty="0">
                <a:ln w="0"/>
                <a:solidFill>
                  <a:srgbClr val="C00000"/>
                </a:solidFill>
              </a:rPr>
              <a:t>Input from Working Group/Review Team</a:t>
            </a:r>
          </a:p>
          <a:p>
            <a:pPr algn="ctr">
              <a:buFont typeface="Arial" panose="020B0604020202020204" pitchFamily="34" charset="0"/>
              <a:buChar char="•"/>
            </a:pPr>
            <a:r>
              <a:rPr lang="en-US" sz="1200" dirty="0">
                <a:ln w="0"/>
                <a:solidFill>
                  <a:srgbClr val="C00000"/>
                </a:solidFill>
              </a:rPr>
              <a:t>Creation/Updating of </a:t>
            </a:r>
            <a:r>
              <a:rPr lang="en-US" sz="1200" dirty="0" smtClean="0">
                <a:ln w="0"/>
                <a:solidFill>
                  <a:srgbClr val="C00000"/>
                </a:solidFill>
              </a:rPr>
              <a:t>Documents</a:t>
            </a:r>
            <a:endParaRPr lang="en-US" sz="1200" dirty="0">
              <a:ln w="0"/>
              <a:solidFill>
                <a:srgbClr val="C00000"/>
              </a:solidFill>
            </a:endParaRPr>
          </a:p>
          <a:p>
            <a:pPr algn="ctr">
              <a:buFont typeface="Arial" panose="020B0604020202020204" pitchFamily="34" charset="0"/>
              <a:buChar char="•"/>
            </a:pPr>
            <a:r>
              <a:rPr lang="en-US" sz="1200" dirty="0">
                <a:ln w="0"/>
                <a:solidFill>
                  <a:srgbClr val="C00000"/>
                </a:solidFill>
              </a:rPr>
              <a:t>Selected Working Group/Review Team Member Signs NDA</a:t>
            </a:r>
          </a:p>
          <a:p>
            <a:pPr algn="ctr">
              <a:buFont typeface="Arial" panose="020B0604020202020204" pitchFamily="34" charset="0"/>
              <a:buChar char="•"/>
            </a:pPr>
            <a:r>
              <a:rPr lang="en-US" sz="1200" dirty="0">
                <a:ln w="0"/>
                <a:solidFill>
                  <a:srgbClr val="C00000"/>
                </a:solidFill>
              </a:rPr>
              <a:t>Vendor Communication</a:t>
            </a:r>
          </a:p>
        </p:txBody>
      </p:sp>
      <p:sp>
        <p:nvSpPr>
          <p:cNvPr id="8" name="Rectangle 7"/>
          <p:cNvSpPr/>
          <p:nvPr/>
        </p:nvSpPr>
        <p:spPr>
          <a:xfrm>
            <a:off x="6588224" y="1545503"/>
            <a:ext cx="2255222" cy="996260"/>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Posting</a:t>
            </a:r>
            <a:endParaRPr lang="en-US" dirty="0">
              <a:ln w="0"/>
              <a:solidFill>
                <a:schemeClr val="tx1"/>
              </a:solidFill>
              <a:effectLst>
                <a:outerShdw blurRad="38100" dist="19050" dir="2700000" algn="tl" rotWithShape="0">
                  <a:schemeClr val="dk1">
                    <a:alpha val="40000"/>
                  </a:schemeClr>
                </a:outerShdw>
              </a:effectLst>
            </a:endParaRPr>
          </a:p>
          <a:p>
            <a:pPr marL="171450" indent="-171450" algn="ctr">
              <a:buFont typeface="Arial" panose="020B0604020202020204" pitchFamily="34" charset="0"/>
              <a:buChar char="•"/>
            </a:pPr>
            <a:r>
              <a:rPr lang="en-US" sz="1200" dirty="0" smtClean="0">
                <a:ln w="0"/>
                <a:solidFill>
                  <a:srgbClr val="C00000"/>
                </a:solidFill>
              </a:rPr>
              <a:t>Announcement released</a:t>
            </a:r>
            <a:endParaRPr lang="en-US" sz="1200" dirty="0">
              <a:ln w="0"/>
              <a:solidFill>
                <a:srgbClr val="C00000"/>
              </a:solidFill>
            </a:endParaRPr>
          </a:p>
          <a:p>
            <a:pPr marL="171450" indent="-171450" algn="ctr">
              <a:buFont typeface="Arial" panose="020B0604020202020204" pitchFamily="34" charset="0"/>
              <a:buChar char="•"/>
            </a:pPr>
            <a:r>
              <a:rPr lang="en-US" sz="1200" dirty="0">
                <a:ln w="0"/>
                <a:solidFill>
                  <a:srgbClr val="C00000"/>
                </a:solidFill>
              </a:rPr>
              <a:t>Q&amp;A</a:t>
            </a:r>
          </a:p>
          <a:p>
            <a:pPr marL="171450" indent="-171450" algn="ctr">
              <a:buFont typeface="Arial" panose="020B0604020202020204" pitchFamily="34" charset="0"/>
              <a:buChar char="•"/>
            </a:pPr>
            <a:r>
              <a:rPr lang="en-US" sz="1200" dirty="0">
                <a:ln w="0"/>
                <a:solidFill>
                  <a:srgbClr val="C00000"/>
                </a:solidFill>
              </a:rPr>
              <a:t>Respondents submit proposals</a:t>
            </a:r>
          </a:p>
        </p:txBody>
      </p:sp>
      <p:sp>
        <p:nvSpPr>
          <p:cNvPr id="9" name="Rectangle 8"/>
          <p:cNvSpPr/>
          <p:nvPr/>
        </p:nvSpPr>
        <p:spPr>
          <a:xfrm>
            <a:off x="6857164" y="4468231"/>
            <a:ext cx="1757490" cy="705630"/>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Implementation </a:t>
            </a:r>
          </a:p>
        </p:txBody>
      </p:sp>
      <p:cxnSp>
        <p:nvCxnSpPr>
          <p:cNvPr id="10" name="Straight Arrow Connector 9"/>
          <p:cNvCxnSpPr>
            <a:stCxn id="6" idx="3"/>
            <a:endCxn id="7" idx="1"/>
          </p:cNvCxnSpPr>
          <p:nvPr/>
        </p:nvCxnSpPr>
        <p:spPr>
          <a:xfrm>
            <a:off x="2363999" y="2043634"/>
            <a:ext cx="853592" cy="0"/>
          </a:xfrm>
          <a:prstGeom prst="straightConnector1">
            <a:avLst/>
          </a:prstGeom>
          <a:ln>
            <a:headEnd w="lg" len="lg"/>
            <a:tailEnd type="triangle" w="lg" len="lg"/>
          </a:ln>
        </p:spPr>
        <p:style>
          <a:lnRef idx="2">
            <a:schemeClr val="dk1"/>
          </a:lnRef>
          <a:fillRef idx="0">
            <a:schemeClr val="dk1"/>
          </a:fillRef>
          <a:effectRef idx="1">
            <a:schemeClr val="dk1"/>
          </a:effectRef>
          <a:fontRef idx="minor">
            <a:schemeClr val="tx1"/>
          </a:fontRef>
        </p:style>
      </p:cxnSp>
      <p:cxnSp>
        <p:nvCxnSpPr>
          <p:cNvPr id="11" name="Straight Arrow Connector 10"/>
          <p:cNvCxnSpPr>
            <a:stCxn id="7" idx="3"/>
            <a:endCxn id="8" idx="1"/>
          </p:cNvCxnSpPr>
          <p:nvPr/>
        </p:nvCxnSpPr>
        <p:spPr>
          <a:xfrm flipV="1">
            <a:off x="5820208" y="2043633"/>
            <a:ext cx="768016" cy="1"/>
          </a:xfrm>
          <a:prstGeom prst="straightConnector1">
            <a:avLst/>
          </a:prstGeom>
          <a:ln>
            <a:headEnd w="lg" len="lg"/>
            <a:tailEnd type="triangle" w="lg" len="lg"/>
          </a:ln>
        </p:spPr>
        <p:style>
          <a:lnRef idx="2">
            <a:schemeClr val="dk1"/>
          </a:lnRef>
          <a:fillRef idx="0">
            <a:schemeClr val="dk1"/>
          </a:fillRef>
          <a:effectRef idx="1">
            <a:schemeClr val="dk1"/>
          </a:effectRef>
          <a:fontRef idx="minor">
            <a:schemeClr val="tx1"/>
          </a:fontRef>
        </p:style>
      </p:cxnSp>
      <p:sp>
        <p:nvSpPr>
          <p:cNvPr id="12" name="Rectangle 11"/>
          <p:cNvSpPr/>
          <p:nvPr/>
        </p:nvSpPr>
        <p:spPr>
          <a:xfrm>
            <a:off x="391067" y="4058304"/>
            <a:ext cx="2959845" cy="1524351"/>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Evaluation </a:t>
            </a:r>
            <a:endParaRPr lang="en-US" dirty="0">
              <a:ln w="0"/>
              <a:solidFill>
                <a:schemeClr val="tx1"/>
              </a:solidFill>
              <a:effectLst>
                <a:outerShdw blurRad="38100" dist="19050" dir="2700000" algn="tl" rotWithShape="0">
                  <a:schemeClr val="dk1">
                    <a:alpha val="40000"/>
                  </a:schemeClr>
                </a:outerShdw>
              </a:effectLst>
            </a:endParaRPr>
          </a:p>
          <a:p>
            <a:pPr marL="171450" indent="-171450" algn="ctr">
              <a:buFont typeface="Arial" panose="020B0604020202020204" pitchFamily="34" charset="0"/>
              <a:buChar char="•"/>
            </a:pPr>
            <a:r>
              <a:rPr lang="en-US" sz="1200" dirty="0">
                <a:ln w="0"/>
                <a:solidFill>
                  <a:srgbClr val="C00000"/>
                </a:solidFill>
              </a:rPr>
              <a:t>Consolidation &amp; Analysis of responses</a:t>
            </a:r>
          </a:p>
          <a:p>
            <a:pPr marL="171450" indent="-171450" algn="ctr">
              <a:buFont typeface="Arial" panose="020B0604020202020204" pitchFamily="34" charset="0"/>
              <a:buChar char="•"/>
            </a:pPr>
            <a:r>
              <a:rPr lang="en-US" sz="1200" dirty="0">
                <a:ln w="0"/>
                <a:solidFill>
                  <a:srgbClr val="C00000"/>
                </a:solidFill>
              </a:rPr>
              <a:t>Evaluation of responses against criteria</a:t>
            </a:r>
          </a:p>
          <a:p>
            <a:pPr marL="171450" indent="-171450" algn="ctr">
              <a:buFont typeface="Arial" panose="020B0604020202020204" pitchFamily="34" charset="0"/>
              <a:buChar char="•"/>
            </a:pPr>
            <a:r>
              <a:rPr lang="en-US" sz="1200" dirty="0">
                <a:ln w="0"/>
                <a:solidFill>
                  <a:srgbClr val="C00000"/>
                </a:solidFill>
              </a:rPr>
              <a:t>Candidate (finalists) presentations and interviews</a:t>
            </a:r>
          </a:p>
          <a:p>
            <a:pPr marL="171450" indent="-171450" algn="ctr">
              <a:buFont typeface="Arial" panose="020B0604020202020204" pitchFamily="34" charset="0"/>
              <a:buChar char="•"/>
            </a:pPr>
            <a:r>
              <a:rPr lang="en-US" sz="1200" dirty="0">
                <a:ln w="0"/>
                <a:solidFill>
                  <a:srgbClr val="C00000"/>
                </a:solidFill>
              </a:rPr>
              <a:t>Any other follow up / due diligence</a:t>
            </a:r>
          </a:p>
        </p:txBody>
      </p:sp>
      <p:sp>
        <p:nvSpPr>
          <p:cNvPr id="13" name="Rectangle 12"/>
          <p:cNvSpPr/>
          <p:nvPr/>
        </p:nvSpPr>
        <p:spPr>
          <a:xfrm>
            <a:off x="4000582" y="4326505"/>
            <a:ext cx="2088566" cy="982981"/>
          </a:xfrm>
          <a:prstGeom prst="rect">
            <a:avLst/>
          </a:prstGeom>
          <a:gradFill>
            <a:gsLst>
              <a:gs pos="0">
                <a:srgbClr val="A9D4F4"/>
              </a:gs>
              <a:gs pos="100000">
                <a:srgbClr val="BFEEFF"/>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Contracting</a:t>
            </a:r>
          </a:p>
          <a:p>
            <a:pPr marL="171450" indent="-171450" algn="ctr">
              <a:buFont typeface="Arial" panose="020B0604020202020204" pitchFamily="34" charset="0"/>
              <a:buChar char="•"/>
            </a:pPr>
            <a:r>
              <a:rPr lang="en-US" sz="1200" dirty="0">
                <a:ln w="0"/>
                <a:solidFill>
                  <a:srgbClr val="C00000"/>
                </a:solidFill>
              </a:rPr>
              <a:t>Negotiations</a:t>
            </a:r>
          </a:p>
          <a:p>
            <a:pPr marL="171450" indent="-171450" algn="ctr">
              <a:buFont typeface="Arial" panose="020B0604020202020204" pitchFamily="34" charset="0"/>
              <a:buChar char="•"/>
            </a:pPr>
            <a:r>
              <a:rPr lang="en-US" sz="1200" dirty="0">
                <a:ln w="0"/>
                <a:solidFill>
                  <a:srgbClr val="C00000"/>
                </a:solidFill>
              </a:rPr>
              <a:t>Contracting</a:t>
            </a:r>
          </a:p>
          <a:p>
            <a:pPr marL="171450" indent="-171450" algn="ctr">
              <a:buFont typeface="Arial" panose="020B0604020202020204" pitchFamily="34" charset="0"/>
              <a:buChar char="•"/>
            </a:pPr>
            <a:r>
              <a:rPr lang="en-US" sz="1200" dirty="0">
                <a:ln w="0"/>
                <a:solidFill>
                  <a:srgbClr val="C00000"/>
                </a:solidFill>
              </a:rPr>
              <a:t>Award to finalist</a:t>
            </a:r>
          </a:p>
        </p:txBody>
      </p:sp>
      <p:cxnSp>
        <p:nvCxnSpPr>
          <p:cNvPr id="14" name="Straight Arrow Connector 13"/>
          <p:cNvCxnSpPr/>
          <p:nvPr/>
        </p:nvCxnSpPr>
        <p:spPr>
          <a:xfrm flipV="1">
            <a:off x="3355599" y="4817996"/>
            <a:ext cx="644983" cy="3050"/>
          </a:xfrm>
          <a:prstGeom prst="straightConnector1">
            <a:avLst/>
          </a:prstGeom>
          <a:ln>
            <a:headEnd w="lg" len="lg"/>
            <a:tailEnd type="triangle" w="lg" len="lg"/>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V="1">
            <a:off x="6089148" y="4817996"/>
            <a:ext cx="768016" cy="3048"/>
          </a:xfrm>
          <a:prstGeom prst="straightConnector1">
            <a:avLst/>
          </a:prstGeom>
          <a:ln>
            <a:headEnd w="lg" len="lg"/>
            <a:tailEnd type="triangle" w="lg" len="lg"/>
          </a:ln>
        </p:spPr>
        <p:style>
          <a:lnRef idx="2">
            <a:schemeClr val="dk1"/>
          </a:lnRef>
          <a:fillRef idx="0">
            <a:schemeClr val="dk1"/>
          </a:fillRef>
          <a:effectRef idx="1">
            <a:schemeClr val="dk1"/>
          </a:effectRef>
          <a:fontRef idx="minor">
            <a:schemeClr val="tx1"/>
          </a:fontRef>
        </p:style>
      </p:cxnSp>
      <p:cxnSp>
        <p:nvCxnSpPr>
          <p:cNvPr id="16" name="Elbow Connector 15"/>
          <p:cNvCxnSpPr>
            <a:stCxn id="8" idx="2"/>
          </p:cNvCxnSpPr>
          <p:nvPr/>
        </p:nvCxnSpPr>
        <p:spPr>
          <a:xfrm rot="5400000">
            <a:off x="4281754" y="-184388"/>
            <a:ext cx="707931" cy="6160233"/>
          </a:xfrm>
          <a:prstGeom prst="bentConnector2">
            <a:avLst/>
          </a:prstGeom>
          <a:ln>
            <a:headEnd w="lg" len="lg"/>
            <a:tailEnd type="none" w="lg" len="lg"/>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1555602" y="3240212"/>
            <a:ext cx="0" cy="800856"/>
          </a:xfrm>
          <a:prstGeom prst="straightConnector1">
            <a:avLst/>
          </a:prstGeom>
          <a:ln>
            <a:headEnd w="lg" len="lg"/>
            <a:tailEnd type="triangle" w="lg" len="lg"/>
          </a:ln>
        </p:spPr>
        <p:style>
          <a:lnRef idx="2">
            <a:schemeClr val="dk1"/>
          </a:lnRef>
          <a:fillRef idx="0">
            <a:schemeClr val="dk1"/>
          </a:fillRef>
          <a:effectRef idx="1">
            <a:schemeClr val="dk1"/>
          </a:effectRef>
          <a:fontRef idx="minor">
            <a:schemeClr val="tx1"/>
          </a:fontRef>
        </p:style>
      </p:cxnSp>
      <p:sp>
        <p:nvSpPr>
          <p:cNvPr id="2" name="TextBox 1"/>
          <p:cNvSpPr txBox="1"/>
          <p:nvPr/>
        </p:nvSpPr>
        <p:spPr>
          <a:xfrm>
            <a:off x="348343" y="5829207"/>
            <a:ext cx="8495103" cy="397422"/>
          </a:xfrm>
          <a:prstGeom prst="rect">
            <a:avLst/>
          </a:prstGeom>
          <a:noFill/>
        </p:spPr>
        <p:txBody>
          <a:bodyPr wrap="square" rtlCol="0">
            <a:spAutoFit/>
          </a:bodyPr>
          <a:lstStyle/>
          <a:p>
            <a:endParaRPr lang="en-US" dirty="0">
              <a:latin typeface="Source Sans Pro"/>
              <a:cs typeface="Source Sans Pro"/>
            </a:endParaRPr>
          </a:p>
        </p:txBody>
      </p:sp>
    </p:spTree>
    <p:extLst>
      <p:ext uri="{BB962C8B-B14F-4D97-AF65-F5344CB8AC3E}">
        <p14:creationId xmlns:p14="http://schemas.microsoft.com/office/powerpoint/2010/main" val="426428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prstGeom prst="rect">
            <a:avLst/>
          </a:prstGeom>
        </p:spPr>
        <p:txBody>
          <a:bodyPr/>
          <a:lstStyle/>
          <a:p>
            <a:pPr algn="l"/>
            <a:r>
              <a:rPr lang="en-US" sz="2800" dirty="0">
                <a:latin typeface="Arial"/>
                <a:cs typeface="Arial"/>
              </a:rPr>
              <a:t>Selection Process</a:t>
            </a:r>
          </a:p>
        </p:txBody>
      </p:sp>
      <p:grpSp>
        <p:nvGrpSpPr>
          <p:cNvPr id="74" name="Group 73"/>
          <p:cNvGrpSpPr/>
          <p:nvPr/>
        </p:nvGrpSpPr>
        <p:grpSpPr>
          <a:xfrm>
            <a:off x="502129" y="1616358"/>
            <a:ext cx="2090046" cy="1394847"/>
            <a:chOff x="365363" y="1213404"/>
            <a:chExt cx="2090046" cy="1394847"/>
          </a:xfrm>
        </p:grpSpPr>
        <p:sp>
          <p:nvSpPr>
            <p:cNvPr id="53" name="Rectangle 52"/>
            <p:cNvSpPr/>
            <p:nvPr/>
          </p:nvSpPr>
          <p:spPr>
            <a:xfrm>
              <a:off x="408227" y="1213404"/>
              <a:ext cx="1955927" cy="1394847"/>
            </a:xfrm>
            <a:prstGeom prst="rect">
              <a:avLst/>
            </a:prstGeom>
            <a:solidFill>
              <a:schemeClr val="accent1">
                <a:alpha val="7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57" name="TextBox 56"/>
            <p:cNvSpPr txBox="1"/>
            <p:nvPr/>
          </p:nvSpPr>
          <p:spPr>
            <a:xfrm>
              <a:off x="365363" y="1311885"/>
              <a:ext cx="2090046"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solidFill>
                    <a:schemeClr val="bg1"/>
                  </a:solidFill>
                  <a:latin typeface="Arial"/>
                  <a:cs typeface="Arial"/>
                </a:rPr>
                <a:t>ICANN org </a:t>
              </a:r>
              <a:r>
                <a:rPr lang="en-US" dirty="0">
                  <a:solidFill>
                    <a:srgbClr val="FFFFFF"/>
                  </a:solidFill>
                  <a:latin typeface="Arial"/>
                  <a:cs typeface="Arial"/>
                </a:rPr>
                <a:t>receives materials; redacts financial information</a:t>
              </a:r>
            </a:p>
          </p:txBody>
        </p:sp>
      </p:grpSp>
      <p:pic>
        <p:nvPicPr>
          <p:cNvPr id="62" name="Picture 61"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742986" y="2127635"/>
            <a:ext cx="539472" cy="339272"/>
          </a:xfrm>
          <a:prstGeom prst="rect">
            <a:avLst/>
          </a:prstGeom>
        </p:spPr>
      </p:pic>
      <p:grpSp>
        <p:nvGrpSpPr>
          <p:cNvPr id="73" name="Group 72"/>
          <p:cNvGrpSpPr/>
          <p:nvPr/>
        </p:nvGrpSpPr>
        <p:grpSpPr>
          <a:xfrm>
            <a:off x="3509833" y="1616358"/>
            <a:ext cx="1955927" cy="1394847"/>
            <a:chOff x="3353528" y="1213404"/>
            <a:chExt cx="1955927" cy="1394847"/>
          </a:xfrm>
        </p:grpSpPr>
        <p:sp>
          <p:nvSpPr>
            <p:cNvPr id="66" name="Rectangle 65"/>
            <p:cNvSpPr/>
            <p:nvPr/>
          </p:nvSpPr>
          <p:spPr>
            <a:xfrm>
              <a:off x="3353528" y="1213404"/>
              <a:ext cx="1955927" cy="1394847"/>
            </a:xfrm>
            <a:prstGeom prst="rect">
              <a:avLst/>
            </a:prstGeom>
            <a:solidFill>
              <a:schemeClr val="accent3">
                <a:alpha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700">
                <a:latin typeface="Arial"/>
                <a:cs typeface="Arial"/>
              </a:endParaRPr>
            </a:p>
          </p:txBody>
        </p:sp>
        <p:sp>
          <p:nvSpPr>
            <p:cNvPr id="67" name="TextBox 66"/>
            <p:cNvSpPr txBox="1"/>
            <p:nvPr/>
          </p:nvSpPr>
          <p:spPr>
            <a:xfrm>
              <a:off x="3472720" y="1300293"/>
              <a:ext cx="1695449" cy="1200329"/>
            </a:xfrm>
            <a:prstGeom prst="rect">
              <a:avLst/>
            </a:prstGeom>
            <a:noFill/>
          </p:spPr>
          <p:txBody>
            <a:bodyPr wrap="square" rtlCol="0">
              <a:spAutoFit/>
            </a:bodyPr>
            <a:lstStyle/>
            <a:p>
              <a:pPr algn="ctr"/>
              <a:r>
                <a:rPr lang="en-US" dirty="0">
                  <a:solidFill>
                    <a:srgbClr val="FFFFFF"/>
                  </a:solidFill>
                  <a:latin typeface="Arial"/>
                  <a:cs typeface="Arial"/>
                </a:rPr>
                <a:t>Materials sent to designated RT Members </a:t>
              </a:r>
              <a:r>
                <a:rPr lang="en-US" dirty="0">
                  <a:solidFill>
                    <a:schemeClr val="bg1"/>
                  </a:solidFill>
                  <a:latin typeface="Arial"/>
                  <a:cs typeface="Arial"/>
                </a:rPr>
                <a:t>off-list</a:t>
              </a:r>
              <a:r>
                <a:rPr lang="en-US" baseline="30000" dirty="0">
                  <a:solidFill>
                    <a:schemeClr val="bg1"/>
                  </a:solidFill>
                  <a:latin typeface="Arial"/>
                  <a:cs typeface="Arial"/>
                </a:rPr>
                <a:t>1</a:t>
              </a:r>
            </a:p>
          </p:txBody>
        </p:sp>
      </p:grpSp>
      <p:pic>
        <p:nvPicPr>
          <p:cNvPr id="68" name="Picture 67"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5712831" y="2127635"/>
            <a:ext cx="539472" cy="339272"/>
          </a:xfrm>
          <a:prstGeom prst="rect">
            <a:avLst/>
          </a:prstGeom>
        </p:spPr>
      </p:pic>
      <p:grpSp>
        <p:nvGrpSpPr>
          <p:cNvPr id="72" name="Group 71"/>
          <p:cNvGrpSpPr/>
          <p:nvPr/>
        </p:nvGrpSpPr>
        <p:grpSpPr>
          <a:xfrm>
            <a:off x="6465147" y="1616358"/>
            <a:ext cx="1982114" cy="1394847"/>
            <a:chOff x="6328381" y="1213404"/>
            <a:chExt cx="1982114" cy="1394847"/>
          </a:xfrm>
        </p:grpSpPr>
        <p:sp>
          <p:nvSpPr>
            <p:cNvPr id="69" name="Rectangle 68"/>
            <p:cNvSpPr/>
            <p:nvPr/>
          </p:nvSpPr>
          <p:spPr>
            <a:xfrm>
              <a:off x="6328381" y="1213404"/>
              <a:ext cx="1955927" cy="1394847"/>
            </a:xfrm>
            <a:prstGeom prst="rect">
              <a:avLst/>
            </a:prstGeom>
            <a:solidFill>
              <a:schemeClr val="accent4">
                <a:alpha val="78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700">
                <a:latin typeface="Arial"/>
                <a:cs typeface="Arial"/>
              </a:endParaRPr>
            </a:p>
          </p:txBody>
        </p:sp>
        <p:sp>
          <p:nvSpPr>
            <p:cNvPr id="70" name="TextBox 69"/>
            <p:cNvSpPr txBox="1"/>
            <p:nvPr/>
          </p:nvSpPr>
          <p:spPr>
            <a:xfrm>
              <a:off x="6328381" y="1345017"/>
              <a:ext cx="1982114" cy="1138773"/>
            </a:xfrm>
            <a:prstGeom prst="rect">
              <a:avLst/>
            </a:prstGeom>
            <a:noFill/>
          </p:spPr>
          <p:txBody>
            <a:bodyPr wrap="square" rtlCol="0">
              <a:spAutoFit/>
            </a:bodyPr>
            <a:lstStyle/>
            <a:p>
              <a:pPr algn="ctr"/>
              <a:r>
                <a:rPr lang="en-US" sz="1700" dirty="0">
                  <a:solidFill>
                    <a:srgbClr val="FFFFFF"/>
                  </a:solidFill>
                  <a:latin typeface="Arial"/>
                  <a:cs typeface="Arial"/>
                </a:rPr>
                <a:t>Designated RT Members/ICANN org complete scorecards</a:t>
              </a:r>
            </a:p>
          </p:txBody>
        </p:sp>
      </p:grpSp>
      <p:grpSp>
        <p:nvGrpSpPr>
          <p:cNvPr id="75" name="Group 74"/>
          <p:cNvGrpSpPr/>
          <p:nvPr/>
        </p:nvGrpSpPr>
        <p:grpSpPr>
          <a:xfrm>
            <a:off x="544993" y="4107513"/>
            <a:ext cx="1955927" cy="1408999"/>
            <a:chOff x="408227" y="1213404"/>
            <a:chExt cx="1955927" cy="1408999"/>
          </a:xfrm>
        </p:grpSpPr>
        <p:sp>
          <p:nvSpPr>
            <p:cNvPr id="76" name="Rectangle 75"/>
            <p:cNvSpPr/>
            <p:nvPr/>
          </p:nvSpPr>
          <p:spPr>
            <a:xfrm>
              <a:off x="408227" y="1213404"/>
              <a:ext cx="1955927" cy="1394847"/>
            </a:xfrm>
            <a:prstGeom prst="rect">
              <a:avLst/>
            </a:prstGeom>
            <a:solidFill>
              <a:schemeClr val="accent5">
                <a:alpha val="81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700">
                <a:latin typeface="Arial"/>
                <a:cs typeface="Arial"/>
              </a:endParaRPr>
            </a:p>
          </p:txBody>
        </p:sp>
        <p:sp>
          <p:nvSpPr>
            <p:cNvPr id="77" name="TextBox 76"/>
            <p:cNvSpPr txBox="1"/>
            <p:nvPr/>
          </p:nvSpPr>
          <p:spPr>
            <a:xfrm>
              <a:off x="408227" y="1222020"/>
              <a:ext cx="1946159" cy="1400383"/>
            </a:xfrm>
            <a:prstGeom prst="rect">
              <a:avLst/>
            </a:prstGeom>
            <a:noFill/>
          </p:spPr>
          <p:txBody>
            <a:bodyPr wrap="square" rtlCol="0">
              <a:spAutoFit/>
            </a:bodyPr>
            <a:lstStyle/>
            <a:p>
              <a:pPr algn="ctr"/>
              <a:r>
                <a:rPr lang="en-US" sz="1700" dirty="0">
                  <a:solidFill>
                    <a:srgbClr val="FFFFFF"/>
                  </a:solidFill>
                  <a:latin typeface="Arial"/>
                  <a:cs typeface="Arial"/>
                </a:rPr>
                <a:t>ICANN org to coordinate interviews</a:t>
              </a:r>
              <a:r>
                <a:rPr lang="en-US" sz="1700" baseline="30000" dirty="0">
                  <a:solidFill>
                    <a:srgbClr val="FFFFFF"/>
                  </a:solidFill>
                  <a:latin typeface="Arial"/>
                  <a:cs typeface="Arial"/>
                </a:rPr>
                <a:t>2</a:t>
              </a:r>
              <a:r>
                <a:rPr lang="en-US" sz="1700" dirty="0">
                  <a:solidFill>
                    <a:srgbClr val="FFFFFF"/>
                  </a:solidFill>
                  <a:latin typeface="Arial"/>
                  <a:cs typeface="Arial"/>
                </a:rPr>
                <a:t> with designated RT Member(s)</a:t>
              </a:r>
            </a:p>
          </p:txBody>
        </p:sp>
      </p:grpSp>
      <p:pic>
        <p:nvPicPr>
          <p:cNvPr id="78" name="Picture 77"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742986" y="4618790"/>
            <a:ext cx="539472" cy="339272"/>
          </a:xfrm>
          <a:prstGeom prst="rect">
            <a:avLst/>
          </a:prstGeom>
        </p:spPr>
      </p:pic>
      <p:grpSp>
        <p:nvGrpSpPr>
          <p:cNvPr id="79" name="Group 78"/>
          <p:cNvGrpSpPr/>
          <p:nvPr/>
        </p:nvGrpSpPr>
        <p:grpSpPr>
          <a:xfrm>
            <a:off x="3495302" y="4107513"/>
            <a:ext cx="2004685" cy="1394847"/>
            <a:chOff x="3338997" y="1213404"/>
            <a:chExt cx="2004685" cy="1394847"/>
          </a:xfrm>
        </p:grpSpPr>
        <p:sp>
          <p:nvSpPr>
            <p:cNvPr id="80" name="Rectangle 79"/>
            <p:cNvSpPr/>
            <p:nvPr/>
          </p:nvSpPr>
          <p:spPr>
            <a:xfrm>
              <a:off x="3348765" y="1213404"/>
              <a:ext cx="1955927" cy="1394847"/>
            </a:xfrm>
            <a:prstGeom prst="rect">
              <a:avLst/>
            </a:prstGeom>
            <a:solidFill>
              <a:schemeClr val="accent2">
                <a:alpha val="8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700">
                <a:latin typeface="Arial"/>
                <a:cs typeface="Arial"/>
              </a:endParaRPr>
            </a:p>
          </p:txBody>
        </p:sp>
        <p:sp>
          <p:nvSpPr>
            <p:cNvPr id="81" name="TextBox 80"/>
            <p:cNvSpPr txBox="1"/>
            <p:nvPr/>
          </p:nvSpPr>
          <p:spPr>
            <a:xfrm>
              <a:off x="3338997" y="1340460"/>
              <a:ext cx="2004685" cy="1138773"/>
            </a:xfrm>
            <a:prstGeom prst="rect">
              <a:avLst/>
            </a:prstGeom>
            <a:noFill/>
          </p:spPr>
          <p:txBody>
            <a:bodyPr wrap="square" rtlCol="0">
              <a:spAutoFit/>
            </a:bodyPr>
            <a:lstStyle/>
            <a:p>
              <a:pPr algn="ctr"/>
              <a:r>
                <a:rPr lang="en-US" sz="1700" dirty="0">
                  <a:solidFill>
                    <a:srgbClr val="FFFFFF"/>
                  </a:solidFill>
                  <a:latin typeface="Arial"/>
                  <a:cs typeface="Arial"/>
                </a:rPr>
                <a:t>Designated RT Members/ICANN org re-score based on interviews</a:t>
              </a:r>
            </a:p>
          </p:txBody>
        </p:sp>
      </p:grpSp>
      <p:pic>
        <p:nvPicPr>
          <p:cNvPr id="82" name="Picture 81"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5712831" y="4618790"/>
            <a:ext cx="539472" cy="339272"/>
          </a:xfrm>
          <a:prstGeom prst="rect">
            <a:avLst/>
          </a:prstGeom>
        </p:spPr>
      </p:pic>
      <p:grpSp>
        <p:nvGrpSpPr>
          <p:cNvPr id="83" name="Group 82"/>
          <p:cNvGrpSpPr/>
          <p:nvPr/>
        </p:nvGrpSpPr>
        <p:grpSpPr>
          <a:xfrm>
            <a:off x="6465147" y="4107513"/>
            <a:ext cx="1963064" cy="1394847"/>
            <a:chOff x="6328381" y="1213404"/>
            <a:chExt cx="1963064" cy="1394847"/>
          </a:xfrm>
        </p:grpSpPr>
        <p:sp>
          <p:nvSpPr>
            <p:cNvPr id="84" name="Rectangle 83"/>
            <p:cNvSpPr/>
            <p:nvPr/>
          </p:nvSpPr>
          <p:spPr>
            <a:xfrm>
              <a:off x="6328381" y="1213404"/>
              <a:ext cx="1955927" cy="1394847"/>
            </a:xfrm>
            <a:prstGeom prst="rect">
              <a:avLst/>
            </a:prstGeom>
            <a:solidFill>
              <a:schemeClr val="accent6">
                <a:alpha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700">
                <a:latin typeface="Arial"/>
                <a:cs typeface="Arial"/>
              </a:endParaRPr>
            </a:p>
          </p:txBody>
        </p:sp>
        <p:sp>
          <p:nvSpPr>
            <p:cNvPr id="85" name="TextBox 84"/>
            <p:cNvSpPr txBox="1"/>
            <p:nvPr/>
          </p:nvSpPr>
          <p:spPr>
            <a:xfrm>
              <a:off x="6348321" y="1340460"/>
              <a:ext cx="1943124" cy="1138773"/>
            </a:xfrm>
            <a:prstGeom prst="rect">
              <a:avLst/>
            </a:prstGeom>
            <a:noFill/>
          </p:spPr>
          <p:txBody>
            <a:bodyPr wrap="square" rtlCol="0">
              <a:spAutoFit/>
            </a:bodyPr>
            <a:lstStyle/>
            <a:p>
              <a:pPr algn="ctr"/>
              <a:r>
                <a:rPr lang="en-US" sz="1700" dirty="0">
                  <a:solidFill>
                    <a:srgbClr val="FFFFFF"/>
                  </a:solidFill>
                  <a:latin typeface="Arial"/>
                  <a:cs typeface="Arial"/>
                </a:rPr>
                <a:t>Designated RT Members/ICANN org select candidate</a:t>
              </a:r>
            </a:p>
          </p:txBody>
        </p:sp>
      </p:grpSp>
      <p:cxnSp>
        <p:nvCxnSpPr>
          <p:cNvPr id="89" name="Elbow Connector 88"/>
          <p:cNvCxnSpPr>
            <a:stCxn id="76" idx="0"/>
            <a:endCxn id="69" idx="2"/>
          </p:cNvCxnSpPr>
          <p:nvPr/>
        </p:nvCxnSpPr>
        <p:spPr>
          <a:xfrm rot="5400000" flipH="1" flipV="1">
            <a:off x="3934880" y="599282"/>
            <a:ext cx="1096308" cy="5920154"/>
          </a:xfrm>
          <a:prstGeom prst="bentConnector3">
            <a:avLst>
              <a:gd name="adj1" fmla="val 50000"/>
            </a:avLst>
          </a:prstGeom>
          <a:ln w="28575" cmpd="sng">
            <a:solidFill>
              <a:schemeClr val="bg1">
                <a:lumMod val="65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44993" y="1480473"/>
            <a:ext cx="1955927" cy="146834"/>
          </a:xfrm>
          <a:prstGeom prst="rect">
            <a:avLst/>
          </a:prstGeom>
          <a:solidFill>
            <a:srgbClr val="156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Arial"/>
              <a:cs typeface="Arial"/>
            </a:endParaRPr>
          </a:p>
        </p:txBody>
      </p:sp>
      <p:sp>
        <p:nvSpPr>
          <p:cNvPr id="28" name="Rectangle 27"/>
          <p:cNvSpPr/>
          <p:nvPr/>
        </p:nvSpPr>
        <p:spPr>
          <a:xfrm>
            <a:off x="3505070" y="1480473"/>
            <a:ext cx="1955927" cy="146834"/>
          </a:xfrm>
          <a:prstGeom prst="rect">
            <a:avLst/>
          </a:prstGeom>
          <a:solidFill>
            <a:srgbClr val="145052"/>
          </a:solidFill>
          <a:ln w="19050" cmpd="sng">
            <a:solidFill>
              <a:srgbClr val="17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29" name="Rectangle 28"/>
          <p:cNvSpPr/>
          <p:nvPr/>
        </p:nvSpPr>
        <p:spPr>
          <a:xfrm>
            <a:off x="6465147" y="1480473"/>
            <a:ext cx="1955927" cy="146834"/>
          </a:xfrm>
          <a:prstGeom prst="rect">
            <a:avLst/>
          </a:prstGeom>
          <a:solidFill>
            <a:srgbClr val="BA7132"/>
          </a:solidFill>
          <a:ln>
            <a:solidFill>
              <a:srgbClr val="B871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30" name="Rectangle 29"/>
          <p:cNvSpPr/>
          <p:nvPr/>
        </p:nvSpPr>
        <p:spPr>
          <a:xfrm>
            <a:off x="544993" y="3960679"/>
            <a:ext cx="1955927" cy="146834"/>
          </a:xfrm>
          <a:prstGeom prst="rect">
            <a:avLst/>
          </a:prstGeom>
          <a:solidFill>
            <a:srgbClr val="A34729"/>
          </a:solidFill>
          <a:ln>
            <a:solidFill>
              <a:srgbClr val="A147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31" name="Rectangle 30"/>
          <p:cNvSpPr/>
          <p:nvPr/>
        </p:nvSpPr>
        <p:spPr>
          <a:xfrm>
            <a:off x="3505070" y="3960679"/>
            <a:ext cx="1955927" cy="146834"/>
          </a:xfrm>
          <a:prstGeom prst="rect">
            <a:avLst/>
          </a:prstGeom>
          <a:solidFill>
            <a:srgbClr val="092F4B"/>
          </a:solidFill>
          <a:ln>
            <a:solidFill>
              <a:srgbClr val="0B2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32" name="Rectangle 31"/>
          <p:cNvSpPr/>
          <p:nvPr/>
        </p:nvSpPr>
        <p:spPr>
          <a:xfrm>
            <a:off x="6465147" y="3960679"/>
            <a:ext cx="1955927" cy="146834"/>
          </a:xfrm>
          <a:prstGeom prst="rect">
            <a:avLst/>
          </a:prstGeom>
          <a:solidFill>
            <a:srgbClr val="15538C"/>
          </a:solidFill>
          <a:ln>
            <a:solidFill>
              <a:srgbClr val="185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2" name="TextBox 1"/>
          <p:cNvSpPr txBox="1"/>
          <p:nvPr/>
        </p:nvSpPr>
        <p:spPr>
          <a:xfrm>
            <a:off x="457200" y="5664169"/>
            <a:ext cx="8303741" cy="646331"/>
          </a:xfrm>
          <a:prstGeom prst="rect">
            <a:avLst/>
          </a:prstGeom>
          <a:noFill/>
        </p:spPr>
        <p:txBody>
          <a:bodyPr wrap="square" lIns="0" tIns="0" rIns="0" bIns="0" rtlCol="0">
            <a:spAutoFit/>
          </a:bodyPr>
          <a:lstStyle/>
          <a:p>
            <a:r>
              <a:rPr lang="en-US" sz="1400" baseline="30000" dirty="0">
                <a:cs typeface="Source Sans Pro"/>
              </a:rPr>
              <a:t>1</a:t>
            </a:r>
            <a:r>
              <a:rPr lang="en-US" sz="1400" dirty="0">
                <a:cs typeface="Source Sans Pro"/>
              </a:rPr>
              <a:t> Designated Review Team members must sign Non-Disclosure Agreement in order to participate in the selection process.</a:t>
            </a:r>
          </a:p>
          <a:p>
            <a:r>
              <a:rPr lang="en-US" sz="1400" baseline="30000" dirty="0">
                <a:cs typeface="Source Sans Pro"/>
              </a:rPr>
              <a:t>2</a:t>
            </a:r>
            <a:r>
              <a:rPr lang="en-US" sz="1400" dirty="0">
                <a:cs typeface="Source Sans Pro"/>
              </a:rPr>
              <a:t> Number of interviews to be determined.</a:t>
            </a:r>
          </a:p>
        </p:txBody>
      </p:sp>
      <p:sp>
        <p:nvSpPr>
          <p:cNvPr id="4" name="TextBox 3"/>
          <p:cNvSpPr txBox="1"/>
          <p:nvPr/>
        </p:nvSpPr>
        <p:spPr>
          <a:xfrm>
            <a:off x="539088" y="709682"/>
            <a:ext cx="7930655" cy="553998"/>
          </a:xfrm>
          <a:prstGeom prst="rect">
            <a:avLst/>
          </a:prstGeom>
          <a:noFill/>
        </p:spPr>
        <p:txBody>
          <a:bodyPr wrap="square" lIns="0" tIns="0" rIns="0" bIns="0" rtlCol="0">
            <a:spAutoFit/>
          </a:bodyPr>
          <a:lstStyle/>
          <a:p>
            <a:r>
              <a:rPr lang="en-US" dirty="0">
                <a:cs typeface="Source Sans Pro"/>
              </a:rPr>
              <a:t>Materials used during the selection process are confidential and will not be shared on public mailing lists or on the wiki.</a:t>
            </a:r>
          </a:p>
        </p:txBody>
      </p:sp>
    </p:spTree>
    <p:extLst>
      <p:ext uri="{BB962C8B-B14F-4D97-AF65-F5344CB8AC3E}">
        <p14:creationId xmlns:p14="http://schemas.microsoft.com/office/powerpoint/2010/main" val="311586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a:t>Selection Guidelines</a:t>
            </a:r>
          </a:p>
        </p:txBody>
      </p:sp>
      <p:sp>
        <p:nvSpPr>
          <p:cNvPr id="4" name="TextBox 3"/>
          <p:cNvSpPr txBox="1"/>
          <p:nvPr/>
        </p:nvSpPr>
        <p:spPr>
          <a:xfrm>
            <a:off x="175515" y="706906"/>
            <a:ext cx="8680361" cy="5940088"/>
          </a:xfrm>
          <a:prstGeom prst="rect">
            <a:avLst/>
          </a:prstGeom>
          <a:noFill/>
        </p:spPr>
        <p:txBody>
          <a:bodyPr wrap="square" lIns="0" tIns="0" rIns="0" bIns="0" rtlCol="0">
            <a:spAutoFit/>
          </a:bodyPr>
          <a:lstStyle/>
          <a:p>
            <a:pPr marL="285750" indent="-285750">
              <a:spcAft>
                <a:spcPts val="1200"/>
              </a:spcAft>
              <a:buFont typeface="Arial" panose="020B0604020202020204" pitchFamily="34" charset="0"/>
              <a:buChar char="•"/>
            </a:pPr>
            <a:r>
              <a:rPr lang="en-US" sz="2400" dirty="0">
                <a:cs typeface="Source Sans Pro"/>
              </a:rPr>
              <a:t>Designated Review Team members sign Non-Disclosure Agreement</a:t>
            </a:r>
          </a:p>
          <a:p>
            <a:pPr marL="285750" indent="-285750">
              <a:spcAft>
                <a:spcPts val="1200"/>
              </a:spcAft>
              <a:buFont typeface="Arial" panose="020B0604020202020204" pitchFamily="34" charset="0"/>
              <a:buChar char="•"/>
            </a:pPr>
            <a:r>
              <a:rPr lang="en-US" sz="2400" dirty="0">
                <a:cs typeface="Source Sans Pro"/>
              </a:rPr>
              <a:t>ICANN org and designated Review Team members agree on scorecard weights</a:t>
            </a:r>
          </a:p>
          <a:p>
            <a:pPr marL="285750" indent="-285750">
              <a:spcAft>
                <a:spcPts val="1200"/>
              </a:spcAft>
              <a:buFont typeface="Arial" panose="020B0604020202020204" pitchFamily="34" charset="0"/>
              <a:buChar char="•"/>
            </a:pPr>
            <a:r>
              <a:rPr lang="en-US" sz="2400" dirty="0">
                <a:cs typeface="Source Sans Pro"/>
              </a:rPr>
              <a:t>All financial information submitted by candidate(s) will be redacted prior to distribution to designated Review Team members</a:t>
            </a:r>
          </a:p>
          <a:p>
            <a:pPr marL="285750" indent="-285750">
              <a:spcAft>
                <a:spcPts val="1200"/>
              </a:spcAft>
              <a:buFont typeface="Arial" panose="020B0604020202020204" pitchFamily="34" charset="0"/>
              <a:buChar char="•"/>
            </a:pPr>
            <a:r>
              <a:rPr lang="en-US" sz="2400" dirty="0">
                <a:cs typeface="Source Sans Pro"/>
              </a:rPr>
              <a:t>Applicant materials are confidential and </a:t>
            </a:r>
            <a:r>
              <a:rPr lang="en-US" sz="2400" u="sng" dirty="0">
                <a:cs typeface="Source Sans Pro"/>
              </a:rPr>
              <a:t>cannot</a:t>
            </a:r>
            <a:r>
              <a:rPr lang="en-US" sz="2400" dirty="0">
                <a:cs typeface="Source Sans Pro"/>
              </a:rPr>
              <a:t> be distributed to Review Team, ICANN community, or mailing lists</a:t>
            </a:r>
          </a:p>
          <a:p>
            <a:pPr marL="285750" indent="-285750">
              <a:buFont typeface="Arial" panose="020B0604020202020204" pitchFamily="34" charset="0"/>
              <a:buChar char="•"/>
            </a:pPr>
            <a:r>
              <a:rPr lang="en-US" sz="2400" dirty="0">
                <a:cs typeface="Source Sans Pro"/>
              </a:rPr>
              <a:t>Wiki page to be created and will include:</a:t>
            </a:r>
          </a:p>
          <a:p>
            <a:pPr marL="742950" lvl="1" indent="-285750">
              <a:buFont typeface="Arial" panose="020B0604020202020204" pitchFamily="34" charset="0"/>
              <a:buChar char="•"/>
            </a:pPr>
            <a:r>
              <a:rPr lang="en-US" sz="2400" dirty="0">
                <a:cs typeface="Source Sans Pro"/>
              </a:rPr>
              <a:t>Announcement and project overview document</a:t>
            </a:r>
          </a:p>
          <a:p>
            <a:pPr marL="742950" lvl="1" indent="-285750">
              <a:buFont typeface="Arial" panose="020B0604020202020204" pitchFamily="34" charset="0"/>
              <a:buChar char="•"/>
            </a:pPr>
            <a:r>
              <a:rPr lang="en-US" sz="2400" dirty="0">
                <a:cs typeface="Source Sans Pro"/>
              </a:rPr>
              <a:t>Anticipated timeline of project and expected deliverables</a:t>
            </a:r>
          </a:p>
          <a:p>
            <a:pPr marL="742950" lvl="1" indent="-285750">
              <a:buFont typeface="Arial" panose="020B0604020202020204" pitchFamily="34" charset="0"/>
              <a:buChar char="•"/>
            </a:pPr>
            <a:r>
              <a:rPr lang="en-US" sz="2400" dirty="0">
                <a:cs typeface="Source Sans Pro"/>
              </a:rPr>
              <a:t>Number of applications received</a:t>
            </a:r>
          </a:p>
          <a:p>
            <a:pPr marL="742950" lvl="1" indent="-285750">
              <a:spcAft>
                <a:spcPts val="1200"/>
              </a:spcAft>
              <a:buFont typeface="Arial" panose="020B0604020202020204" pitchFamily="34" charset="0"/>
              <a:buChar char="•"/>
            </a:pPr>
            <a:r>
              <a:rPr lang="en-US" sz="2400" dirty="0">
                <a:cs typeface="Source Sans Pro"/>
              </a:rPr>
              <a:t>Announcement of selected candidate after contract signed</a:t>
            </a:r>
          </a:p>
          <a:p>
            <a:pPr marL="285750" indent="-285750">
              <a:buFont typeface="Arial" panose="020B0604020202020204" pitchFamily="34" charset="0"/>
              <a:buChar char="•"/>
            </a:pPr>
            <a:r>
              <a:rPr lang="en-US" sz="2400" dirty="0">
                <a:cs typeface="Source Sans Pro"/>
              </a:rPr>
              <a:t>Presentations/interviews with applicants will not be recorded</a:t>
            </a:r>
          </a:p>
          <a:p>
            <a:pPr marL="742950" lvl="1" indent="-285750">
              <a:buFont typeface="Arial" panose="020B0604020202020204" pitchFamily="34" charset="0"/>
              <a:buChar char="•"/>
            </a:pPr>
            <a:endParaRPr lang="en-US" sz="2400" dirty="0">
              <a:cs typeface="Source Sans Pro"/>
            </a:endParaRPr>
          </a:p>
        </p:txBody>
      </p:sp>
    </p:spTree>
    <p:extLst>
      <p:ext uri="{BB962C8B-B14F-4D97-AF65-F5344CB8AC3E}">
        <p14:creationId xmlns:p14="http://schemas.microsoft.com/office/powerpoint/2010/main" val="1501451215"/>
      </p:ext>
    </p:extLst>
  </p:cSld>
  <p:clrMapOvr>
    <a:masterClrMapping/>
  </p:clrMapOvr>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13656</TotalTime>
  <Words>1050</Words>
  <Application>Microsoft Macintosh PowerPoint</Application>
  <PresentationFormat>On-screen Show (4:3)</PresentationFormat>
  <Paragraphs>121</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Source Sans Pro</vt:lpstr>
      <vt:lpstr>Office Theme</vt:lpstr>
      <vt:lpstr>Overview of ICANN Process for Engaging Qualified Contractor to Support Review Teams</vt:lpstr>
      <vt:lpstr>Engaging Qualified Contractors for Specific Review Teams</vt:lpstr>
      <vt:lpstr>ICANN’s RFP Policy and Guidelines</vt:lpstr>
      <vt:lpstr>Steps for Engaging Contractors as Independent Experts</vt:lpstr>
      <vt:lpstr>Roles and Responsibilities</vt:lpstr>
      <vt:lpstr>Options for Designated Review Team Member</vt:lpstr>
      <vt:lpstr>Fast-Track Process</vt:lpstr>
      <vt:lpstr>Selection Process</vt:lpstr>
      <vt:lpstr>Selection Guidelines</vt:lpstr>
      <vt:lpstr>Notes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dc:creator>
  <cp:lastModifiedBy>Alice Jansen</cp:lastModifiedBy>
  <cp:revision>598</cp:revision>
  <cp:lastPrinted>2015-10-14T17:29:16Z</cp:lastPrinted>
  <dcterms:created xsi:type="dcterms:W3CDTF">2015-01-07T16:11:05Z</dcterms:created>
  <dcterms:modified xsi:type="dcterms:W3CDTF">2017-11-10T13:12:27Z</dcterms:modified>
</cp:coreProperties>
</file>