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735" r:id="rId2"/>
    <p:sldId id="736"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86420" autoAdjust="0"/>
  </p:normalViewPr>
  <p:slideViewPr>
    <p:cSldViewPr snapToGrid="0" snapToObjects="1">
      <p:cViewPr varScale="1">
        <p:scale>
          <a:sx n="61" d="100"/>
          <a:sy n="61" d="100"/>
        </p:scale>
        <p:origin x="1290" y="60"/>
      </p:cViewPr>
      <p:guideLst>
        <p:guide orient="horz" pos="1416"/>
        <p:guide pos="2880"/>
        <p:guide orient="horz" pos="882"/>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‹Nr.›</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‹Nr.›</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‹Nr.›</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‹Nr.›</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‹Nr.›</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‹Nr.›</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‹Nr.›</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‹Nr.›</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513217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spcAft>
                <a:spcPts val="300"/>
              </a:spcAft>
              <a:buFont typeface="Arial" panose="020B0604020202020204" pitchFamily="34" charset="0"/>
              <a:buChar char="•"/>
            </a:pPr>
            <a:r>
              <a:rPr lang="en-US" sz="1600" dirty="0" smtClean="0"/>
              <a:t>This survey will attempt </a:t>
            </a:r>
            <a:r>
              <a:rPr lang="en-US" sz="1600" dirty="0"/>
              <a:t>to </a:t>
            </a:r>
            <a:r>
              <a:rPr lang="en-US" sz="1600" dirty="0" smtClean="0"/>
              <a:t>ascertain </a:t>
            </a:r>
            <a:r>
              <a:rPr lang="en-US" sz="1600" dirty="0"/>
              <a:t>the impact </a:t>
            </a:r>
            <a:r>
              <a:rPr lang="en-US" sz="1600" dirty="0" smtClean="0"/>
              <a:t>that </a:t>
            </a:r>
            <a:r>
              <a:rPr lang="en-US" sz="1600" dirty="0"/>
              <a:t>WHOIS services and databases have upon Public Safety capabilities and operations</a:t>
            </a:r>
            <a:r>
              <a:rPr lang="en-US" sz="1600" dirty="0" smtClean="0"/>
              <a:t>.</a:t>
            </a:r>
            <a:endParaRPr lang="en-US" sz="1600" dirty="0" smtClean="0"/>
          </a:p>
          <a:p>
            <a:pPr marL="742950" lvl="1" indent="-285750">
              <a:spcAft>
                <a:spcPts val="300"/>
              </a:spcAft>
              <a:buFont typeface="Arial" panose="020B0604020202020204" pitchFamily="34" charset="0"/>
              <a:buChar char="•"/>
            </a:pPr>
            <a:r>
              <a:rPr lang="en-US" sz="1600" dirty="0" smtClean="0"/>
              <a:t>Survey questions may include (but are not limited to) whether the </a:t>
            </a:r>
            <a:r>
              <a:rPr lang="en-US" sz="1600" dirty="0"/>
              <a:t>agency utilizes </a:t>
            </a:r>
            <a:r>
              <a:rPr lang="en-US" sz="1600" dirty="0" smtClean="0"/>
              <a:t>WHOIS, how often, </a:t>
            </a:r>
            <a:r>
              <a:rPr lang="en-US" sz="1600" dirty="0"/>
              <a:t>and what they hope to </a:t>
            </a:r>
            <a:r>
              <a:rPr lang="en-US" sz="1600" dirty="0" smtClean="0"/>
              <a:t>accomplish by doing so.</a:t>
            </a:r>
          </a:p>
          <a:p>
            <a:pPr marL="742950" lvl="1" indent="-285750">
              <a:spcAft>
                <a:spcPts val="300"/>
              </a:spcAft>
              <a:buFont typeface="Arial" panose="020B0604020202020204" pitchFamily="34" charset="0"/>
              <a:buChar char="•"/>
            </a:pPr>
            <a:r>
              <a:rPr lang="en-US" sz="1600" dirty="0" smtClean="0"/>
              <a:t>Survey targets include </a:t>
            </a:r>
            <a:r>
              <a:rPr lang="en-US" sz="1600" dirty="0"/>
              <a:t>Law Enforcement/Public Safety  </a:t>
            </a:r>
            <a:r>
              <a:rPr lang="en-US" sz="1600" dirty="0" smtClean="0"/>
              <a:t>Investigators</a:t>
            </a:r>
            <a:r>
              <a:rPr lang="en-US" sz="1600" dirty="0"/>
              <a:t>, </a:t>
            </a:r>
            <a:r>
              <a:rPr lang="en-US" sz="1600" dirty="0" smtClean="0"/>
              <a:t>Analysts </a:t>
            </a:r>
            <a:r>
              <a:rPr lang="en-US" sz="1600" dirty="0"/>
              <a:t>and </a:t>
            </a:r>
            <a:r>
              <a:rPr lang="en-US" sz="1600" dirty="0" smtClean="0"/>
              <a:t>Policy-makers </a:t>
            </a:r>
            <a:r>
              <a:rPr lang="en-US" sz="1600" dirty="0"/>
              <a:t>who </a:t>
            </a:r>
            <a:r>
              <a:rPr lang="en-US" sz="1600" dirty="0" smtClean="0"/>
              <a:t>use </a:t>
            </a:r>
            <a:r>
              <a:rPr lang="en-US" sz="1600" dirty="0"/>
              <a:t>WHOIS </a:t>
            </a:r>
            <a:r>
              <a:rPr lang="en-US" sz="1600" dirty="0" smtClean="0"/>
              <a:t>furtherance </a:t>
            </a:r>
            <a:r>
              <a:rPr lang="en-US" sz="1600" dirty="0"/>
              <a:t>of their assigned duties and </a:t>
            </a:r>
            <a:r>
              <a:rPr lang="en-US" sz="1600" dirty="0" smtClean="0"/>
              <a:t>tasks.</a:t>
            </a:r>
          </a:p>
          <a:p>
            <a:pPr marL="742950" lvl="1" indent="-285750">
              <a:spcAft>
                <a:spcPts val="300"/>
              </a:spcAft>
              <a:buFont typeface="Arial" panose="020B0604020202020204" pitchFamily="34" charset="0"/>
              <a:buChar char="•"/>
            </a:pPr>
            <a:r>
              <a:rPr lang="en-US" sz="1600" dirty="0" smtClean="0"/>
              <a:t>Survey results </a:t>
            </a:r>
            <a:r>
              <a:rPr lang="en-US" sz="1600" dirty="0"/>
              <a:t>will not only provide insight concerning participants usage of WHOIS, but it will also show means utilized if WHOIS is no longer </a:t>
            </a:r>
            <a:r>
              <a:rPr lang="en-US" sz="1600" dirty="0" smtClean="0"/>
              <a:t>available</a:t>
            </a:r>
            <a:r>
              <a:rPr lang="en-US" sz="1600" dirty="0" smtClean="0"/>
              <a:t>.</a:t>
            </a:r>
            <a:endParaRPr lang="en-US" sz="1600" dirty="0" smtClean="0"/>
          </a:p>
        </p:txBody>
      </p:sp>
    </p:spTree>
    <p:extLst>
      <p:ext uri="{BB962C8B-B14F-4D97-AF65-F5344CB8AC3E}">
        <p14:creationId xmlns:p14="http://schemas.microsoft.com/office/powerpoint/2010/main" val="273437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4240" y="88217"/>
            <a:ext cx="8012951" cy="450663"/>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dirty="0" smtClean="0"/>
              <a:t>Objective 3: Law Enforcement Needs</a:t>
            </a:r>
            <a:endParaRPr lang="en-US" dirty="0"/>
          </a:p>
        </p:txBody>
      </p:sp>
      <p:sp>
        <p:nvSpPr>
          <p:cNvPr id="4" name="TextBox 3"/>
          <p:cNvSpPr txBox="1"/>
          <p:nvPr/>
        </p:nvSpPr>
        <p:spPr>
          <a:xfrm>
            <a:off x="374904" y="907910"/>
            <a:ext cx="8349996" cy="110799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survey will be conducted during the month of July</a:t>
            </a:r>
          </a:p>
          <a:p>
            <a:pPr marL="285750" indent="-285750">
              <a:buFont typeface="Arial" panose="020B0604020202020204" pitchFamily="34" charset="0"/>
              <a:buChar char="•"/>
            </a:pPr>
            <a:r>
              <a:rPr lang="en-US" dirty="0" smtClean="0"/>
              <a:t>The subgroup expects that the results of the survey would provide some insights into the impact of the current WHOIS status quo</a:t>
            </a:r>
          </a:p>
          <a:p>
            <a:pPr marL="285750" indent="-285750">
              <a:buFont typeface="Arial" panose="020B0604020202020204" pitchFamily="34" charset="0"/>
              <a:buChar char="•"/>
            </a:pPr>
            <a:r>
              <a:rPr lang="en-US" dirty="0" smtClean="0"/>
              <a:t>The survey results will be analyzed and reflected in the first draft report</a:t>
            </a:r>
            <a:endParaRPr lang="en-US" dirty="0"/>
          </a:p>
        </p:txBody>
      </p:sp>
    </p:spTree>
    <p:extLst>
      <p:ext uri="{BB962C8B-B14F-4D97-AF65-F5344CB8AC3E}">
        <p14:creationId xmlns:p14="http://schemas.microsoft.com/office/powerpoint/2010/main" val="154575755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Words>
  <Application>Microsoft Office PowerPoint</Application>
  <PresentationFormat>Bildschirmpräsentation (4:3)</PresentationFormat>
  <Paragraphs>14</Paragraphs>
  <Slides>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ＭＳ Ｐゴシック</vt:lpstr>
      <vt:lpstr>Arial</vt:lpstr>
      <vt:lpstr>Calibri</vt:lpstr>
      <vt:lpstr>Segoe UI</vt:lpstr>
      <vt:lpstr>Source Sans Pro</vt:lpstr>
      <vt:lpstr>Source Sans Pro Light</vt:lpstr>
      <vt:lpstr>Wingdings</vt:lpstr>
      <vt:lpstr>ICANNPPT_Arial_4x3_June 2017_potx</vt:lpstr>
      <vt:lpstr>Objective 3: Law Enforcement Needs</vt:lpstr>
      <vt:lpstr>PowerPoint-Präsentation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cbauer</cp:lastModifiedBy>
  <cp:revision>598</cp:revision>
  <cp:lastPrinted>2018-05-23T15:26:47Z</cp:lastPrinted>
  <dcterms:created xsi:type="dcterms:W3CDTF">2017-05-30T19:34:16Z</dcterms:created>
  <dcterms:modified xsi:type="dcterms:W3CDTF">2018-06-27T15:04:42Z</dcterms:modified>
</cp:coreProperties>
</file>