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925" autoAdjust="0"/>
  </p:normalViewPr>
  <p:slideViewPr>
    <p:cSldViewPr snapToGrid="0" snapToObjects="1">
      <p:cViewPr>
        <p:scale>
          <a:sx n="110" d="100"/>
          <a:sy n="110" d="100"/>
        </p:scale>
        <p:origin x="-169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9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7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89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pic>
        <p:nvPicPr>
          <p:cNvPr id="5" name="Picture 4" descr="foo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2498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1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1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74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9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2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8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9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723F-0B53-2743-A2FA-457E70DFBA5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CDA43-2F06-484F-BF5B-7B0C213C1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Layers of Jurisdiction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398" y="4023359"/>
            <a:ext cx="7187979" cy="6679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Jurisdiction for Litigating Disputes (Contracts, Enforcement) (Venue)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398" y="3291841"/>
            <a:ext cx="7187979" cy="6440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Jurisdiction for Interpretation of Contracts (Choice of Law)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02470" y="2520563"/>
            <a:ext cx="7187978" cy="6520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Jurisdictions of Other Places of Physical Presence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398" y="1685676"/>
            <a:ext cx="7187978" cy="7076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Jurisdiction of Headquarters Location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2470" y="938253"/>
            <a:ext cx="7187978" cy="6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Jurisdiction of Incorporation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2350" y="4778733"/>
            <a:ext cx="7187978" cy="6520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Relationship with the National Jurisdictions for Particular Domestic Issues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0422" y="5526156"/>
            <a:ext cx="7199906" cy="6281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NTIA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72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Multiple Layers of Jurisdiction</vt:lpstr>
    </vt:vector>
  </TitlesOfParts>
  <Company>ICANN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WS2 subgroup deliverable – a common framework</dc:title>
  <dc:creator>Karen Mulberry</dc:creator>
  <cp:lastModifiedBy>Greg Shatan</cp:lastModifiedBy>
  <cp:revision>7</cp:revision>
  <dcterms:created xsi:type="dcterms:W3CDTF">2016-10-03T05:15:06Z</dcterms:created>
  <dcterms:modified xsi:type="dcterms:W3CDTF">2016-10-05T02:21:43Z</dcterms:modified>
</cp:coreProperties>
</file>