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4"/>
    <p:restoredTop sz="96327"/>
  </p:normalViewPr>
  <p:slideViewPr>
    <p:cSldViewPr snapToGrid="0">
      <p:cViewPr varScale="1">
        <p:scale>
          <a:sx n="71" d="100"/>
          <a:sy n="71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EBB3DE1-C998-73EC-0361-E5C87279D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9952" y="3531204"/>
            <a:ext cx="6184900" cy="977621"/>
          </a:xfrm>
        </p:spPr>
        <p:txBody>
          <a:bodyPr/>
          <a:lstStyle/>
          <a:p>
            <a:r>
              <a:rPr lang="x-none" sz="4000" dirty="0">
                <a:solidFill>
                  <a:schemeClr val="accent1">
                    <a:lumMod val="75000"/>
                  </a:schemeClr>
                </a:solidFill>
              </a:rPr>
              <a:t>AGENDA</a:t>
            </a:r>
            <a:r>
              <a:rPr lang="x-none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4BEE6F9-A06D-098F-1023-B31F8812F797}"/>
              </a:ext>
            </a:extLst>
          </p:cNvPr>
          <p:cNvSpPr txBox="1"/>
          <p:nvPr/>
        </p:nvSpPr>
        <p:spPr>
          <a:xfrm>
            <a:off x="4869952" y="1120676"/>
            <a:ext cx="6184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 (Body CS)"/>
              </a:rPr>
              <a:t/>
            </a:r>
            <a:br>
              <a:rPr lang="en-US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 (Body CS)"/>
              </a:rPr>
            </a:b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 (Body CS)"/>
              </a:rPr>
              <a:t>Opening</a:t>
            </a:r>
            <a:r>
              <a:rPr lang="x-none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 (Body CS)"/>
              </a:rPr>
              <a:t>Sandra Davey on behalf of auDA.</a:t>
            </a:r>
            <a:r>
              <a:rPr lang="x-none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 (Body CS)"/>
              </a:rPr>
              <a:t>Honorary Certificate to Dr. Steve Crocker </a:t>
            </a:r>
            <a:r>
              <a:rPr lang="x-none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 (Body CS)"/>
              </a:rPr>
              <a:t>Certificate to Denise Hochbaum - DC Chapter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 (Body CS)"/>
              </a:rPr>
              <a:t>Kathy Kleiman talking about her book/ Autograph</a:t>
            </a:r>
            <a:r>
              <a:rPr lang="x-none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 (Body CS)"/>
              </a:rPr>
              <a:t>Network</a:t>
            </a:r>
            <a:endParaRPr lang="x-non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 descr="A picture containing graphics, screenshot, font, graphic design&#10;&#10;Description automatically generated">
            <a:extLst>
              <a:ext uri="{FF2B5EF4-FFF2-40B4-BE49-F238E27FC236}">
                <a16:creationId xmlns:a16="http://schemas.microsoft.com/office/drawing/2014/main" xmlns="" id="{90350A35-D8AB-4826-043F-0C3A76089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426" y="4394540"/>
            <a:ext cx="4165600" cy="1645043"/>
          </a:xfrm>
          <a:prstGeom prst="rect">
            <a:avLst/>
          </a:prstGeom>
        </p:spPr>
      </p:pic>
      <p:pic>
        <p:nvPicPr>
          <p:cNvPr id="11" name="Picture 10" descr="A picture containing text, design&#10;&#10;Description automatically generated">
            <a:extLst>
              <a:ext uri="{FF2B5EF4-FFF2-40B4-BE49-F238E27FC236}">
                <a16:creationId xmlns:a16="http://schemas.microsoft.com/office/drawing/2014/main" xmlns="" id="{F53C5372-84B1-B9F6-305F-F948F38AF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82" y="256506"/>
            <a:ext cx="2769702" cy="3070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6685C3-6F03-8707-DC88-72C2896D7740}"/>
              </a:ext>
            </a:extLst>
          </p:cNvPr>
          <p:cNvSpPr txBox="1"/>
          <p:nvPr/>
        </p:nvSpPr>
        <p:spPr>
          <a:xfrm>
            <a:off x="5172075" y="449085"/>
            <a:ext cx="6102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 (Body CS)"/>
              </a:rPr>
              <a:t>DNS WOMEN at ICANN 77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6979936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</TotalTime>
  <Words>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Gill Sans MT</vt:lpstr>
      <vt:lpstr>Times New Roman</vt:lpstr>
      <vt:lpstr>Times New Roman (Body CS)</vt:lpstr>
      <vt:lpstr>Gallery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Vanda Scartezini</dc:creator>
  <cp:lastModifiedBy>KK</cp:lastModifiedBy>
  <cp:revision>4</cp:revision>
  <dcterms:created xsi:type="dcterms:W3CDTF">2023-05-24T14:25:18Z</dcterms:created>
  <dcterms:modified xsi:type="dcterms:W3CDTF">2023-06-10T01:12:50Z</dcterms:modified>
</cp:coreProperties>
</file>