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7"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3BBE2E-2F99-42D9-AF5D-92FB11B40A46}" v="3" dt="2021-06-08T14:51:03.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Payne" userId="f81a2fa5-6c6b-4206-bea8-466cf26d3f01" providerId="ADAL" clId="{4B3BBE2E-2F99-42D9-AF5D-92FB11B40A46}"/>
    <pc:docChg chg="custSel addSld delSld modSld sldOrd">
      <pc:chgData name="Susan Payne" userId="f81a2fa5-6c6b-4206-bea8-466cf26d3f01" providerId="ADAL" clId="{4B3BBE2E-2F99-42D9-AF5D-92FB11B40A46}" dt="2021-06-08T15:02:38.573" v="2779" actId="255"/>
      <pc:docMkLst>
        <pc:docMk/>
      </pc:docMkLst>
      <pc:sldChg chg="modSp mod">
        <pc:chgData name="Susan Payne" userId="f81a2fa5-6c6b-4206-bea8-466cf26d3f01" providerId="ADAL" clId="{4B3BBE2E-2F99-42D9-AF5D-92FB11B40A46}" dt="2021-06-08T15:02:30.308" v="2777" actId="255"/>
        <pc:sldMkLst>
          <pc:docMk/>
          <pc:sldMk cId="3589197159" sldId="257"/>
        </pc:sldMkLst>
        <pc:spChg chg="mod">
          <ac:chgData name="Susan Payne" userId="f81a2fa5-6c6b-4206-bea8-466cf26d3f01" providerId="ADAL" clId="{4B3BBE2E-2F99-42D9-AF5D-92FB11B40A46}" dt="2021-06-08T15:02:30.308" v="2777" actId="255"/>
          <ac:spMkLst>
            <pc:docMk/>
            <pc:sldMk cId="3589197159" sldId="257"/>
            <ac:spMk id="2" creationId="{2B420D94-13D0-42EC-A0AF-4053E8A62DA4}"/>
          </ac:spMkLst>
        </pc:spChg>
        <pc:spChg chg="mod">
          <ac:chgData name="Susan Payne" userId="f81a2fa5-6c6b-4206-bea8-466cf26d3f01" providerId="ADAL" clId="{4B3BBE2E-2F99-42D9-AF5D-92FB11B40A46}" dt="2021-06-08T14:59:03.998" v="2759" actId="113"/>
          <ac:spMkLst>
            <pc:docMk/>
            <pc:sldMk cId="3589197159" sldId="257"/>
            <ac:spMk id="3" creationId="{71587A9D-4593-4867-B510-E9E2914B88C8}"/>
          </ac:spMkLst>
        </pc:spChg>
      </pc:sldChg>
      <pc:sldChg chg="del">
        <pc:chgData name="Susan Payne" userId="f81a2fa5-6c6b-4206-bea8-466cf26d3f01" providerId="ADAL" clId="{4B3BBE2E-2F99-42D9-AF5D-92FB11B40A46}" dt="2021-06-08T14:45:28.041" v="2660" actId="47"/>
        <pc:sldMkLst>
          <pc:docMk/>
          <pc:sldMk cId="1721395515" sldId="258"/>
        </pc:sldMkLst>
      </pc:sldChg>
      <pc:sldChg chg="modSp add mod">
        <pc:chgData name="Susan Payne" userId="f81a2fa5-6c6b-4206-bea8-466cf26d3f01" providerId="ADAL" clId="{4B3BBE2E-2F99-42D9-AF5D-92FB11B40A46}" dt="2021-06-08T15:01:48.737" v="2766" actId="20577"/>
        <pc:sldMkLst>
          <pc:docMk/>
          <pc:sldMk cId="802914683" sldId="259"/>
        </pc:sldMkLst>
        <pc:spChg chg="mod">
          <ac:chgData name="Susan Payne" userId="f81a2fa5-6c6b-4206-bea8-466cf26d3f01" providerId="ADAL" clId="{4B3BBE2E-2F99-42D9-AF5D-92FB11B40A46}" dt="2021-06-08T15:01:48.737" v="2766" actId="20577"/>
          <ac:spMkLst>
            <pc:docMk/>
            <pc:sldMk cId="802914683" sldId="259"/>
            <ac:spMk id="2" creationId="{2B420D94-13D0-42EC-A0AF-4053E8A62DA4}"/>
          </ac:spMkLst>
        </pc:spChg>
        <pc:spChg chg="mod">
          <ac:chgData name="Susan Payne" userId="f81a2fa5-6c6b-4206-bea8-466cf26d3f01" providerId="ADAL" clId="{4B3BBE2E-2F99-42D9-AF5D-92FB11B40A46}" dt="2021-06-08T14:58:49.347" v="2757" actId="20577"/>
          <ac:spMkLst>
            <pc:docMk/>
            <pc:sldMk cId="802914683" sldId="259"/>
            <ac:spMk id="3" creationId="{71587A9D-4593-4867-B510-E9E2914B88C8}"/>
          </ac:spMkLst>
        </pc:spChg>
      </pc:sldChg>
      <pc:sldChg chg="modSp add mod">
        <pc:chgData name="Susan Payne" userId="f81a2fa5-6c6b-4206-bea8-466cf26d3f01" providerId="ADAL" clId="{4B3BBE2E-2F99-42D9-AF5D-92FB11B40A46}" dt="2021-06-08T15:02:03.520" v="2774" actId="14100"/>
        <pc:sldMkLst>
          <pc:docMk/>
          <pc:sldMk cId="1434992090" sldId="260"/>
        </pc:sldMkLst>
        <pc:spChg chg="mod">
          <ac:chgData name="Susan Payne" userId="f81a2fa5-6c6b-4206-bea8-466cf26d3f01" providerId="ADAL" clId="{4B3BBE2E-2F99-42D9-AF5D-92FB11B40A46}" dt="2021-06-08T15:02:03.520" v="2774" actId="14100"/>
          <ac:spMkLst>
            <pc:docMk/>
            <pc:sldMk cId="1434992090" sldId="260"/>
            <ac:spMk id="2" creationId="{2B420D94-13D0-42EC-A0AF-4053E8A62DA4}"/>
          </ac:spMkLst>
        </pc:spChg>
        <pc:spChg chg="mod">
          <ac:chgData name="Susan Payne" userId="f81a2fa5-6c6b-4206-bea8-466cf26d3f01" providerId="ADAL" clId="{4B3BBE2E-2F99-42D9-AF5D-92FB11B40A46}" dt="2021-06-08T14:44:57.077" v="2659" actId="113"/>
          <ac:spMkLst>
            <pc:docMk/>
            <pc:sldMk cId="1434992090" sldId="260"/>
            <ac:spMk id="3" creationId="{71587A9D-4593-4867-B510-E9E2914B88C8}"/>
          </ac:spMkLst>
        </pc:spChg>
      </pc:sldChg>
      <pc:sldChg chg="modSp add mod ord">
        <pc:chgData name="Susan Payne" userId="f81a2fa5-6c6b-4206-bea8-466cf26d3f01" providerId="ADAL" clId="{4B3BBE2E-2F99-42D9-AF5D-92FB11B40A46}" dt="2021-06-08T15:02:38.573" v="2779" actId="255"/>
        <pc:sldMkLst>
          <pc:docMk/>
          <pc:sldMk cId="3823756485" sldId="261"/>
        </pc:sldMkLst>
        <pc:spChg chg="mod">
          <ac:chgData name="Susan Payne" userId="f81a2fa5-6c6b-4206-bea8-466cf26d3f01" providerId="ADAL" clId="{4B3BBE2E-2F99-42D9-AF5D-92FB11B40A46}" dt="2021-06-08T15:02:38.573" v="2779" actId="255"/>
          <ac:spMkLst>
            <pc:docMk/>
            <pc:sldMk cId="3823756485" sldId="261"/>
            <ac:spMk id="2" creationId="{2B420D94-13D0-42EC-A0AF-4053E8A62DA4}"/>
          </ac:spMkLst>
        </pc:spChg>
        <pc:spChg chg="mod">
          <ac:chgData name="Susan Payne" userId="f81a2fa5-6c6b-4206-bea8-466cf26d3f01" providerId="ADAL" clId="{4B3BBE2E-2F99-42D9-AF5D-92FB11B40A46}" dt="2021-06-08T14:50:23.729" v="2739" actId="20577"/>
          <ac:spMkLst>
            <pc:docMk/>
            <pc:sldMk cId="3823756485" sldId="261"/>
            <ac:spMk id="3" creationId="{71587A9D-4593-4867-B510-E9E2914B88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39644-E243-4D6C-894A-5E6CD7D2E631}" type="datetimeFigureOut">
              <a:rPr lang="en-GB" smtClean="0"/>
              <a:t>08/06/2021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0ACFC-CA77-471C-80C4-2A434523DD79}" type="slidenum">
              <a:rPr lang="en-GB" smtClean="0"/>
              <a:t>‹#›</a:t>
            </a:fld>
            <a:endParaRPr lang="en-GB"/>
          </a:p>
        </p:txBody>
      </p:sp>
    </p:spTree>
    <p:extLst>
      <p:ext uri="{BB962C8B-B14F-4D97-AF65-F5344CB8AC3E}">
        <p14:creationId xmlns:p14="http://schemas.microsoft.com/office/powerpoint/2010/main" val="275628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B56-32E2-4B40-B6C8-19A84EA83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05DA7-F7FD-4C7D-A0E4-AEAA3F726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5B9A-84F5-4DF0-9475-89382F83D878}"/>
              </a:ext>
            </a:extLst>
          </p:cNvPr>
          <p:cNvSpPr>
            <a:spLocks noGrp="1"/>
          </p:cNvSpPr>
          <p:nvPr>
            <p:ph type="dt" sz="half" idx="10"/>
          </p:nvPr>
        </p:nvSpPr>
        <p:spPr/>
        <p:txBody>
          <a:bodyPr/>
          <a:lstStyle/>
          <a:p>
            <a:fld id="{1E3515FE-EA1C-4969-862F-F6BFF29CAAF5}" type="datetime1">
              <a:rPr lang="en-GB" smtClean="0"/>
              <a:t>08/06/2021</a:t>
            </a:fld>
            <a:endParaRPr lang="en-GB" dirty="0"/>
          </a:p>
        </p:txBody>
      </p:sp>
      <p:sp>
        <p:nvSpPr>
          <p:cNvPr id="5" name="Footer Placeholder 4">
            <a:extLst>
              <a:ext uri="{FF2B5EF4-FFF2-40B4-BE49-F238E27FC236}">
                <a16:creationId xmlns:a16="http://schemas.microsoft.com/office/drawing/2014/main" id="{DCBA213D-96A7-4AE9-B34F-C0A394EBD80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5E3409-839A-46A2-9E03-55C614BD83CE}"/>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35230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17C1-693F-4C9A-B9FA-9771C0B5C0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96FF0-739E-4C2F-BDF9-4DADAE12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DA852-0CC4-4E7B-87B5-BDB1108ED185}"/>
              </a:ext>
            </a:extLst>
          </p:cNvPr>
          <p:cNvSpPr>
            <a:spLocks noGrp="1"/>
          </p:cNvSpPr>
          <p:nvPr>
            <p:ph type="dt" sz="half" idx="10"/>
          </p:nvPr>
        </p:nvSpPr>
        <p:spPr/>
        <p:txBody>
          <a:bodyPr/>
          <a:lstStyle/>
          <a:p>
            <a:fld id="{B88476D5-34B8-4030-B287-F88173E5C5CA}" type="datetime1">
              <a:rPr lang="en-GB" smtClean="0"/>
              <a:t>08/06/2021</a:t>
            </a:fld>
            <a:endParaRPr lang="en-GB" dirty="0"/>
          </a:p>
        </p:txBody>
      </p:sp>
      <p:sp>
        <p:nvSpPr>
          <p:cNvPr id="5" name="Footer Placeholder 4">
            <a:extLst>
              <a:ext uri="{FF2B5EF4-FFF2-40B4-BE49-F238E27FC236}">
                <a16:creationId xmlns:a16="http://schemas.microsoft.com/office/drawing/2014/main" id="{252D598A-F951-4EF8-AEB2-69FFD154B17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4C9353E-DDA5-4FE1-8E71-B778282E6BF5}"/>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0827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363A-89C7-4BE0-9C0C-BB3B3A8705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AC4533-3E6A-4B7E-BD49-031C864B3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6EBFF-627D-49D7-AC76-2CDCA2AB185D}"/>
              </a:ext>
            </a:extLst>
          </p:cNvPr>
          <p:cNvSpPr>
            <a:spLocks noGrp="1"/>
          </p:cNvSpPr>
          <p:nvPr>
            <p:ph type="dt" sz="half" idx="10"/>
          </p:nvPr>
        </p:nvSpPr>
        <p:spPr/>
        <p:txBody>
          <a:bodyPr/>
          <a:lstStyle/>
          <a:p>
            <a:fld id="{FB288C12-3278-4A55-BF67-F52BB4E36FA4}" type="datetime1">
              <a:rPr lang="en-GB" smtClean="0"/>
              <a:t>08/06/2021</a:t>
            </a:fld>
            <a:endParaRPr lang="en-GB" dirty="0"/>
          </a:p>
        </p:txBody>
      </p:sp>
      <p:sp>
        <p:nvSpPr>
          <p:cNvPr id="5" name="Footer Placeholder 4">
            <a:extLst>
              <a:ext uri="{FF2B5EF4-FFF2-40B4-BE49-F238E27FC236}">
                <a16:creationId xmlns:a16="http://schemas.microsoft.com/office/drawing/2014/main" id="{FCD102CA-7B3E-468C-B207-6AD389B541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23101F5-D161-4F77-81D1-8DDC80F31725}"/>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6596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960F-A688-4EAD-8C7E-6CEAD3E37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1C26F1-56F5-447B-830D-50C0DBA6D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12E48-727F-426F-A54C-2BA463C6AB79}"/>
              </a:ext>
            </a:extLst>
          </p:cNvPr>
          <p:cNvSpPr>
            <a:spLocks noGrp="1"/>
          </p:cNvSpPr>
          <p:nvPr>
            <p:ph type="dt" sz="half" idx="10"/>
          </p:nvPr>
        </p:nvSpPr>
        <p:spPr/>
        <p:txBody>
          <a:bodyPr/>
          <a:lstStyle/>
          <a:p>
            <a:fld id="{C640FB04-D9F5-49D4-8F16-F0747895D8B9}" type="datetime1">
              <a:rPr lang="en-GB" smtClean="0"/>
              <a:t>08/06/2021</a:t>
            </a:fld>
            <a:endParaRPr lang="en-GB" dirty="0"/>
          </a:p>
        </p:txBody>
      </p:sp>
      <p:sp>
        <p:nvSpPr>
          <p:cNvPr id="5" name="Footer Placeholder 4">
            <a:extLst>
              <a:ext uri="{FF2B5EF4-FFF2-40B4-BE49-F238E27FC236}">
                <a16:creationId xmlns:a16="http://schemas.microsoft.com/office/drawing/2014/main" id="{11C30D04-2D34-4483-9ADF-9CF4D868BCC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3CA336-8EA3-41A5-80FE-4D3D8A9D7312}"/>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5876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1DA7-AF0F-48DB-834F-03E77B4F7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E33C-08C6-4BE9-A785-C29DE8B6A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E4825-BD93-4F84-A867-38F856F683DD}"/>
              </a:ext>
            </a:extLst>
          </p:cNvPr>
          <p:cNvSpPr>
            <a:spLocks noGrp="1"/>
          </p:cNvSpPr>
          <p:nvPr>
            <p:ph type="dt" sz="half" idx="10"/>
          </p:nvPr>
        </p:nvSpPr>
        <p:spPr/>
        <p:txBody>
          <a:bodyPr/>
          <a:lstStyle/>
          <a:p>
            <a:fld id="{042B44E1-C3D5-402D-90EE-823C94583F5C}" type="datetime1">
              <a:rPr lang="en-GB" smtClean="0"/>
              <a:t>08/06/2021</a:t>
            </a:fld>
            <a:endParaRPr lang="en-GB" dirty="0"/>
          </a:p>
        </p:txBody>
      </p:sp>
      <p:sp>
        <p:nvSpPr>
          <p:cNvPr id="5" name="Footer Placeholder 4">
            <a:extLst>
              <a:ext uri="{FF2B5EF4-FFF2-40B4-BE49-F238E27FC236}">
                <a16:creationId xmlns:a16="http://schemas.microsoft.com/office/drawing/2014/main" id="{1570799D-CBA6-4AE6-B030-8914E90864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E7BC6C-3C1B-46C9-9AFF-62F822FC7FD6}"/>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19995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8A4-16D2-4143-8981-A3B261451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41589-A4DB-47C8-B830-CAC82EFB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50766-420D-4361-9791-760EA5024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D5F712-526D-4FEE-BED9-01CB35321F91}"/>
              </a:ext>
            </a:extLst>
          </p:cNvPr>
          <p:cNvSpPr>
            <a:spLocks noGrp="1"/>
          </p:cNvSpPr>
          <p:nvPr>
            <p:ph type="dt" sz="half" idx="10"/>
          </p:nvPr>
        </p:nvSpPr>
        <p:spPr/>
        <p:txBody>
          <a:bodyPr/>
          <a:lstStyle/>
          <a:p>
            <a:fld id="{3BCC1E75-737A-4255-B3EB-6FD509739624}" type="datetime1">
              <a:rPr lang="en-GB" smtClean="0"/>
              <a:t>08/06/2021</a:t>
            </a:fld>
            <a:endParaRPr lang="en-GB" dirty="0"/>
          </a:p>
        </p:txBody>
      </p:sp>
      <p:sp>
        <p:nvSpPr>
          <p:cNvPr id="6" name="Footer Placeholder 5">
            <a:extLst>
              <a:ext uri="{FF2B5EF4-FFF2-40B4-BE49-F238E27FC236}">
                <a16:creationId xmlns:a16="http://schemas.microsoft.com/office/drawing/2014/main" id="{290C61E6-9FA3-4BD7-9F3E-F34E68D554F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2A3CC50-6F79-4323-99B5-EA19F9618BED}"/>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41767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B46-D109-4AC1-A397-9D9A9D6D1F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624BE-15B4-43A9-B904-7A1E90CE4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41ACF-77CA-4C35-94B3-884C694D5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C9AC5-71B7-4804-986C-69ADE9ED6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3047-1152-4C1C-83FD-DBCFC06604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854FE-B0ED-4E0F-A6C9-743423CD836A}"/>
              </a:ext>
            </a:extLst>
          </p:cNvPr>
          <p:cNvSpPr>
            <a:spLocks noGrp="1"/>
          </p:cNvSpPr>
          <p:nvPr>
            <p:ph type="dt" sz="half" idx="10"/>
          </p:nvPr>
        </p:nvSpPr>
        <p:spPr/>
        <p:txBody>
          <a:bodyPr/>
          <a:lstStyle/>
          <a:p>
            <a:fld id="{4E669891-C35A-4FA4-8C4B-88770DD43B4D}" type="datetime1">
              <a:rPr lang="en-GB" smtClean="0"/>
              <a:t>08/06/2021</a:t>
            </a:fld>
            <a:endParaRPr lang="en-GB" dirty="0"/>
          </a:p>
        </p:txBody>
      </p:sp>
      <p:sp>
        <p:nvSpPr>
          <p:cNvPr id="8" name="Footer Placeholder 7">
            <a:extLst>
              <a:ext uri="{FF2B5EF4-FFF2-40B4-BE49-F238E27FC236}">
                <a16:creationId xmlns:a16="http://schemas.microsoft.com/office/drawing/2014/main" id="{79E004C6-AC9C-43DE-960F-421C914D829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6BEA43C-9077-4DA8-B157-840F64185700}"/>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4866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4302-27F5-4E04-A445-E0FD7950D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E19C84-9CE8-400C-A32F-CFADCC7F5472}"/>
              </a:ext>
            </a:extLst>
          </p:cNvPr>
          <p:cNvSpPr>
            <a:spLocks noGrp="1"/>
          </p:cNvSpPr>
          <p:nvPr>
            <p:ph type="dt" sz="half" idx="10"/>
          </p:nvPr>
        </p:nvSpPr>
        <p:spPr/>
        <p:txBody>
          <a:bodyPr/>
          <a:lstStyle/>
          <a:p>
            <a:fld id="{48EE7286-BF69-4A8C-8193-16A11D8199DF}" type="datetime1">
              <a:rPr lang="en-GB" smtClean="0"/>
              <a:t>08/06/2021</a:t>
            </a:fld>
            <a:endParaRPr lang="en-GB" dirty="0"/>
          </a:p>
        </p:txBody>
      </p:sp>
      <p:sp>
        <p:nvSpPr>
          <p:cNvPr id="4" name="Footer Placeholder 3">
            <a:extLst>
              <a:ext uri="{FF2B5EF4-FFF2-40B4-BE49-F238E27FC236}">
                <a16:creationId xmlns:a16="http://schemas.microsoft.com/office/drawing/2014/main" id="{9F988210-738C-40A5-900B-C83599644B7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AC6935E-DA45-4703-9DB0-BB373D79530A}"/>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9872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55D66-DB7F-44F4-A796-87FD2788707B}"/>
              </a:ext>
            </a:extLst>
          </p:cNvPr>
          <p:cNvSpPr>
            <a:spLocks noGrp="1"/>
          </p:cNvSpPr>
          <p:nvPr>
            <p:ph type="dt" sz="half" idx="10"/>
          </p:nvPr>
        </p:nvSpPr>
        <p:spPr/>
        <p:txBody>
          <a:bodyPr/>
          <a:lstStyle/>
          <a:p>
            <a:fld id="{BDA9CDAD-D056-491F-810E-3733ADBE1CBD}" type="datetime1">
              <a:rPr lang="en-GB" smtClean="0"/>
              <a:t>08/06/2021</a:t>
            </a:fld>
            <a:endParaRPr lang="en-GB" dirty="0"/>
          </a:p>
        </p:txBody>
      </p:sp>
      <p:sp>
        <p:nvSpPr>
          <p:cNvPr id="3" name="Footer Placeholder 2">
            <a:extLst>
              <a:ext uri="{FF2B5EF4-FFF2-40B4-BE49-F238E27FC236}">
                <a16:creationId xmlns:a16="http://schemas.microsoft.com/office/drawing/2014/main" id="{721AC996-4E43-4B4D-ACCA-732BE370A5E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3486DB-B366-4277-8560-39B8F50AFAAC}"/>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8686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A462-CFE7-4541-9C5F-D225F48D3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10CB29-52B0-4BF6-A275-C6F193CB3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C37E1-B4C2-4066-8871-E35C67CF3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75278-10F5-496D-86B6-6AC89D913D8A}"/>
              </a:ext>
            </a:extLst>
          </p:cNvPr>
          <p:cNvSpPr>
            <a:spLocks noGrp="1"/>
          </p:cNvSpPr>
          <p:nvPr>
            <p:ph type="dt" sz="half" idx="10"/>
          </p:nvPr>
        </p:nvSpPr>
        <p:spPr/>
        <p:txBody>
          <a:bodyPr/>
          <a:lstStyle/>
          <a:p>
            <a:fld id="{D9146A21-8F7E-4D18-B131-DF6EA8629DE8}" type="datetime1">
              <a:rPr lang="en-GB" smtClean="0"/>
              <a:t>08/06/2021</a:t>
            </a:fld>
            <a:endParaRPr lang="en-GB" dirty="0"/>
          </a:p>
        </p:txBody>
      </p:sp>
      <p:sp>
        <p:nvSpPr>
          <p:cNvPr id="6" name="Footer Placeholder 5">
            <a:extLst>
              <a:ext uri="{FF2B5EF4-FFF2-40B4-BE49-F238E27FC236}">
                <a16:creationId xmlns:a16="http://schemas.microsoft.com/office/drawing/2014/main" id="{F279E91F-020E-4F42-B8EE-E46A9DEEB5F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46B88BE-313E-4712-9DB7-C1F63405067D}"/>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58593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6185-F7CD-4858-8787-E134E49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1992CC-4609-4CE2-A145-F10DDF7A4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0CB5B68-27BF-4646-BC83-105D5FEA6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1E20F-156E-4D37-BF12-6E10C367582B}"/>
              </a:ext>
            </a:extLst>
          </p:cNvPr>
          <p:cNvSpPr>
            <a:spLocks noGrp="1"/>
          </p:cNvSpPr>
          <p:nvPr>
            <p:ph type="dt" sz="half" idx="10"/>
          </p:nvPr>
        </p:nvSpPr>
        <p:spPr/>
        <p:txBody>
          <a:bodyPr/>
          <a:lstStyle/>
          <a:p>
            <a:fld id="{515B8CE6-8148-44B0-908E-7D41AE198F01}" type="datetime1">
              <a:rPr lang="en-GB" smtClean="0"/>
              <a:t>08/06/2021</a:t>
            </a:fld>
            <a:endParaRPr lang="en-GB" dirty="0"/>
          </a:p>
        </p:txBody>
      </p:sp>
      <p:sp>
        <p:nvSpPr>
          <p:cNvPr id="6" name="Footer Placeholder 5">
            <a:extLst>
              <a:ext uri="{FF2B5EF4-FFF2-40B4-BE49-F238E27FC236}">
                <a16:creationId xmlns:a16="http://schemas.microsoft.com/office/drawing/2014/main" id="{29DDF215-25C5-4786-8CAD-B51488F0BCC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2F3D49-0D16-43E2-B162-78C26B4B856A}"/>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140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ACF9-922C-4B60-A7F8-51B84BE8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DF072-15D4-4547-8D99-925FDDECE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E067F-4E21-4442-A3B0-D4DFC12FB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F8508-F20B-417E-AA55-F61306422E9E}" type="datetime1">
              <a:rPr lang="en-GB" smtClean="0"/>
              <a:t>08/06/2021</a:t>
            </a:fld>
            <a:endParaRPr lang="en-GB" dirty="0"/>
          </a:p>
        </p:txBody>
      </p:sp>
      <p:sp>
        <p:nvSpPr>
          <p:cNvPr id="5" name="Footer Placeholder 4">
            <a:extLst>
              <a:ext uri="{FF2B5EF4-FFF2-40B4-BE49-F238E27FC236}">
                <a16:creationId xmlns:a16="http://schemas.microsoft.com/office/drawing/2014/main" id="{9B52F065-C525-4131-9524-F148A15874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C03A97A-E7C6-4D33-815C-B0FEE65A5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7BB2A-5828-4D15-A485-499A79B35AE4}" type="slidenum">
              <a:rPr lang="en-GB" smtClean="0"/>
              <a:t>‹#›</a:t>
            </a:fld>
            <a:endParaRPr lang="en-GB" dirty="0"/>
          </a:p>
        </p:txBody>
      </p:sp>
    </p:spTree>
    <p:extLst>
      <p:ext uri="{BB962C8B-B14F-4D97-AF65-F5344CB8AC3E}">
        <p14:creationId xmlns:p14="http://schemas.microsoft.com/office/powerpoint/2010/main" val="51715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p:txBody>
          <a:bodyPr>
            <a:normAutofit/>
          </a:bodyPr>
          <a:lstStyle/>
          <a:p>
            <a:r>
              <a:rPr lang="en-US" sz="2000" b="1" dirty="0"/>
              <a:t>IRP-IOT Call 8 June2021</a:t>
            </a:r>
            <a:br>
              <a:rPr lang="en-US" dirty="0"/>
            </a:br>
            <a:r>
              <a:rPr lang="en-US" sz="4000" b="1" dirty="0"/>
              <a:t>Time for Filing: Proposal for tolling of time limits</a:t>
            </a:r>
            <a:endParaRPr lang="en-GB" sz="40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fontScale="92500" lnSpcReduction="10000"/>
          </a:bodyPr>
          <a:lstStyle/>
          <a:p>
            <a:pPr marL="0" indent="0">
              <a:buNone/>
            </a:pPr>
            <a:r>
              <a:rPr lang="en-US" dirty="0"/>
              <a:t>Time for filing of the IRP should be (subject to tolling, dealt with below):</a:t>
            </a:r>
          </a:p>
          <a:p>
            <a:r>
              <a:rPr lang="en-US" b="1" dirty="0"/>
              <a:t>Prong 1</a:t>
            </a:r>
            <a:r>
              <a:rPr lang="en-US" dirty="0"/>
              <a:t>: No more than 120 days of when the Claimant </a:t>
            </a:r>
            <a:r>
              <a:rPr lang="en-US" b="0" i="1" dirty="0">
                <a:solidFill>
                  <a:srgbClr val="333333"/>
                </a:solidFill>
                <a:effectLst/>
              </a:rPr>
              <a:t>becomes aware or reasonably should have become aware of the material effect of the action or inaction giving rise to the Dispute.</a:t>
            </a:r>
            <a:r>
              <a:rPr lang="en-US" b="0" dirty="0">
                <a:solidFill>
                  <a:srgbClr val="333333"/>
                </a:solidFill>
                <a:effectLst/>
              </a:rPr>
              <a:t> [N</a:t>
            </a:r>
            <a:r>
              <a:rPr lang="en-US" dirty="0">
                <a:solidFill>
                  <a:srgbClr val="333333"/>
                </a:solidFill>
              </a:rPr>
              <a:t>ote: </a:t>
            </a:r>
            <a:r>
              <a:rPr lang="en-US" b="0" dirty="0">
                <a:solidFill>
                  <a:srgbClr val="333333"/>
                </a:solidFill>
                <a:effectLst/>
              </a:rPr>
              <a:t>wording in italics is from the Interim Rules and taken from Bylaws: 4.3(b)(i) definition of a Claimant and 4.3(n)(iv)(A)]</a:t>
            </a:r>
          </a:p>
          <a:p>
            <a:r>
              <a:rPr lang="en-US" b="1" dirty="0">
                <a:solidFill>
                  <a:srgbClr val="333333"/>
                </a:solidFill>
              </a:rPr>
              <a:t>Prong 2</a:t>
            </a:r>
            <a:r>
              <a:rPr lang="en-US" dirty="0">
                <a:solidFill>
                  <a:srgbClr val="333333"/>
                </a:solidFill>
              </a:rPr>
              <a:t>: And in any event, no more than [24/36] months from the date of such action or inaction</a:t>
            </a:r>
          </a:p>
          <a:p>
            <a:pPr lvl="1"/>
            <a:r>
              <a:rPr lang="en-US" dirty="0">
                <a:solidFill>
                  <a:srgbClr val="333333"/>
                </a:solidFill>
              </a:rPr>
              <a:t>[subject to the safety valve language which ICANN Legal are working on]</a:t>
            </a:r>
          </a:p>
          <a:p>
            <a:pPr lvl="1"/>
            <a:r>
              <a:rPr lang="en-US" dirty="0">
                <a:solidFill>
                  <a:srgbClr val="333333"/>
                </a:solidFill>
              </a:rPr>
              <a:t>“date of the action or inaction” for the purposes of the repose shall run from the date of publication on the ICANN website.  [Note: this will give a fixed date, knowledge of which is available to all, and will be an incentive for prompt publication]</a:t>
            </a:r>
          </a:p>
          <a:p>
            <a:pPr lvl="2"/>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C77FE7A-58A0-4551-9451-905CF13E54EA}"/>
              </a:ext>
            </a:extLst>
          </p:cNvPr>
          <p:cNvSpPr>
            <a:spLocks noGrp="1"/>
          </p:cNvSpPr>
          <p:nvPr>
            <p:ph type="sldNum" sz="quarter" idx="12"/>
          </p:nvPr>
        </p:nvSpPr>
        <p:spPr/>
        <p:txBody>
          <a:bodyPr/>
          <a:lstStyle/>
          <a:p>
            <a:fld id="{0FE7BB2A-5828-4D15-A485-499A79B35AE4}" type="slidenum">
              <a:rPr lang="en-GB" smtClean="0"/>
              <a:t>1</a:t>
            </a:fld>
            <a:endParaRPr lang="en-GB" dirty="0"/>
          </a:p>
        </p:txBody>
      </p:sp>
    </p:spTree>
    <p:extLst>
      <p:ext uri="{BB962C8B-B14F-4D97-AF65-F5344CB8AC3E}">
        <p14:creationId xmlns:p14="http://schemas.microsoft.com/office/powerpoint/2010/main" val="358919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502622"/>
          </a:xfrm>
        </p:spPr>
        <p:txBody>
          <a:bodyPr>
            <a:normAutofit fontScale="90000"/>
          </a:bodyPr>
          <a:lstStyle/>
          <a:p>
            <a:r>
              <a:rPr lang="en-US" b="1" dirty="0"/>
              <a:t>Tolling</a:t>
            </a: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007706"/>
            <a:ext cx="10515600" cy="5169257"/>
          </a:xfrm>
        </p:spPr>
        <p:txBody>
          <a:bodyPr>
            <a:normAutofit fontScale="92500"/>
          </a:bodyPr>
          <a:lstStyle/>
          <a:p>
            <a:pPr marL="0" indent="0">
              <a:buNone/>
            </a:pPr>
            <a:r>
              <a:rPr lang="en-US" sz="2600" dirty="0"/>
              <a:t>Both time limits for the time for filing (Prongs 1 and 2) shall be tolled for the time expended on other accountability mechanisms filed in a timely manner, as follows:</a:t>
            </a:r>
          </a:p>
          <a:p>
            <a:r>
              <a:rPr lang="en-US" sz="2600" b="1" dirty="0"/>
              <a:t>CEP</a:t>
            </a:r>
            <a:r>
              <a:rPr lang="en-US" sz="2600" dirty="0"/>
              <a:t> – any time spent in CEP.  </a:t>
            </a:r>
          </a:p>
          <a:p>
            <a:pPr lvl="1"/>
            <a:r>
              <a:rPr lang="en-US" sz="2600" dirty="0"/>
              <a:t>Where there has been a CEP, therefore, time for an IRP would begin to run from the date one party gives notice to the other that it is terminating the CEP </a:t>
            </a:r>
          </a:p>
          <a:p>
            <a:pPr lvl="1"/>
            <a:r>
              <a:rPr lang="en-US" sz="2600" dirty="0"/>
              <a:t>Question: should this instead run from publication on the ICANN website that the CEP has terminated, in order to give certainty to third parties?</a:t>
            </a:r>
          </a:p>
          <a:p>
            <a:r>
              <a:rPr lang="en-US" sz="2600" b="1" dirty="0"/>
              <a:t>RFR</a:t>
            </a:r>
            <a:r>
              <a:rPr lang="en-US" sz="2600" dirty="0"/>
              <a:t> – any time spent seeking a reconsideration on matters directly related to the Dispute.  </a:t>
            </a:r>
          </a:p>
          <a:p>
            <a:pPr lvl="1"/>
            <a:r>
              <a:rPr lang="en-US" sz="2600" dirty="0"/>
              <a:t>Time for an IRP would therefore begin to run from the publication of:</a:t>
            </a:r>
          </a:p>
          <a:p>
            <a:pPr lvl="2"/>
            <a:r>
              <a:rPr lang="en-US" sz="2600" dirty="0"/>
              <a:t>Board decision on the recommendation of the BAMC; or</a:t>
            </a:r>
          </a:p>
          <a:p>
            <a:pPr lvl="2"/>
            <a:r>
              <a:rPr lang="en-US" sz="2600" dirty="0"/>
              <a:t>BAMC summary dismissal</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56AD9794-E060-4AF1-BCBB-CE2581BCBF6E}"/>
              </a:ext>
            </a:extLst>
          </p:cNvPr>
          <p:cNvSpPr>
            <a:spLocks noGrp="1"/>
          </p:cNvSpPr>
          <p:nvPr>
            <p:ph type="sldNum" sz="quarter" idx="12"/>
          </p:nvPr>
        </p:nvSpPr>
        <p:spPr/>
        <p:txBody>
          <a:bodyPr/>
          <a:lstStyle/>
          <a:p>
            <a:fld id="{0FE7BB2A-5828-4D15-A485-499A79B35AE4}" type="slidenum">
              <a:rPr lang="en-GB" smtClean="0"/>
              <a:t>2</a:t>
            </a:fld>
            <a:endParaRPr lang="en-GB" dirty="0"/>
          </a:p>
        </p:txBody>
      </p:sp>
    </p:spTree>
    <p:extLst>
      <p:ext uri="{BB962C8B-B14F-4D97-AF65-F5344CB8AC3E}">
        <p14:creationId xmlns:p14="http://schemas.microsoft.com/office/powerpoint/2010/main" val="80291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9755" y="262488"/>
            <a:ext cx="10877938" cy="325341"/>
          </a:xfrm>
        </p:spPr>
        <p:txBody>
          <a:bodyPr>
            <a:normAutofit fontScale="90000"/>
          </a:bodyPr>
          <a:lstStyle/>
          <a:p>
            <a:r>
              <a:rPr lang="en-US" b="1" dirty="0"/>
              <a:t>Tolling</a:t>
            </a: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716902" y="793102"/>
            <a:ext cx="10515600" cy="5066620"/>
          </a:xfrm>
        </p:spPr>
        <p:txBody>
          <a:bodyPr>
            <a:noAutofit/>
          </a:bodyPr>
          <a:lstStyle/>
          <a:p>
            <a:r>
              <a:rPr lang="en-US" sz="2000" b="1" dirty="0"/>
              <a:t>Ombuds Complaint </a:t>
            </a:r>
            <a:r>
              <a:rPr lang="en-US" sz="2000" dirty="0"/>
              <a:t>– any time spent in pursuing an Ombuds complaint, provided that this was filed within 60 days of when the Claimant </a:t>
            </a:r>
            <a:r>
              <a:rPr lang="en-US" sz="2000" b="0" dirty="0">
                <a:solidFill>
                  <a:srgbClr val="333333"/>
                </a:solidFill>
                <a:effectLst/>
              </a:rPr>
              <a:t>becomes aware or reasonably should have become aware of the material effect of the action or inaction</a:t>
            </a:r>
            <a:r>
              <a:rPr lang="en-US" sz="2000" dirty="0"/>
              <a:t>.  </a:t>
            </a:r>
          </a:p>
          <a:p>
            <a:pPr lvl="1"/>
            <a:r>
              <a:rPr lang="en-US" sz="2000" dirty="0"/>
              <a:t>Where there has been a timely Ombuds complaint, time for an IRP would begin to run from the date of publication of:</a:t>
            </a:r>
          </a:p>
          <a:p>
            <a:pPr lvl="2"/>
            <a:r>
              <a:rPr lang="en-US" dirty="0"/>
              <a:t>The Ombuds’ declining jurisdiction or giving notice that it does not have jurisdiction over the Complaint</a:t>
            </a:r>
          </a:p>
          <a:p>
            <a:pPr lvl="2"/>
            <a:r>
              <a:rPr lang="en-US" dirty="0"/>
              <a:t>the Ombuds determination/decision/recommendation [Note: ICANN Legal to please assist with identifying the appropriate conclusion of an Ombuds Complaint]</a:t>
            </a:r>
          </a:p>
          <a:p>
            <a:r>
              <a:rPr lang="en-US" sz="2000" b="1" dirty="0"/>
              <a:t>DIDP </a:t>
            </a:r>
            <a:r>
              <a:rPr lang="en-US" sz="2000" dirty="0"/>
              <a:t>– any time spent awaiting a decision on a first DIDP on matters directly related to the Dispute, provided that this was filed within 60 days of when the Claimant </a:t>
            </a:r>
            <a:r>
              <a:rPr lang="en-US" sz="2000" b="0" dirty="0">
                <a:solidFill>
                  <a:srgbClr val="333333"/>
                </a:solidFill>
                <a:effectLst/>
              </a:rPr>
              <a:t>becomes aware or reasonably should have become aware of the material effect of the action or inaction</a:t>
            </a:r>
            <a:r>
              <a:rPr lang="en-US" sz="2000" dirty="0"/>
              <a:t>. </a:t>
            </a:r>
          </a:p>
          <a:p>
            <a:pPr lvl="1"/>
            <a:r>
              <a:rPr lang="en-US" sz="2000" dirty="0"/>
              <a:t>Where there has been a timely DIDP, time for an IRP would begin to run from the date of publication of:</a:t>
            </a:r>
          </a:p>
          <a:p>
            <a:pPr lvl="2"/>
            <a:r>
              <a:rPr lang="en-US" dirty="0"/>
              <a:t>Org’s decision on the DIDP</a:t>
            </a:r>
          </a:p>
          <a:p>
            <a:pPr lvl="1"/>
            <a:r>
              <a:rPr lang="en-US" sz="2000" dirty="0"/>
              <a:t>Question: should this allow for more than one DIDP?  [Note: RySG comments had proposed 2x DIDPs for the 120 day time limit and 2x DIDPs for the repose if 24 months, none if repose is 36 months]</a:t>
            </a:r>
          </a:p>
        </p:txBody>
      </p:sp>
      <p:sp>
        <p:nvSpPr>
          <p:cNvPr id="4" name="Slide Number Placeholder 3">
            <a:extLst>
              <a:ext uri="{FF2B5EF4-FFF2-40B4-BE49-F238E27FC236}">
                <a16:creationId xmlns:a16="http://schemas.microsoft.com/office/drawing/2014/main" id="{9733DA0A-E373-4E85-A80A-5FC4AF4FDB59}"/>
              </a:ext>
            </a:extLst>
          </p:cNvPr>
          <p:cNvSpPr>
            <a:spLocks noGrp="1"/>
          </p:cNvSpPr>
          <p:nvPr>
            <p:ph type="sldNum" sz="quarter" idx="12"/>
          </p:nvPr>
        </p:nvSpPr>
        <p:spPr/>
        <p:txBody>
          <a:bodyPr/>
          <a:lstStyle/>
          <a:p>
            <a:fld id="{0FE7BB2A-5828-4D15-A485-499A79B35AE4}" type="slidenum">
              <a:rPr lang="en-GB" smtClean="0"/>
              <a:t>3</a:t>
            </a:fld>
            <a:endParaRPr lang="en-GB" dirty="0"/>
          </a:p>
        </p:txBody>
      </p:sp>
    </p:spTree>
    <p:extLst>
      <p:ext uri="{BB962C8B-B14F-4D97-AF65-F5344CB8AC3E}">
        <p14:creationId xmlns:p14="http://schemas.microsoft.com/office/powerpoint/2010/main" val="143499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243826"/>
            <a:ext cx="10515600" cy="1325563"/>
          </a:xfrm>
        </p:spPr>
        <p:txBody>
          <a:bodyPr>
            <a:normAutofit/>
          </a:bodyPr>
          <a:lstStyle/>
          <a:p>
            <a:r>
              <a:rPr lang="en-US" sz="4000" b="1" dirty="0"/>
              <a:t>Other issues on timing?</a:t>
            </a:r>
            <a:endParaRPr lang="en-GB" sz="40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a:bodyPr>
          <a:lstStyle/>
          <a:p>
            <a:pPr marL="0" indent="0">
              <a:buNone/>
            </a:pPr>
            <a:r>
              <a:rPr lang="en-US" dirty="0"/>
              <a:t>Do we need to identify and address uncertainties in when a potential Claimant “becomes aware or reasonably should have become aware” of the action/inaction under prong 1?</a:t>
            </a:r>
          </a:p>
          <a:p>
            <a:r>
              <a:rPr lang="en-US" dirty="0"/>
              <a:t>2</a:t>
            </a:r>
            <a:r>
              <a:rPr lang="en-US" baseline="30000" dirty="0"/>
              <a:t>nd</a:t>
            </a:r>
            <a:r>
              <a:rPr lang="en-US" dirty="0"/>
              <a:t> PC: INTA: term overly vague. “include a test for identifying when a claimant is deemed to be under inquiry notice injury and the clock begins to run. Such tests have been devised under U.S. jurisprudence and there may be other jurisdictions that apply similar tests.” </a:t>
            </a:r>
          </a:p>
          <a:p>
            <a:endParaRPr lang="en-US" dirty="0"/>
          </a:p>
          <a:p>
            <a:pPr marL="0" indent="0">
              <a:buNone/>
            </a:pPr>
            <a:r>
              <a:rPr lang="en-US" dirty="0"/>
              <a:t>Other?</a:t>
            </a:r>
          </a:p>
          <a:p>
            <a:pPr lvl="2"/>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52FEF036-0A20-49D9-B943-2DB1E096CBFE}"/>
              </a:ext>
            </a:extLst>
          </p:cNvPr>
          <p:cNvSpPr>
            <a:spLocks noGrp="1"/>
          </p:cNvSpPr>
          <p:nvPr>
            <p:ph type="sldNum" sz="quarter" idx="12"/>
          </p:nvPr>
        </p:nvSpPr>
        <p:spPr/>
        <p:txBody>
          <a:bodyPr/>
          <a:lstStyle/>
          <a:p>
            <a:fld id="{0FE7BB2A-5828-4D15-A485-499A79B35AE4}" type="slidenum">
              <a:rPr lang="en-GB" smtClean="0"/>
              <a:t>4</a:t>
            </a:fld>
            <a:endParaRPr lang="en-GB" dirty="0"/>
          </a:p>
        </p:txBody>
      </p:sp>
    </p:spTree>
    <p:extLst>
      <p:ext uri="{BB962C8B-B14F-4D97-AF65-F5344CB8AC3E}">
        <p14:creationId xmlns:p14="http://schemas.microsoft.com/office/powerpoint/2010/main" val="3823756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FDE40821EA2E4F8038C198ED29FF12" ma:contentTypeVersion="12" ma:contentTypeDescription="Create a new document." ma:contentTypeScope="" ma:versionID="a050d52174749c8757995432e72a4821">
  <xsd:schema xmlns:xsd="http://www.w3.org/2001/XMLSchema" xmlns:xs="http://www.w3.org/2001/XMLSchema" xmlns:p="http://schemas.microsoft.com/office/2006/metadata/properties" xmlns:ns2="98b51ad9-2dee-4e67-8756-066868033db3" xmlns:ns3="3b19b05c-5372-43e3-8367-d528de7305f3" targetNamespace="http://schemas.microsoft.com/office/2006/metadata/properties" ma:root="true" ma:fieldsID="b34ad2939c737d6f1f30c64405c71c5a" ns2:_="" ns3:_="">
    <xsd:import namespace="98b51ad9-2dee-4e67-8756-066868033db3"/>
    <xsd:import namespace="3b19b05c-5372-43e3-8367-d528de7305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51ad9-2dee-4e67-8756-066868033d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19b05c-5372-43e3-8367-d528de7305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1CF87F-BEAD-4AEE-9261-6E5069453A2A}">
  <ds:schemaRefs>
    <ds:schemaRef ds:uri="http://schemas.microsoft.com/sharepoint/v3/contenttype/forms"/>
  </ds:schemaRefs>
</ds:datastoreItem>
</file>

<file path=customXml/itemProps2.xml><?xml version="1.0" encoding="utf-8"?>
<ds:datastoreItem xmlns:ds="http://schemas.openxmlformats.org/officeDocument/2006/customXml" ds:itemID="{F716DCFB-0FE8-47E6-A729-6731E2CAD07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C8B4641-3A6F-43D6-9EE7-70600B639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51ad9-2dee-4e67-8756-066868033db3"/>
    <ds:schemaRef ds:uri="3b19b05c-5372-43e3-8367-d528de7305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TotalTime>
  <Words>666</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IRP-IOT Call 8 June2021 Time for Filing: Proposal for tolling of time limits</vt:lpstr>
      <vt:lpstr>Tolling</vt:lpstr>
      <vt:lpstr>Tolling</vt:lpstr>
      <vt:lpstr>Other issues on timing?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IRP-IOT Call 2 February 2021 Repose: possible areas for compromise</dc:title>
  <dc:creator>Susan Payne</dc:creator>
  <cp:lastModifiedBy>Susan Payne</cp:lastModifiedBy>
  <cp:revision>8</cp:revision>
  <dcterms:created xsi:type="dcterms:W3CDTF">2021-02-02T17:37:23Z</dcterms:created>
  <dcterms:modified xsi:type="dcterms:W3CDTF">2021-06-08T15:02:40Z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0x0101004DFDE40821EA2E4F8038C198ED29FF12</vt:lpwstr>
  </property>
</Properties>
</file>