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57" r:id="rId5"/>
    <p:sldId id="262" r:id="rId6"/>
    <p:sldId id="260" r:id="rId7"/>
    <p:sldId id="261" r:id="rId8"/>
    <p:sldId id="259"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1573FD-F6DB-4CEA-922F-594BCD88C9B1}" v="27" dt="2022-08-30T16:03:26.5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san Payne" userId="f81a2fa5-6c6b-4206-bea8-466cf26d3f01" providerId="ADAL" clId="{631573FD-F6DB-4CEA-922F-594BCD88C9B1}"/>
    <pc:docChg chg="undo custSel addSld delSld modSld sldOrd">
      <pc:chgData name="Susan Payne" userId="f81a2fa5-6c6b-4206-bea8-466cf26d3f01" providerId="ADAL" clId="{631573FD-F6DB-4CEA-922F-594BCD88C9B1}" dt="2022-08-30T16:14:12.807" v="3083" actId="27636"/>
      <pc:docMkLst>
        <pc:docMk/>
      </pc:docMkLst>
      <pc:sldChg chg="addSp delSp modSp mod">
        <pc:chgData name="Susan Payne" userId="f81a2fa5-6c6b-4206-bea8-466cf26d3f01" providerId="ADAL" clId="{631573FD-F6DB-4CEA-922F-594BCD88C9B1}" dt="2022-08-30T15:29:11.234" v="1378"/>
        <pc:sldMkLst>
          <pc:docMk/>
          <pc:sldMk cId="3589197159" sldId="257"/>
        </pc:sldMkLst>
        <pc:spChg chg="mod">
          <ac:chgData name="Susan Payne" userId="f81a2fa5-6c6b-4206-bea8-466cf26d3f01" providerId="ADAL" clId="{631573FD-F6DB-4CEA-922F-594BCD88C9B1}" dt="2022-08-30T12:57:35.040" v="99" actId="27636"/>
          <ac:spMkLst>
            <pc:docMk/>
            <pc:sldMk cId="3589197159" sldId="257"/>
            <ac:spMk id="2" creationId="{2B420D94-13D0-42EC-A0AF-4053E8A62DA4}"/>
          </ac:spMkLst>
        </pc:spChg>
        <pc:spChg chg="mod">
          <ac:chgData name="Susan Payne" userId="f81a2fa5-6c6b-4206-bea8-466cf26d3f01" providerId="ADAL" clId="{631573FD-F6DB-4CEA-922F-594BCD88C9B1}" dt="2022-08-30T12:58:03.216" v="103" actId="255"/>
          <ac:spMkLst>
            <pc:docMk/>
            <pc:sldMk cId="3589197159" sldId="257"/>
            <ac:spMk id="3" creationId="{71587A9D-4593-4867-B510-E9E2914B88C8}"/>
          </ac:spMkLst>
        </pc:spChg>
        <pc:spChg chg="add del">
          <ac:chgData name="Susan Payne" userId="f81a2fa5-6c6b-4206-bea8-466cf26d3f01" providerId="ADAL" clId="{631573FD-F6DB-4CEA-922F-594BCD88C9B1}" dt="2022-08-30T15:29:11.234" v="1378"/>
          <ac:spMkLst>
            <pc:docMk/>
            <pc:sldMk cId="3589197159" sldId="257"/>
            <ac:spMk id="4" creationId="{6023179C-EC1E-2B42-773D-54C919C98EA1}"/>
          </ac:spMkLst>
        </pc:spChg>
      </pc:sldChg>
      <pc:sldChg chg="del">
        <pc:chgData name="Susan Payne" userId="f81a2fa5-6c6b-4206-bea8-466cf26d3f01" providerId="ADAL" clId="{631573FD-F6DB-4CEA-922F-594BCD88C9B1}" dt="2022-08-30T15:25:42.973" v="1267" actId="2696"/>
        <pc:sldMkLst>
          <pc:docMk/>
          <pc:sldMk cId="1721395515" sldId="258"/>
        </pc:sldMkLst>
      </pc:sldChg>
      <pc:sldChg chg="addSp delSp modSp add mod ord">
        <pc:chgData name="Susan Payne" userId="f81a2fa5-6c6b-4206-bea8-466cf26d3f01" providerId="ADAL" clId="{631573FD-F6DB-4CEA-922F-594BCD88C9B1}" dt="2022-08-30T16:14:12.807" v="3083" actId="27636"/>
        <pc:sldMkLst>
          <pc:docMk/>
          <pc:sldMk cId="3448713430" sldId="259"/>
        </pc:sldMkLst>
        <pc:spChg chg="mod">
          <ac:chgData name="Susan Payne" userId="f81a2fa5-6c6b-4206-bea8-466cf26d3f01" providerId="ADAL" clId="{631573FD-F6DB-4CEA-922F-594BCD88C9B1}" dt="2022-08-30T15:38:53.192" v="1829" actId="20577"/>
          <ac:spMkLst>
            <pc:docMk/>
            <pc:sldMk cId="3448713430" sldId="259"/>
            <ac:spMk id="2" creationId="{2B420D94-13D0-42EC-A0AF-4053E8A62DA4}"/>
          </ac:spMkLst>
        </pc:spChg>
        <pc:spChg chg="mod">
          <ac:chgData name="Susan Payne" userId="f81a2fa5-6c6b-4206-bea8-466cf26d3f01" providerId="ADAL" clId="{631573FD-F6DB-4CEA-922F-594BCD88C9B1}" dt="2022-08-30T16:14:12.807" v="3083" actId="27636"/>
          <ac:spMkLst>
            <pc:docMk/>
            <pc:sldMk cId="3448713430" sldId="259"/>
            <ac:spMk id="3" creationId="{71587A9D-4593-4867-B510-E9E2914B88C8}"/>
          </ac:spMkLst>
        </pc:spChg>
        <pc:spChg chg="add del">
          <ac:chgData name="Susan Payne" userId="f81a2fa5-6c6b-4206-bea8-466cf26d3f01" providerId="ADAL" clId="{631573FD-F6DB-4CEA-922F-594BCD88C9B1}" dt="2022-08-30T15:29:11.234" v="1378"/>
          <ac:spMkLst>
            <pc:docMk/>
            <pc:sldMk cId="3448713430" sldId="259"/>
            <ac:spMk id="4" creationId="{EA07C011-D13B-D4BA-FAC1-1538A50BCB37}"/>
          </ac:spMkLst>
        </pc:spChg>
        <pc:spChg chg="add del mod">
          <ac:chgData name="Susan Payne" userId="f81a2fa5-6c6b-4206-bea8-466cf26d3f01" providerId="ADAL" clId="{631573FD-F6DB-4CEA-922F-594BCD88C9B1}" dt="2022-08-30T15:38:01.337" v="1817"/>
          <ac:spMkLst>
            <pc:docMk/>
            <pc:sldMk cId="3448713430" sldId="259"/>
            <ac:spMk id="5" creationId="{58C8BB4F-CD42-C37C-13B9-813688CCFD79}"/>
          </ac:spMkLst>
        </pc:spChg>
        <pc:spChg chg="add del mod">
          <ac:chgData name="Susan Payne" userId="f81a2fa5-6c6b-4206-bea8-466cf26d3f01" providerId="ADAL" clId="{631573FD-F6DB-4CEA-922F-594BCD88C9B1}" dt="2022-08-30T15:34:14.781" v="1413"/>
          <ac:spMkLst>
            <pc:docMk/>
            <pc:sldMk cId="3448713430" sldId="259"/>
            <ac:spMk id="6" creationId="{045838BB-FA3A-5C33-BD60-85BBA07A48B6}"/>
          </ac:spMkLst>
        </pc:spChg>
        <pc:spChg chg="add del mod">
          <ac:chgData name="Susan Payne" userId="f81a2fa5-6c6b-4206-bea8-466cf26d3f01" providerId="ADAL" clId="{631573FD-F6DB-4CEA-922F-594BCD88C9B1}" dt="2022-08-30T15:34:14.178" v="1412"/>
          <ac:spMkLst>
            <pc:docMk/>
            <pc:sldMk cId="3448713430" sldId="259"/>
            <ac:spMk id="7" creationId="{0170994B-E8A7-0B6A-57BD-D4A42E85BBD1}"/>
          </ac:spMkLst>
        </pc:spChg>
        <pc:spChg chg="add del mod">
          <ac:chgData name="Susan Payne" userId="f81a2fa5-6c6b-4206-bea8-466cf26d3f01" providerId="ADAL" clId="{631573FD-F6DB-4CEA-922F-594BCD88C9B1}" dt="2022-08-30T15:34:27.029" v="1420"/>
          <ac:spMkLst>
            <pc:docMk/>
            <pc:sldMk cId="3448713430" sldId="259"/>
            <ac:spMk id="8" creationId="{5DCD91AD-84CA-F2A0-DCD7-DB8B69DD0972}"/>
          </ac:spMkLst>
        </pc:spChg>
        <pc:spChg chg="add del mod">
          <ac:chgData name="Susan Payne" userId="f81a2fa5-6c6b-4206-bea8-466cf26d3f01" providerId="ADAL" clId="{631573FD-F6DB-4CEA-922F-594BCD88C9B1}" dt="2022-08-30T15:37:49.756" v="1814"/>
          <ac:spMkLst>
            <pc:docMk/>
            <pc:sldMk cId="3448713430" sldId="259"/>
            <ac:spMk id="9" creationId="{BC54A8C1-0F44-E116-B569-B058A77BFEC3}"/>
          </ac:spMkLst>
        </pc:spChg>
      </pc:sldChg>
      <pc:sldChg chg="addSp delSp modSp add mod">
        <pc:chgData name="Susan Payne" userId="f81a2fa5-6c6b-4206-bea8-466cf26d3f01" providerId="ADAL" clId="{631573FD-F6DB-4CEA-922F-594BCD88C9B1}" dt="2022-08-30T15:29:11.234" v="1378"/>
        <pc:sldMkLst>
          <pc:docMk/>
          <pc:sldMk cId="600512912" sldId="260"/>
        </pc:sldMkLst>
        <pc:spChg chg="mod">
          <ac:chgData name="Susan Payne" userId="f81a2fa5-6c6b-4206-bea8-466cf26d3f01" providerId="ADAL" clId="{631573FD-F6DB-4CEA-922F-594BCD88C9B1}" dt="2022-08-30T15:10:53.431" v="1046" actId="20577"/>
          <ac:spMkLst>
            <pc:docMk/>
            <pc:sldMk cId="600512912" sldId="260"/>
            <ac:spMk id="2" creationId="{2B420D94-13D0-42EC-A0AF-4053E8A62DA4}"/>
          </ac:spMkLst>
        </pc:spChg>
        <pc:spChg chg="mod">
          <ac:chgData name="Susan Payne" userId="f81a2fa5-6c6b-4206-bea8-466cf26d3f01" providerId="ADAL" clId="{631573FD-F6DB-4CEA-922F-594BCD88C9B1}" dt="2022-08-30T15:11:38.511" v="1053" actId="255"/>
          <ac:spMkLst>
            <pc:docMk/>
            <pc:sldMk cId="600512912" sldId="260"/>
            <ac:spMk id="3" creationId="{71587A9D-4593-4867-B510-E9E2914B88C8}"/>
          </ac:spMkLst>
        </pc:spChg>
        <pc:spChg chg="add del">
          <ac:chgData name="Susan Payne" userId="f81a2fa5-6c6b-4206-bea8-466cf26d3f01" providerId="ADAL" clId="{631573FD-F6DB-4CEA-922F-594BCD88C9B1}" dt="2022-08-30T15:29:11.234" v="1378"/>
          <ac:spMkLst>
            <pc:docMk/>
            <pc:sldMk cId="600512912" sldId="260"/>
            <ac:spMk id="4" creationId="{8AB76F88-E361-BEFD-2CA9-8A9F25D8D0F2}"/>
          </ac:spMkLst>
        </pc:spChg>
      </pc:sldChg>
      <pc:sldChg chg="addSp delSp modSp add mod ord">
        <pc:chgData name="Susan Payne" userId="f81a2fa5-6c6b-4206-bea8-466cf26d3f01" providerId="ADAL" clId="{631573FD-F6DB-4CEA-922F-594BCD88C9B1}" dt="2022-08-30T15:50:43.104" v="2087" actId="20577"/>
        <pc:sldMkLst>
          <pc:docMk/>
          <pc:sldMk cId="1137479613" sldId="261"/>
        </pc:sldMkLst>
        <pc:spChg chg="mod">
          <ac:chgData name="Susan Payne" userId="f81a2fa5-6c6b-4206-bea8-466cf26d3f01" providerId="ADAL" clId="{631573FD-F6DB-4CEA-922F-594BCD88C9B1}" dt="2022-08-30T15:10:58.795" v="1050" actId="20577"/>
          <ac:spMkLst>
            <pc:docMk/>
            <pc:sldMk cId="1137479613" sldId="261"/>
            <ac:spMk id="2" creationId="{2B420D94-13D0-42EC-A0AF-4053E8A62DA4}"/>
          </ac:spMkLst>
        </pc:spChg>
        <pc:spChg chg="mod">
          <ac:chgData name="Susan Payne" userId="f81a2fa5-6c6b-4206-bea8-466cf26d3f01" providerId="ADAL" clId="{631573FD-F6DB-4CEA-922F-594BCD88C9B1}" dt="2022-08-30T15:50:43.104" v="2087" actId="20577"/>
          <ac:spMkLst>
            <pc:docMk/>
            <pc:sldMk cId="1137479613" sldId="261"/>
            <ac:spMk id="3" creationId="{71587A9D-4593-4867-B510-E9E2914B88C8}"/>
          </ac:spMkLst>
        </pc:spChg>
        <pc:spChg chg="add del">
          <ac:chgData name="Susan Payne" userId="f81a2fa5-6c6b-4206-bea8-466cf26d3f01" providerId="ADAL" clId="{631573FD-F6DB-4CEA-922F-594BCD88C9B1}" dt="2022-08-30T13:53:23.289" v="883"/>
          <ac:spMkLst>
            <pc:docMk/>
            <pc:sldMk cId="1137479613" sldId="261"/>
            <ac:spMk id="4" creationId="{A6943BEC-BC17-ABE1-1FEC-5B83493F86F7}"/>
          </ac:spMkLst>
        </pc:spChg>
        <pc:spChg chg="add del mod">
          <ac:chgData name="Susan Payne" userId="f81a2fa5-6c6b-4206-bea8-466cf26d3f01" providerId="ADAL" clId="{631573FD-F6DB-4CEA-922F-594BCD88C9B1}" dt="2022-08-30T13:53:21.709" v="881"/>
          <ac:spMkLst>
            <pc:docMk/>
            <pc:sldMk cId="1137479613" sldId="261"/>
            <ac:spMk id="5" creationId="{33ED88DF-22A6-330E-1EB4-8ED6908E8C27}"/>
          </ac:spMkLst>
        </pc:spChg>
        <pc:spChg chg="add del">
          <ac:chgData name="Susan Payne" userId="f81a2fa5-6c6b-4206-bea8-466cf26d3f01" providerId="ADAL" clId="{631573FD-F6DB-4CEA-922F-594BCD88C9B1}" dt="2022-08-30T13:53:43.791" v="887"/>
          <ac:spMkLst>
            <pc:docMk/>
            <pc:sldMk cId="1137479613" sldId="261"/>
            <ac:spMk id="6" creationId="{3244C533-D10A-3E50-C1F3-A356D27BC984}"/>
          </ac:spMkLst>
        </pc:spChg>
        <pc:spChg chg="add del mod">
          <ac:chgData name="Susan Payne" userId="f81a2fa5-6c6b-4206-bea8-466cf26d3f01" providerId="ADAL" clId="{631573FD-F6DB-4CEA-922F-594BCD88C9B1}" dt="2022-08-30T13:53:43.253" v="886"/>
          <ac:spMkLst>
            <pc:docMk/>
            <pc:sldMk cId="1137479613" sldId="261"/>
            <ac:spMk id="7" creationId="{ED6F069A-D850-7553-F738-673689F0E2FA}"/>
          </ac:spMkLst>
        </pc:spChg>
        <pc:spChg chg="add del mod">
          <ac:chgData name="Susan Payne" userId="f81a2fa5-6c6b-4206-bea8-466cf26d3f01" providerId="ADAL" clId="{631573FD-F6DB-4CEA-922F-594BCD88C9B1}" dt="2022-08-30T13:54:47.533" v="950"/>
          <ac:spMkLst>
            <pc:docMk/>
            <pc:sldMk cId="1137479613" sldId="261"/>
            <ac:spMk id="8" creationId="{FC946306-3BE1-C910-52D5-FA3BD0F52DA4}"/>
          </ac:spMkLst>
        </pc:spChg>
        <pc:spChg chg="add del">
          <ac:chgData name="Susan Payne" userId="f81a2fa5-6c6b-4206-bea8-466cf26d3f01" providerId="ADAL" clId="{631573FD-F6DB-4CEA-922F-594BCD88C9B1}" dt="2022-08-30T15:29:11.234" v="1378"/>
          <ac:spMkLst>
            <pc:docMk/>
            <pc:sldMk cId="1137479613" sldId="261"/>
            <ac:spMk id="9" creationId="{DBFE37A8-EC91-5F03-F6AA-07409E25F7D7}"/>
          </ac:spMkLst>
        </pc:spChg>
      </pc:sldChg>
      <pc:sldChg chg="addSp delSp modSp add mod">
        <pc:chgData name="Susan Payne" userId="f81a2fa5-6c6b-4206-bea8-466cf26d3f01" providerId="ADAL" clId="{631573FD-F6DB-4CEA-922F-594BCD88C9B1}" dt="2022-08-30T15:49:57.890" v="2063" actId="20577"/>
        <pc:sldMkLst>
          <pc:docMk/>
          <pc:sldMk cId="3111972296" sldId="262"/>
        </pc:sldMkLst>
        <pc:spChg chg="mod">
          <ac:chgData name="Susan Payne" userId="f81a2fa5-6c6b-4206-bea8-466cf26d3f01" providerId="ADAL" clId="{631573FD-F6DB-4CEA-922F-594BCD88C9B1}" dt="2022-08-30T15:49:57.890" v="2063" actId="20577"/>
          <ac:spMkLst>
            <pc:docMk/>
            <pc:sldMk cId="3111972296" sldId="262"/>
            <ac:spMk id="3" creationId="{71587A9D-4593-4867-B510-E9E2914B88C8}"/>
          </ac:spMkLst>
        </pc:spChg>
        <pc:spChg chg="add del">
          <ac:chgData name="Susan Payne" userId="f81a2fa5-6c6b-4206-bea8-466cf26d3f01" providerId="ADAL" clId="{631573FD-F6DB-4CEA-922F-594BCD88C9B1}" dt="2022-08-30T15:29:11.234" v="1378"/>
          <ac:spMkLst>
            <pc:docMk/>
            <pc:sldMk cId="3111972296" sldId="262"/>
            <ac:spMk id="4" creationId="{474D9508-7DCA-1E19-6378-F8C60E0FD078}"/>
          </ac:spMkLst>
        </pc:spChg>
      </pc:sldChg>
      <pc:sldChg chg="addSp delSp modSp add mod">
        <pc:chgData name="Susan Payne" userId="f81a2fa5-6c6b-4206-bea8-466cf26d3f01" providerId="ADAL" clId="{631573FD-F6DB-4CEA-922F-594BCD88C9B1}" dt="2022-08-30T16:06:33.824" v="2879" actId="20577"/>
        <pc:sldMkLst>
          <pc:docMk/>
          <pc:sldMk cId="747752187" sldId="263"/>
        </pc:sldMkLst>
        <pc:spChg chg="mod">
          <ac:chgData name="Susan Payne" userId="f81a2fa5-6c6b-4206-bea8-466cf26d3f01" providerId="ADAL" clId="{631573FD-F6DB-4CEA-922F-594BCD88C9B1}" dt="2022-08-30T15:43:26.235" v="1838" actId="20577"/>
          <ac:spMkLst>
            <pc:docMk/>
            <pc:sldMk cId="747752187" sldId="263"/>
            <ac:spMk id="2" creationId="{2B420D94-13D0-42EC-A0AF-4053E8A62DA4}"/>
          </ac:spMkLst>
        </pc:spChg>
        <pc:spChg chg="mod">
          <ac:chgData name="Susan Payne" userId="f81a2fa5-6c6b-4206-bea8-466cf26d3f01" providerId="ADAL" clId="{631573FD-F6DB-4CEA-922F-594BCD88C9B1}" dt="2022-08-30T16:06:33.824" v="2879" actId="20577"/>
          <ac:spMkLst>
            <pc:docMk/>
            <pc:sldMk cId="747752187" sldId="263"/>
            <ac:spMk id="3" creationId="{71587A9D-4593-4867-B510-E9E2914B88C8}"/>
          </ac:spMkLst>
        </pc:spChg>
        <pc:spChg chg="add mod">
          <ac:chgData name="Susan Payne" userId="f81a2fa5-6c6b-4206-bea8-466cf26d3f01" providerId="ADAL" clId="{631573FD-F6DB-4CEA-922F-594BCD88C9B1}" dt="2022-08-30T15:57:36.667" v="2378" actId="6549"/>
          <ac:spMkLst>
            <pc:docMk/>
            <pc:sldMk cId="747752187" sldId="263"/>
            <ac:spMk id="5" creationId="{1FEEF185-5E89-FF5F-8CFB-97FB9B4223A8}"/>
          </ac:spMkLst>
        </pc:spChg>
        <pc:spChg chg="add del">
          <ac:chgData name="Susan Payne" userId="f81a2fa5-6c6b-4206-bea8-466cf26d3f01" providerId="ADAL" clId="{631573FD-F6DB-4CEA-922F-594BCD88C9B1}" dt="2022-08-30T16:00:11.775" v="2417"/>
          <ac:spMkLst>
            <pc:docMk/>
            <pc:sldMk cId="747752187" sldId="263"/>
            <ac:spMk id="6" creationId="{72ECCBDF-6EA3-CE62-562E-7213B479ED33}"/>
          </ac:spMkLst>
        </pc:spChg>
        <pc:spChg chg="add del mod">
          <ac:chgData name="Susan Payne" userId="f81a2fa5-6c6b-4206-bea8-466cf26d3f01" providerId="ADAL" clId="{631573FD-F6DB-4CEA-922F-594BCD88C9B1}" dt="2022-08-30T16:00:11.210" v="2416"/>
          <ac:spMkLst>
            <pc:docMk/>
            <pc:sldMk cId="747752187" sldId="263"/>
            <ac:spMk id="7" creationId="{5FAB45B9-E07E-1346-FAC7-87CF9D7758AB}"/>
          </ac:spMkLst>
        </pc:spChg>
        <pc:spChg chg="add del">
          <ac:chgData name="Susan Payne" userId="f81a2fa5-6c6b-4206-bea8-466cf26d3f01" providerId="ADAL" clId="{631573FD-F6DB-4CEA-922F-594BCD88C9B1}" dt="2022-08-30T16:03:26.529" v="2589"/>
          <ac:spMkLst>
            <pc:docMk/>
            <pc:sldMk cId="747752187" sldId="263"/>
            <ac:spMk id="8" creationId="{828C19BF-2033-7FBE-FF08-BEE781AA821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A8D3CC-4B33-40E9-93D2-DA7112DABE67}" type="datetimeFigureOut">
              <a:rPr lang="en-GB" smtClean="0"/>
              <a:t>30/08/2022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19C91F-6E7F-47D1-95CC-654F85830E84}" type="slidenum">
              <a:rPr lang="en-GB" smtClean="0"/>
              <a:t>‹#›</a:t>
            </a:fld>
            <a:endParaRPr lang="en-GB"/>
          </a:p>
        </p:txBody>
      </p:sp>
    </p:spTree>
    <p:extLst>
      <p:ext uri="{BB962C8B-B14F-4D97-AF65-F5344CB8AC3E}">
        <p14:creationId xmlns:p14="http://schemas.microsoft.com/office/powerpoint/2010/main" val="35579397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33B56-32E2-4B40-B6C8-19A84EA831B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5A05DA7-F7FD-4C7D-A0E4-AEAA3F7260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1385B9A-84F5-4DF0-9475-89382F83D878}"/>
              </a:ext>
            </a:extLst>
          </p:cNvPr>
          <p:cNvSpPr>
            <a:spLocks noGrp="1"/>
          </p:cNvSpPr>
          <p:nvPr>
            <p:ph type="dt" sz="half" idx="10"/>
          </p:nvPr>
        </p:nvSpPr>
        <p:spPr/>
        <p:txBody>
          <a:bodyPr/>
          <a:lstStyle/>
          <a:p>
            <a:fld id="{5F52BFF9-832F-41EA-8CD7-D59EB95324A6}" type="datetime1">
              <a:rPr lang="en-GB" smtClean="0"/>
              <a:t>30/08/2022</a:t>
            </a:fld>
            <a:endParaRPr lang="en-GB"/>
          </a:p>
        </p:txBody>
      </p:sp>
      <p:sp>
        <p:nvSpPr>
          <p:cNvPr id="5" name="Footer Placeholder 4">
            <a:extLst>
              <a:ext uri="{FF2B5EF4-FFF2-40B4-BE49-F238E27FC236}">
                <a16:creationId xmlns:a16="http://schemas.microsoft.com/office/drawing/2014/main" id="{DCBA213D-96A7-4AE9-B34F-C0A394EBD80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25E3409-839A-46A2-9E03-55C614BD83CE}"/>
              </a:ext>
            </a:extLst>
          </p:cNvPr>
          <p:cNvSpPr>
            <a:spLocks noGrp="1"/>
          </p:cNvSpPr>
          <p:nvPr>
            <p:ph type="sldNum" sz="quarter" idx="12"/>
          </p:nvPr>
        </p:nvSpPr>
        <p:spPr/>
        <p:txBody>
          <a:bodyPr/>
          <a:lstStyle/>
          <a:p>
            <a:fld id="{0FE7BB2A-5828-4D15-A485-499A79B35AE4}" type="slidenum">
              <a:rPr lang="en-GB" smtClean="0"/>
              <a:t>‹#›</a:t>
            </a:fld>
            <a:endParaRPr lang="en-GB"/>
          </a:p>
        </p:txBody>
      </p:sp>
    </p:spTree>
    <p:extLst>
      <p:ext uri="{BB962C8B-B14F-4D97-AF65-F5344CB8AC3E}">
        <p14:creationId xmlns:p14="http://schemas.microsoft.com/office/powerpoint/2010/main" val="3523002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A17C1-693F-4C9A-B9FA-9771C0B5C09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1E96FF0-739E-4C2F-BDF9-4DADAE12D9A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61DA852-0CC4-4E7B-87B5-BDB1108ED185}"/>
              </a:ext>
            </a:extLst>
          </p:cNvPr>
          <p:cNvSpPr>
            <a:spLocks noGrp="1"/>
          </p:cNvSpPr>
          <p:nvPr>
            <p:ph type="dt" sz="half" idx="10"/>
          </p:nvPr>
        </p:nvSpPr>
        <p:spPr/>
        <p:txBody>
          <a:bodyPr/>
          <a:lstStyle/>
          <a:p>
            <a:fld id="{82B60682-8BB5-4972-BA64-8639D9D02D97}" type="datetime1">
              <a:rPr lang="en-GB" smtClean="0"/>
              <a:t>30/08/2022</a:t>
            </a:fld>
            <a:endParaRPr lang="en-GB"/>
          </a:p>
        </p:txBody>
      </p:sp>
      <p:sp>
        <p:nvSpPr>
          <p:cNvPr id="5" name="Footer Placeholder 4">
            <a:extLst>
              <a:ext uri="{FF2B5EF4-FFF2-40B4-BE49-F238E27FC236}">
                <a16:creationId xmlns:a16="http://schemas.microsoft.com/office/drawing/2014/main" id="{252D598A-F951-4EF8-AEB2-69FFD154B17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4C9353E-DDA5-4FE1-8E71-B778282E6BF5}"/>
              </a:ext>
            </a:extLst>
          </p:cNvPr>
          <p:cNvSpPr>
            <a:spLocks noGrp="1"/>
          </p:cNvSpPr>
          <p:nvPr>
            <p:ph type="sldNum" sz="quarter" idx="12"/>
          </p:nvPr>
        </p:nvSpPr>
        <p:spPr/>
        <p:txBody>
          <a:bodyPr/>
          <a:lstStyle/>
          <a:p>
            <a:fld id="{0FE7BB2A-5828-4D15-A485-499A79B35AE4}" type="slidenum">
              <a:rPr lang="en-GB" smtClean="0"/>
              <a:t>‹#›</a:t>
            </a:fld>
            <a:endParaRPr lang="en-GB"/>
          </a:p>
        </p:txBody>
      </p:sp>
    </p:spTree>
    <p:extLst>
      <p:ext uri="{BB962C8B-B14F-4D97-AF65-F5344CB8AC3E}">
        <p14:creationId xmlns:p14="http://schemas.microsoft.com/office/powerpoint/2010/main" val="208276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AA363A-89C7-4BE0-9C0C-BB3B3A87059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7AC4533-3E6A-4B7E-BD49-031C864B3C8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766EBFF-627D-49D7-AC76-2CDCA2AB185D}"/>
              </a:ext>
            </a:extLst>
          </p:cNvPr>
          <p:cNvSpPr>
            <a:spLocks noGrp="1"/>
          </p:cNvSpPr>
          <p:nvPr>
            <p:ph type="dt" sz="half" idx="10"/>
          </p:nvPr>
        </p:nvSpPr>
        <p:spPr/>
        <p:txBody>
          <a:bodyPr/>
          <a:lstStyle/>
          <a:p>
            <a:fld id="{2A3D1B50-D459-421A-9D24-21851F544E4C}" type="datetime1">
              <a:rPr lang="en-GB" smtClean="0"/>
              <a:t>30/08/2022</a:t>
            </a:fld>
            <a:endParaRPr lang="en-GB"/>
          </a:p>
        </p:txBody>
      </p:sp>
      <p:sp>
        <p:nvSpPr>
          <p:cNvPr id="5" name="Footer Placeholder 4">
            <a:extLst>
              <a:ext uri="{FF2B5EF4-FFF2-40B4-BE49-F238E27FC236}">
                <a16:creationId xmlns:a16="http://schemas.microsoft.com/office/drawing/2014/main" id="{FCD102CA-7B3E-468C-B207-6AD389B5413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3101F5-D161-4F77-81D1-8DDC80F31725}"/>
              </a:ext>
            </a:extLst>
          </p:cNvPr>
          <p:cNvSpPr>
            <a:spLocks noGrp="1"/>
          </p:cNvSpPr>
          <p:nvPr>
            <p:ph type="sldNum" sz="quarter" idx="12"/>
          </p:nvPr>
        </p:nvSpPr>
        <p:spPr/>
        <p:txBody>
          <a:bodyPr/>
          <a:lstStyle/>
          <a:p>
            <a:fld id="{0FE7BB2A-5828-4D15-A485-499A79B35AE4}" type="slidenum">
              <a:rPr lang="en-GB" smtClean="0"/>
              <a:t>‹#›</a:t>
            </a:fld>
            <a:endParaRPr lang="en-GB"/>
          </a:p>
        </p:txBody>
      </p:sp>
    </p:spTree>
    <p:extLst>
      <p:ext uri="{BB962C8B-B14F-4D97-AF65-F5344CB8AC3E}">
        <p14:creationId xmlns:p14="http://schemas.microsoft.com/office/powerpoint/2010/main" val="659609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F960F-A688-4EAD-8C7E-6CEAD3E376F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A1C26F1-56F5-447B-830D-50C0DBA6DD4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6512E48-727F-426F-A54C-2BA463C6AB79}"/>
              </a:ext>
            </a:extLst>
          </p:cNvPr>
          <p:cNvSpPr>
            <a:spLocks noGrp="1"/>
          </p:cNvSpPr>
          <p:nvPr>
            <p:ph type="dt" sz="half" idx="10"/>
          </p:nvPr>
        </p:nvSpPr>
        <p:spPr/>
        <p:txBody>
          <a:bodyPr/>
          <a:lstStyle/>
          <a:p>
            <a:fld id="{E0E367AC-E6B7-4BE1-970B-3732A8FFF44F}" type="datetime1">
              <a:rPr lang="en-GB" smtClean="0"/>
              <a:t>30/08/2022</a:t>
            </a:fld>
            <a:endParaRPr lang="en-GB"/>
          </a:p>
        </p:txBody>
      </p:sp>
      <p:sp>
        <p:nvSpPr>
          <p:cNvPr id="5" name="Footer Placeholder 4">
            <a:extLst>
              <a:ext uri="{FF2B5EF4-FFF2-40B4-BE49-F238E27FC236}">
                <a16:creationId xmlns:a16="http://schemas.microsoft.com/office/drawing/2014/main" id="{11C30D04-2D34-4483-9ADF-9CF4D868BCC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A3CA336-8EA3-41A5-80FE-4D3D8A9D7312}"/>
              </a:ext>
            </a:extLst>
          </p:cNvPr>
          <p:cNvSpPr>
            <a:spLocks noGrp="1"/>
          </p:cNvSpPr>
          <p:nvPr>
            <p:ph type="sldNum" sz="quarter" idx="12"/>
          </p:nvPr>
        </p:nvSpPr>
        <p:spPr/>
        <p:txBody>
          <a:bodyPr/>
          <a:lstStyle/>
          <a:p>
            <a:fld id="{0FE7BB2A-5828-4D15-A485-499A79B35AE4}" type="slidenum">
              <a:rPr lang="en-GB" smtClean="0"/>
              <a:t>‹#›</a:t>
            </a:fld>
            <a:endParaRPr lang="en-GB"/>
          </a:p>
        </p:txBody>
      </p:sp>
    </p:spTree>
    <p:extLst>
      <p:ext uri="{BB962C8B-B14F-4D97-AF65-F5344CB8AC3E}">
        <p14:creationId xmlns:p14="http://schemas.microsoft.com/office/powerpoint/2010/main" val="2587666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B1DA7-AF0F-48DB-834F-03E77B4F737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48DE33C-08C6-4BE9-A785-C29DE8B6AD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08E4825-BD93-4F84-A867-38F856F683DD}"/>
              </a:ext>
            </a:extLst>
          </p:cNvPr>
          <p:cNvSpPr>
            <a:spLocks noGrp="1"/>
          </p:cNvSpPr>
          <p:nvPr>
            <p:ph type="dt" sz="half" idx="10"/>
          </p:nvPr>
        </p:nvSpPr>
        <p:spPr/>
        <p:txBody>
          <a:bodyPr/>
          <a:lstStyle/>
          <a:p>
            <a:fld id="{049F0F25-DBC1-4034-9E5A-A9E1BC4D4175}" type="datetime1">
              <a:rPr lang="en-GB" smtClean="0"/>
              <a:t>30/08/2022</a:t>
            </a:fld>
            <a:endParaRPr lang="en-GB"/>
          </a:p>
        </p:txBody>
      </p:sp>
      <p:sp>
        <p:nvSpPr>
          <p:cNvPr id="5" name="Footer Placeholder 4">
            <a:extLst>
              <a:ext uri="{FF2B5EF4-FFF2-40B4-BE49-F238E27FC236}">
                <a16:creationId xmlns:a16="http://schemas.microsoft.com/office/drawing/2014/main" id="{1570799D-CBA6-4AE6-B030-8914E90864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E7BC6C-3C1B-46C9-9AFF-62F822FC7FD6}"/>
              </a:ext>
            </a:extLst>
          </p:cNvPr>
          <p:cNvSpPr>
            <a:spLocks noGrp="1"/>
          </p:cNvSpPr>
          <p:nvPr>
            <p:ph type="sldNum" sz="quarter" idx="12"/>
          </p:nvPr>
        </p:nvSpPr>
        <p:spPr/>
        <p:txBody>
          <a:bodyPr/>
          <a:lstStyle/>
          <a:p>
            <a:fld id="{0FE7BB2A-5828-4D15-A485-499A79B35AE4}" type="slidenum">
              <a:rPr lang="en-GB" smtClean="0"/>
              <a:t>‹#›</a:t>
            </a:fld>
            <a:endParaRPr lang="en-GB"/>
          </a:p>
        </p:txBody>
      </p:sp>
    </p:spTree>
    <p:extLst>
      <p:ext uri="{BB962C8B-B14F-4D97-AF65-F5344CB8AC3E}">
        <p14:creationId xmlns:p14="http://schemas.microsoft.com/office/powerpoint/2010/main" val="1999522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4F8A4-16D2-4143-8981-A3B261451F6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D741589-A4DB-47C8-B830-CAC82EFB5B3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E050766-420D-4361-9791-760EA5024BB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8D5F712-526D-4FEE-BED9-01CB35321F91}"/>
              </a:ext>
            </a:extLst>
          </p:cNvPr>
          <p:cNvSpPr>
            <a:spLocks noGrp="1"/>
          </p:cNvSpPr>
          <p:nvPr>
            <p:ph type="dt" sz="half" idx="10"/>
          </p:nvPr>
        </p:nvSpPr>
        <p:spPr/>
        <p:txBody>
          <a:bodyPr/>
          <a:lstStyle/>
          <a:p>
            <a:fld id="{F064F446-739D-4781-A3CE-2B8E2745DB2A}" type="datetime1">
              <a:rPr lang="en-GB" smtClean="0"/>
              <a:t>30/08/2022</a:t>
            </a:fld>
            <a:endParaRPr lang="en-GB"/>
          </a:p>
        </p:txBody>
      </p:sp>
      <p:sp>
        <p:nvSpPr>
          <p:cNvPr id="6" name="Footer Placeholder 5">
            <a:extLst>
              <a:ext uri="{FF2B5EF4-FFF2-40B4-BE49-F238E27FC236}">
                <a16:creationId xmlns:a16="http://schemas.microsoft.com/office/drawing/2014/main" id="{290C61E6-9FA3-4BD7-9F3E-F34E68D554F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2A3CC50-6F79-4323-99B5-EA19F9618BED}"/>
              </a:ext>
            </a:extLst>
          </p:cNvPr>
          <p:cNvSpPr>
            <a:spLocks noGrp="1"/>
          </p:cNvSpPr>
          <p:nvPr>
            <p:ph type="sldNum" sz="quarter" idx="12"/>
          </p:nvPr>
        </p:nvSpPr>
        <p:spPr/>
        <p:txBody>
          <a:bodyPr/>
          <a:lstStyle/>
          <a:p>
            <a:fld id="{0FE7BB2A-5828-4D15-A485-499A79B35AE4}" type="slidenum">
              <a:rPr lang="en-GB" smtClean="0"/>
              <a:t>‹#›</a:t>
            </a:fld>
            <a:endParaRPr lang="en-GB"/>
          </a:p>
        </p:txBody>
      </p:sp>
    </p:spTree>
    <p:extLst>
      <p:ext uri="{BB962C8B-B14F-4D97-AF65-F5344CB8AC3E}">
        <p14:creationId xmlns:p14="http://schemas.microsoft.com/office/powerpoint/2010/main" val="4176758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90B46-D109-4AC1-A397-9D9A9D6D1F9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00624BE-15B4-43A9-B904-7A1E90CE42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EC41ACF-77CA-4C35-94B3-884C694D56F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F0C9AC5-71B7-4804-986C-69ADE9ED63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17A3047-1152-4C1C-83FD-DBCFC06604B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6B854FE-B0ED-4E0F-A6C9-743423CD836A}"/>
              </a:ext>
            </a:extLst>
          </p:cNvPr>
          <p:cNvSpPr>
            <a:spLocks noGrp="1"/>
          </p:cNvSpPr>
          <p:nvPr>
            <p:ph type="dt" sz="half" idx="10"/>
          </p:nvPr>
        </p:nvSpPr>
        <p:spPr/>
        <p:txBody>
          <a:bodyPr/>
          <a:lstStyle/>
          <a:p>
            <a:fld id="{FE9A044C-4D3D-40EF-94BD-E8916A144FE8}" type="datetime1">
              <a:rPr lang="en-GB" smtClean="0"/>
              <a:t>30/08/2022</a:t>
            </a:fld>
            <a:endParaRPr lang="en-GB"/>
          </a:p>
        </p:txBody>
      </p:sp>
      <p:sp>
        <p:nvSpPr>
          <p:cNvPr id="8" name="Footer Placeholder 7">
            <a:extLst>
              <a:ext uri="{FF2B5EF4-FFF2-40B4-BE49-F238E27FC236}">
                <a16:creationId xmlns:a16="http://schemas.microsoft.com/office/drawing/2014/main" id="{79E004C6-AC9C-43DE-960F-421C914D829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6BEA43C-9077-4DA8-B157-840F64185700}"/>
              </a:ext>
            </a:extLst>
          </p:cNvPr>
          <p:cNvSpPr>
            <a:spLocks noGrp="1"/>
          </p:cNvSpPr>
          <p:nvPr>
            <p:ph type="sldNum" sz="quarter" idx="12"/>
          </p:nvPr>
        </p:nvSpPr>
        <p:spPr/>
        <p:txBody>
          <a:bodyPr/>
          <a:lstStyle/>
          <a:p>
            <a:fld id="{0FE7BB2A-5828-4D15-A485-499A79B35AE4}" type="slidenum">
              <a:rPr lang="en-GB" smtClean="0"/>
              <a:t>‹#›</a:t>
            </a:fld>
            <a:endParaRPr lang="en-GB"/>
          </a:p>
        </p:txBody>
      </p:sp>
    </p:spTree>
    <p:extLst>
      <p:ext uri="{BB962C8B-B14F-4D97-AF65-F5344CB8AC3E}">
        <p14:creationId xmlns:p14="http://schemas.microsoft.com/office/powerpoint/2010/main" val="2486617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E4302-27F5-4E04-A445-E0FD7950D01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BE19C84-9CE8-400C-A32F-CFADCC7F5472}"/>
              </a:ext>
            </a:extLst>
          </p:cNvPr>
          <p:cNvSpPr>
            <a:spLocks noGrp="1"/>
          </p:cNvSpPr>
          <p:nvPr>
            <p:ph type="dt" sz="half" idx="10"/>
          </p:nvPr>
        </p:nvSpPr>
        <p:spPr/>
        <p:txBody>
          <a:bodyPr/>
          <a:lstStyle/>
          <a:p>
            <a:fld id="{581C1E2E-B0D9-4B0D-A444-902E7AD8B879}" type="datetime1">
              <a:rPr lang="en-GB" smtClean="0"/>
              <a:t>30/08/2022</a:t>
            </a:fld>
            <a:endParaRPr lang="en-GB"/>
          </a:p>
        </p:txBody>
      </p:sp>
      <p:sp>
        <p:nvSpPr>
          <p:cNvPr id="4" name="Footer Placeholder 3">
            <a:extLst>
              <a:ext uri="{FF2B5EF4-FFF2-40B4-BE49-F238E27FC236}">
                <a16:creationId xmlns:a16="http://schemas.microsoft.com/office/drawing/2014/main" id="{9F988210-738C-40A5-900B-C83599644B7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AC6935E-DA45-4703-9DB0-BB373D79530A}"/>
              </a:ext>
            </a:extLst>
          </p:cNvPr>
          <p:cNvSpPr>
            <a:spLocks noGrp="1"/>
          </p:cNvSpPr>
          <p:nvPr>
            <p:ph type="sldNum" sz="quarter" idx="12"/>
          </p:nvPr>
        </p:nvSpPr>
        <p:spPr/>
        <p:txBody>
          <a:bodyPr/>
          <a:lstStyle/>
          <a:p>
            <a:fld id="{0FE7BB2A-5828-4D15-A485-499A79B35AE4}" type="slidenum">
              <a:rPr lang="en-GB" smtClean="0"/>
              <a:t>‹#›</a:t>
            </a:fld>
            <a:endParaRPr lang="en-GB"/>
          </a:p>
        </p:txBody>
      </p:sp>
    </p:spTree>
    <p:extLst>
      <p:ext uri="{BB962C8B-B14F-4D97-AF65-F5344CB8AC3E}">
        <p14:creationId xmlns:p14="http://schemas.microsoft.com/office/powerpoint/2010/main" val="2987253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E55D66-DB7F-44F4-A796-87FD2788707B}"/>
              </a:ext>
            </a:extLst>
          </p:cNvPr>
          <p:cNvSpPr>
            <a:spLocks noGrp="1"/>
          </p:cNvSpPr>
          <p:nvPr>
            <p:ph type="dt" sz="half" idx="10"/>
          </p:nvPr>
        </p:nvSpPr>
        <p:spPr/>
        <p:txBody>
          <a:bodyPr/>
          <a:lstStyle/>
          <a:p>
            <a:fld id="{D08188AF-62A6-48B0-A9C5-560490672709}" type="datetime1">
              <a:rPr lang="en-GB" smtClean="0"/>
              <a:t>30/08/2022</a:t>
            </a:fld>
            <a:endParaRPr lang="en-GB"/>
          </a:p>
        </p:txBody>
      </p:sp>
      <p:sp>
        <p:nvSpPr>
          <p:cNvPr id="3" name="Footer Placeholder 2">
            <a:extLst>
              <a:ext uri="{FF2B5EF4-FFF2-40B4-BE49-F238E27FC236}">
                <a16:creationId xmlns:a16="http://schemas.microsoft.com/office/drawing/2014/main" id="{721AC996-4E43-4B4D-ACCA-732BE370A5E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73486DB-B366-4277-8560-39B8F50AFAAC}"/>
              </a:ext>
            </a:extLst>
          </p:cNvPr>
          <p:cNvSpPr>
            <a:spLocks noGrp="1"/>
          </p:cNvSpPr>
          <p:nvPr>
            <p:ph type="sldNum" sz="quarter" idx="12"/>
          </p:nvPr>
        </p:nvSpPr>
        <p:spPr/>
        <p:txBody>
          <a:bodyPr/>
          <a:lstStyle/>
          <a:p>
            <a:fld id="{0FE7BB2A-5828-4D15-A485-499A79B35AE4}" type="slidenum">
              <a:rPr lang="en-GB" smtClean="0"/>
              <a:t>‹#›</a:t>
            </a:fld>
            <a:endParaRPr lang="en-GB"/>
          </a:p>
        </p:txBody>
      </p:sp>
    </p:spTree>
    <p:extLst>
      <p:ext uri="{BB962C8B-B14F-4D97-AF65-F5344CB8AC3E}">
        <p14:creationId xmlns:p14="http://schemas.microsoft.com/office/powerpoint/2010/main" val="868685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7A462-CFE7-4541-9C5F-D225F48D3C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A10CB29-52B0-4BF6-A275-C6F193CB3C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DFC37E1-B4C2-4066-8871-E35C67CF3B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675278-10F5-496D-86B6-6AC89D913D8A}"/>
              </a:ext>
            </a:extLst>
          </p:cNvPr>
          <p:cNvSpPr>
            <a:spLocks noGrp="1"/>
          </p:cNvSpPr>
          <p:nvPr>
            <p:ph type="dt" sz="half" idx="10"/>
          </p:nvPr>
        </p:nvSpPr>
        <p:spPr/>
        <p:txBody>
          <a:bodyPr/>
          <a:lstStyle/>
          <a:p>
            <a:fld id="{7F0B8533-63A6-432C-85BF-CF73B2F180B8}" type="datetime1">
              <a:rPr lang="en-GB" smtClean="0"/>
              <a:t>30/08/2022</a:t>
            </a:fld>
            <a:endParaRPr lang="en-GB"/>
          </a:p>
        </p:txBody>
      </p:sp>
      <p:sp>
        <p:nvSpPr>
          <p:cNvPr id="6" name="Footer Placeholder 5">
            <a:extLst>
              <a:ext uri="{FF2B5EF4-FFF2-40B4-BE49-F238E27FC236}">
                <a16:creationId xmlns:a16="http://schemas.microsoft.com/office/drawing/2014/main" id="{F279E91F-020E-4F42-B8EE-E46A9DEEB5F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46B88BE-313E-4712-9DB7-C1F63405067D}"/>
              </a:ext>
            </a:extLst>
          </p:cNvPr>
          <p:cNvSpPr>
            <a:spLocks noGrp="1"/>
          </p:cNvSpPr>
          <p:nvPr>
            <p:ph type="sldNum" sz="quarter" idx="12"/>
          </p:nvPr>
        </p:nvSpPr>
        <p:spPr/>
        <p:txBody>
          <a:bodyPr/>
          <a:lstStyle/>
          <a:p>
            <a:fld id="{0FE7BB2A-5828-4D15-A485-499A79B35AE4}" type="slidenum">
              <a:rPr lang="en-GB" smtClean="0"/>
              <a:t>‹#›</a:t>
            </a:fld>
            <a:endParaRPr lang="en-GB"/>
          </a:p>
        </p:txBody>
      </p:sp>
    </p:spTree>
    <p:extLst>
      <p:ext uri="{BB962C8B-B14F-4D97-AF65-F5344CB8AC3E}">
        <p14:creationId xmlns:p14="http://schemas.microsoft.com/office/powerpoint/2010/main" val="585939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E6185-F7CD-4858-8787-E134E497CD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A1992CC-4609-4CE2-A145-F10DDF7A48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0CB5B68-27BF-4646-BC83-105D5FEA6F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81E20F-156E-4D37-BF12-6E10C367582B}"/>
              </a:ext>
            </a:extLst>
          </p:cNvPr>
          <p:cNvSpPr>
            <a:spLocks noGrp="1"/>
          </p:cNvSpPr>
          <p:nvPr>
            <p:ph type="dt" sz="half" idx="10"/>
          </p:nvPr>
        </p:nvSpPr>
        <p:spPr/>
        <p:txBody>
          <a:bodyPr/>
          <a:lstStyle/>
          <a:p>
            <a:fld id="{45919E3A-B292-4687-846F-A046F9DA1CA6}" type="datetime1">
              <a:rPr lang="en-GB" smtClean="0"/>
              <a:t>30/08/2022</a:t>
            </a:fld>
            <a:endParaRPr lang="en-GB"/>
          </a:p>
        </p:txBody>
      </p:sp>
      <p:sp>
        <p:nvSpPr>
          <p:cNvPr id="6" name="Footer Placeholder 5">
            <a:extLst>
              <a:ext uri="{FF2B5EF4-FFF2-40B4-BE49-F238E27FC236}">
                <a16:creationId xmlns:a16="http://schemas.microsoft.com/office/drawing/2014/main" id="{29DDF215-25C5-4786-8CAD-B51488F0BCC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E2F3D49-0D16-43E2-B162-78C26B4B856A}"/>
              </a:ext>
            </a:extLst>
          </p:cNvPr>
          <p:cNvSpPr>
            <a:spLocks noGrp="1"/>
          </p:cNvSpPr>
          <p:nvPr>
            <p:ph type="sldNum" sz="quarter" idx="12"/>
          </p:nvPr>
        </p:nvSpPr>
        <p:spPr/>
        <p:txBody>
          <a:bodyPr/>
          <a:lstStyle/>
          <a:p>
            <a:fld id="{0FE7BB2A-5828-4D15-A485-499A79B35AE4}" type="slidenum">
              <a:rPr lang="en-GB" smtClean="0"/>
              <a:t>‹#›</a:t>
            </a:fld>
            <a:endParaRPr lang="en-GB"/>
          </a:p>
        </p:txBody>
      </p:sp>
    </p:spTree>
    <p:extLst>
      <p:ext uri="{BB962C8B-B14F-4D97-AF65-F5344CB8AC3E}">
        <p14:creationId xmlns:p14="http://schemas.microsoft.com/office/powerpoint/2010/main" val="14061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99ACF9-922C-4B60-A7F8-51B84BE8A7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9EDF072-15D4-4547-8D99-925FDDECEED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8CE067F-4E21-4442-A3B0-D4DFC12FB5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6762F9-49F4-47E5-8B93-3B400AC2F1BA}" type="datetime1">
              <a:rPr lang="en-GB" smtClean="0"/>
              <a:t>30/08/2022</a:t>
            </a:fld>
            <a:endParaRPr lang="en-GB"/>
          </a:p>
        </p:txBody>
      </p:sp>
      <p:sp>
        <p:nvSpPr>
          <p:cNvPr id="5" name="Footer Placeholder 4">
            <a:extLst>
              <a:ext uri="{FF2B5EF4-FFF2-40B4-BE49-F238E27FC236}">
                <a16:creationId xmlns:a16="http://schemas.microsoft.com/office/drawing/2014/main" id="{9B52F065-C525-4131-9524-F148A15874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C03A97A-E7C6-4D33-815C-B0FEE65A5B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E7BB2A-5828-4D15-A485-499A79B35AE4}" type="slidenum">
              <a:rPr lang="en-GB" smtClean="0"/>
              <a:t>‹#›</a:t>
            </a:fld>
            <a:endParaRPr lang="en-GB"/>
          </a:p>
        </p:txBody>
      </p:sp>
    </p:spTree>
    <p:extLst>
      <p:ext uri="{BB962C8B-B14F-4D97-AF65-F5344CB8AC3E}">
        <p14:creationId xmlns:p14="http://schemas.microsoft.com/office/powerpoint/2010/main" val="517153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20D94-13D0-42EC-A0AF-4053E8A62DA4}"/>
              </a:ext>
            </a:extLst>
          </p:cNvPr>
          <p:cNvSpPr>
            <a:spLocks noGrp="1"/>
          </p:cNvSpPr>
          <p:nvPr>
            <p:ph type="title"/>
          </p:nvPr>
        </p:nvSpPr>
        <p:spPr/>
        <p:txBody>
          <a:bodyPr>
            <a:normAutofit/>
          </a:bodyPr>
          <a:lstStyle/>
          <a:p>
            <a:r>
              <a:rPr lang="en-US" sz="2000" b="1" dirty="0"/>
              <a:t>IRP-IOT Call 30 August 2022</a:t>
            </a:r>
            <a:br>
              <a:rPr lang="en-US" dirty="0"/>
            </a:br>
            <a:endParaRPr lang="en-GB" b="1" dirty="0"/>
          </a:p>
        </p:txBody>
      </p:sp>
      <p:sp>
        <p:nvSpPr>
          <p:cNvPr id="3" name="Content Placeholder 2">
            <a:extLst>
              <a:ext uri="{FF2B5EF4-FFF2-40B4-BE49-F238E27FC236}">
                <a16:creationId xmlns:a16="http://schemas.microsoft.com/office/drawing/2014/main" id="{71587A9D-4593-4867-B510-E9E2914B88C8}"/>
              </a:ext>
            </a:extLst>
          </p:cNvPr>
          <p:cNvSpPr>
            <a:spLocks noGrp="1"/>
          </p:cNvSpPr>
          <p:nvPr>
            <p:ph idx="1"/>
          </p:nvPr>
        </p:nvSpPr>
        <p:spPr/>
        <p:txBody>
          <a:bodyPr>
            <a:normAutofit/>
          </a:bodyPr>
          <a:lstStyle/>
          <a:p>
            <a:pPr marL="0" indent="0">
              <a:buNone/>
            </a:pPr>
            <a:r>
              <a:rPr lang="en-US" sz="3200" b="1" dirty="0">
                <a:latin typeface="Calibri Light" panose="020F0302020204030204" pitchFamily="34" charset="0"/>
                <a:cs typeface="Calibri Light" panose="020F0302020204030204" pitchFamily="34" charset="0"/>
              </a:rPr>
              <a:t>IRP Supplementary Procedures: Discussion and Next Steps on Outstanding Issues</a:t>
            </a:r>
            <a:endParaRPr lang="en-US" sz="3200" dirty="0">
              <a:latin typeface="Calibri Light" panose="020F0302020204030204" pitchFamily="34" charset="0"/>
              <a:cs typeface="Calibri Light" panose="020F0302020204030204" pitchFamily="34" charset="0"/>
            </a:endParaRPr>
          </a:p>
        </p:txBody>
      </p:sp>
      <p:sp>
        <p:nvSpPr>
          <p:cNvPr id="4" name="Slide Number Placeholder 3">
            <a:extLst>
              <a:ext uri="{FF2B5EF4-FFF2-40B4-BE49-F238E27FC236}">
                <a16:creationId xmlns:a16="http://schemas.microsoft.com/office/drawing/2014/main" id="{6023179C-EC1E-2B42-773D-54C919C98EA1}"/>
              </a:ext>
            </a:extLst>
          </p:cNvPr>
          <p:cNvSpPr>
            <a:spLocks noGrp="1"/>
          </p:cNvSpPr>
          <p:nvPr>
            <p:ph type="sldNum" sz="quarter" idx="12"/>
          </p:nvPr>
        </p:nvSpPr>
        <p:spPr/>
        <p:txBody>
          <a:bodyPr/>
          <a:lstStyle/>
          <a:p>
            <a:fld id="{0FE7BB2A-5828-4D15-A485-499A79B35AE4}" type="slidenum">
              <a:rPr lang="en-GB" smtClean="0"/>
              <a:t>1</a:t>
            </a:fld>
            <a:endParaRPr lang="en-GB"/>
          </a:p>
        </p:txBody>
      </p:sp>
    </p:spTree>
    <p:extLst>
      <p:ext uri="{BB962C8B-B14F-4D97-AF65-F5344CB8AC3E}">
        <p14:creationId xmlns:p14="http://schemas.microsoft.com/office/powerpoint/2010/main" val="3589197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20D94-13D0-42EC-A0AF-4053E8A62DA4}"/>
              </a:ext>
            </a:extLst>
          </p:cNvPr>
          <p:cNvSpPr>
            <a:spLocks noGrp="1"/>
          </p:cNvSpPr>
          <p:nvPr>
            <p:ph type="title"/>
          </p:nvPr>
        </p:nvSpPr>
        <p:spPr>
          <a:xfrm>
            <a:off x="838200" y="365126"/>
            <a:ext cx="10515600" cy="838524"/>
          </a:xfrm>
        </p:spPr>
        <p:txBody>
          <a:bodyPr>
            <a:normAutofit/>
          </a:bodyPr>
          <a:lstStyle/>
          <a:p>
            <a:r>
              <a:rPr lang="en-US" sz="2400" b="1" dirty="0"/>
              <a:t>Next Topics for Sub Teams: Arbitrators</a:t>
            </a:r>
            <a:endParaRPr lang="en-GB" sz="2400" b="1" dirty="0"/>
          </a:p>
        </p:txBody>
      </p:sp>
      <p:sp>
        <p:nvSpPr>
          <p:cNvPr id="3" name="Content Placeholder 2">
            <a:extLst>
              <a:ext uri="{FF2B5EF4-FFF2-40B4-BE49-F238E27FC236}">
                <a16:creationId xmlns:a16="http://schemas.microsoft.com/office/drawing/2014/main" id="{71587A9D-4593-4867-B510-E9E2914B88C8}"/>
              </a:ext>
            </a:extLst>
          </p:cNvPr>
          <p:cNvSpPr>
            <a:spLocks noGrp="1"/>
          </p:cNvSpPr>
          <p:nvPr>
            <p:ph idx="1"/>
          </p:nvPr>
        </p:nvSpPr>
        <p:spPr>
          <a:xfrm>
            <a:off x="838200" y="1548882"/>
            <a:ext cx="10515600" cy="4628081"/>
          </a:xfrm>
        </p:spPr>
        <p:txBody>
          <a:bodyPr>
            <a:normAutofit fontScale="85000" lnSpcReduction="20000"/>
          </a:bodyPr>
          <a:lstStyle/>
          <a:p>
            <a:pPr marL="0" indent="0">
              <a:lnSpc>
                <a:spcPct val="107000"/>
              </a:lnSpc>
              <a:spcAft>
                <a:spcPts val="800"/>
              </a:spcAft>
              <a:buNone/>
            </a:pPr>
            <a:r>
              <a:rPr lang="en-GB" sz="1800" dirty="0">
                <a:effectLst/>
                <a:latin typeface="Poppins Light" panose="00000400000000000000" pitchFamily="2" charset="0"/>
                <a:ea typeface="Calibri" panose="020F0502020204030204" pitchFamily="34" charset="0"/>
              </a:rPr>
              <a:t>Updates to the Selection of Arbitrators (Art 3): </a:t>
            </a:r>
          </a:p>
          <a:p>
            <a:pPr marL="342900" lvl="0" indent="-342900">
              <a:lnSpc>
                <a:spcPct val="107000"/>
              </a:lnSpc>
              <a:buFont typeface="+mj-lt"/>
              <a:buAutoNum type="alphaLcParenR"/>
            </a:pPr>
            <a:r>
              <a:rPr lang="en-GB" sz="1800" dirty="0">
                <a:effectLst/>
                <a:latin typeface="Poppins Light" panose="00000400000000000000" pitchFamily="2" charset="0"/>
                <a:ea typeface="Calibri" panose="020F0502020204030204" pitchFamily="34" charset="0"/>
              </a:rPr>
              <a:t>Consider better aligning Article 3 language with the ICDR Rules, which set out a specific procedure for selection of a third </a:t>
            </a:r>
            <a:r>
              <a:rPr lang="en-GB" sz="1800" dirty="0" err="1">
                <a:effectLst/>
                <a:latin typeface="Poppins Light" panose="00000400000000000000" pitchFamily="2" charset="0"/>
                <a:ea typeface="Calibri" panose="020F0502020204030204" pitchFamily="34" charset="0"/>
              </a:rPr>
              <a:t>panelist</a:t>
            </a:r>
            <a:r>
              <a:rPr lang="en-GB" sz="1800" dirty="0">
                <a:effectLst/>
                <a:latin typeface="Poppins Light" panose="00000400000000000000" pitchFamily="2" charset="0"/>
                <a:ea typeface="Calibri" panose="020F0502020204030204" pitchFamily="34" charset="0"/>
              </a:rPr>
              <a:t> where there is disagreement amongst the party-appointed arbitrators.  </a:t>
            </a:r>
          </a:p>
          <a:p>
            <a:pPr marL="342900" lvl="0" indent="-342900">
              <a:lnSpc>
                <a:spcPct val="107000"/>
              </a:lnSpc>
              <a:buFont typeface="+mj-lt"/>
              <a:buAutoNum type="alphaLcParenR"/>
            </a:pPr>
            <a:r>
              <a:rPr lang="en-GB" sz="1800" dirty="0">
                <a:effectLst/>
                <a:latin typeface="Poppins Light" panose="00000400000000000000" pitchFamily="2" charset="0"/>
                <a:ea typeface="Calibri" panose="020F0502020204030204" pitchFamily="34" charset="0"/>
              </a:rPr>
              <a:t>Consider adding a specification on the nationality of arbitrators and whether one or more arbitrators may be of the same nationality or of the same nationality as  ICANN or the claimant.</a:t>
            </a:r>
          </a:p>
          <a:p>
            <a:pPr marL="342900" lvl="0" indent="-342900">
              <a:lnSpc>
                <a:spcPct val="107000"/>
              </a:lnSpc>
              <a:spcAft>
                <a:spcPts val="800"/>
              </a:spcAft>
              <a:buFont typeface="+mj-lt"/>
              <a:buAutoNum type="alphaLcParenR"/>
            </a:pPr>
            <a:r>
              <a:rPr lang="en-GB" sz="1800" dirty="0">
                <a:effectLst/>
                <a:latin typeface="Poppins Light" panose="00000400000000000000" pitchFamily="2" charset="0"/>
                <a:ea typeface="Calibri" panose="020F0502020204030204" pitchFamily="34" charset="0"/>
              </a:rPr>
              <a:t>Consider specifying the date of when an IRP Panel is in “in place”, to give clarity to when an Emergency Arbitrator might need to be empowered.</a:t>
            </a:r>
          </a:p>
          <a:p>
            <a:pPr marL="0" indent="0">
              <a:lnSpc>
                <a:spcPct val="107000"/>
              </a:lnSpc>
              <a:spcAft>
                <a:spcPts val="800"/>
              </a:spcAft>
              <a:buNone/>
            </a:pPr>
            <a:r>
              <a:rPr lang="en-US" sz="1800" dirty="0">
                <a:effectLst/>
                <a:latin typeface="Poppins Light" panose="00000400000000000000" pitchFamily="2" charset="0"/>
                <a:ea typeface="Calibri" panose="020F0502020204030204" pitchFamily="34" charset="0"/>
              </a:rPr>
              <a:t>Possible considerations include:</a:t>
            </a:r>
          </a:p>
          <a:p>
            <a:pPr>
              <a:lnSpc>
                <a:spcPct val="107000"/>
              </a:lnSpc>
              <a:spcAft>
                <a:spcPts val="800"/>
              </a:spcAft>
            </a:pPr>
            <a:r>
              <a:rPr lang="en-US" sz="1800" dirty="0">
                <a:latin typeface="Poppins Light" panose="00000400000000000000" pitchFamily="2" charset="0"/>
                <a:ea typeface="Calibri" panose="020F0502020204030204" pitchFamily="34" charset="0"/>
                <a:cs typeface="Courier New" panose="02070309020205020404" pitchFamily="49" charset="0"/>
              </a:rPr>
              <a:t>Our rules are supplemental to the ICDR Rules, but consider whether greater clarity is needed on when the ICDR process applies</a:t>
            </a:r>
          </a:p>
          <a:p>
            <a:pPr lvl="1">
              <a:lnSpc>
                <a:spcPct val="107000"/>
              </a:lnSpc>
              <a:spcAft>
                <a:spcPts val="800"/>
              </a:spcAft>
            </a:pPr>
            <a:r>
              <a:rPr lang="en-US" sz="1400" dirty="0">
                <a:latin typeface="Poppins Light" panose="00000400000000000000" pitchFamily="2" charset="0"/>
                <a:ea typeface="Calibri" panose="020F0502020204030204" pitchFamily="34" charset="0"/>
                <a:cs typeface="Courier New" panose="02070309020205020404" pitchFamily="49" charset="0"/>
              </a:rPr>
              <a:t>E.g. If two Standing Panelists cannot agree on the third, do we want the full Standing Panel, or the SP Leader to select?</a:t>
            </a:r>
          </a:p>
          <a:p>
            <a:pPr lvl="1">
              <a:lnSpc>
                <a:spcPct val="107000"/>
              </a:lnSpc>
              <a:spcAft>
                <a:spcPts val="800"/>
              </a:spcAft>
            </a:pPr>
            <a:r>
              <a:rPr lang="en-US" sz="1400" dirty="0" err="1">
                <a:latin typeface="Poppins Light" panose="00000400000000000000" pitchFamily="2" charset="0"/>
                <a:ea typeface="Calibri" panose="020F0502020204030204" pitchFamily="34" charset="0"/>
                <a:cs typeface="Courier New" panose="02070309020205020404" pitchFamily="49" charset="0"/>
              </a:rPr>
              <a:t>E.g.what</a:t>
            </a:r>
            <a:r>
              <a:rPr lang="en-US" sz="1400" dirty="0">
                <a:latin typeface="Poppins Light" panose="00000400000000000000" pitchFamily="2" charset="0"/>
                <a:ea typeface="Calibri" panose="020F0502020204030204" pitchFamily="34" charset="0"/>
                <a:cs typeface="Courier New" panose="02070309020205020404" pitchFamily="49" charset="0"/>
              </a:rPr>
              <a:t> happens if a party does not select a panelist</a:t>
            </a:r>
          </a:p>
          <a:p>
            <a:pPr>
              <a:lnSpc>
                <a:spcPct val="107000"/>
              </a:lnSpc>
              <a:spcAft>
                <a:spcPts val="800"/>
              </a:spcAft>
            </a:pPr>
            <a:r>
              <a:rPr lang="en-US" sz="1800" dirty="0">
                <a:latin typeface="Poppins Light" panose="00000400000000000000" pitchFamily="2" charset="0"/>
                <a:ea typeface="Calibri" panose="020F0502020204030204" pitchFamily="34" charset="0"/>
                <a:cs typeface="Courier New" panose="02070309020205020404" pitchFamily="49" charset="0"/>
              </a:rPr>
              <a:t>Standing Panel will be a minimum 7 people.  How would nationality restrictions work?</a:t>
            </a:r>
          </a:p>
          <a:p>
            <a:pPr>
              <a:lnSpc>
                <a:spcPct val="107000"/>
              </a:lnSpc>
              <a:spcAft>
                <a:spcPts val="800"/>
              </a:spcAft>
            </a:pPr>
            <a:r>
              <a:rPr lang="en-US" sz="1800" dirty="0">
                <a:latin typeface="Poppins Light" panose="00000400000000000000" pitchFamily="2" charset="0"/>
                <a:ea typeface="Calibri" panose="020F0502020204030204" pitchFamily="34" charset="0"/>
                <a:cs typeface="Courier New" panose="02070309020205020404" pitchFamily="49" charset="0"/>
              </a:rPr>
              <a:t> Are time limits for selection needed? Interim rules have none</a:t>
            </a:r>
            <a:endParaRPr lang="en-GB" sz="1800" dirty="0">
              <a:effectLst/>
              <a:latin typeface="Calibri" panose="020F0502020204030204" pitchFamily="34" charset="0"/>
              <a:ea typeface="Calibri" panose="020F0502020204030204" pitchFamily="34" charset="0"/>
              <a:cs typeface="Courier New" panose="02070309020205020404" pitchFamily="49" charset="0"/>
            </a:endParaRPr>
          </a:p>
          <a:p>
            <a:endParaRPr lang="en-US" dirty="0"/>
          </a:p>
        </p:txBody>
      </p:sp>
      <p:sp>
        <p:nvSpPr>
          <p:cNvPr id="4" name="Slide Number Placeholder 3">
            <a:extLst>
              <a:ext uri="{FF2B5EF4-FFF2-40B4-BE49-F238E27FC236}">
                <a16:creationId xmlns:a16="http://schemas.microsoft.com/office/drawing/2014/main" id="{474D9508-7DCA-1E19-6378-F8C60E0FD078}"/>
              </a:ext>
            </a:extLst>
          </p:cNvPr>
          <p:cNvSpPr>
            <a:spLocks noGrp="1"/>
          </p:cNvSpPr>
          <p:nvPr>
            <p:ph type="sldNum" sz="quarter" idx="12"/>
          </p:nvPr>
        </p:nvSpPr>
        <p:spPr/>
        <p:txBody>
          <a:bodyPr/>
          <a:lstStyle/>
          <a:p>
            <a:fld id="{0FE7BB2A-5828-4D15-A485-499A79B35AE4}" type="slidenum">
              <a:rPr lang="en-GB" smtClean="0"/>
              <a:t>2</a:t>
            </a:fld>
            <a:endParaRPr lang="en-GB"/>
          </a:p>
        </p:txBody>
      </p:sp>
    </p:spTree>
    <p:extLst>
      <p:ext uri="{BB962C8B-B14F-4D97-AF65-F5344CB8AC3E}">
        <p14:creationId xmlns:p14="http://schemas.microsoft.com/office/powerpoint/2010/main" val="3111972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20D94-13D0-42EC-A0AF-4053E8A62DA4}"/>
              </a:ext>
            </a:extLst>
          </p:cNvPr>
          <p:cNvSpPr>
            <a:spLocks noGrp="1"/>
          </p:cNvSpPr>
          <p:nvPr>
            <p:ph type="title"/>
          </p:nvPr>
        </p:nvSpPr>
        <p:spPr>
          <a:xfrm>
            <a:off x="838200" y="365126"/>
            <a:ext cx="10515600" cy="838524"/>
          </a:xfrm>
        </p:spPr>
        <p:txBody>
          <a:bodyPr>
            <a:normAutofit/>
          </a:bodyPr>
          <a:lstStyle/>
          <a:p>
            <a:r>
              <a:rPr lang="en-US" sz="2400" b="1" dirty="0"/>
              <a:t>Next Topics for Sub Teams: Arbitrators</a:t>
            </a:r>
            <a:endParaRPr lang="en-GB" sz="2400" b="1" dirty="0"/>
          </a:p>
        </p:txBody>
      </p:sp>
      <p:sp>
        <p:nvSpPr>
          <p:cNvPr id="3" name="Content Placeholder 2">
            <a:extLst>
              <a:ext uri="{FF2B5EF4-FFF2-40B4-BE49-F238E27FC236}">
                <a16:creationId xmlns:a16="http://schemas.microsoft.com/office/drawing/2014/main" id="{71587A9D-4593-4867-B510-E9E2914B88C8}"/>
              </a:ext>
            </a:extLst>
          </p:cNvPr>
          <p:cNvSpPr>
            <a:spLocks noGrp="1"/>
          </p:cNvSpPr>
          <p:nvPr>
            <p:ph idx="1"/>
          </p:nvPr>
        </p:nvSpPr>
        <p:spPr>
          <a:xfrm>
            <a:off x="838200" y="1548882"/>
            <a:ext cx="10515600" cy="4628081"/>
          </a:xfrm>
        </p:spPr>
        <p:txBody>
          <a:bodyPr>
            <a:normAutofit/>
          </a:bodyPr>
          <a:lstStyle/>
          <a:p>
            <a:pPr marL="0" indent="0">
              <a:lnSpc>
                <a:spcPct val="107000"/>
              </a:lnSpc>
              <a:spcAft>
                <a:spcPts val="800"/>
              </a:spcAft>
              <a:buNone/>
            </a:pPr>
            <a:r>
              <a:rPr lang="en-GB" sz="1800" dirty="0">
                <a:effectLst/>
                <a:latin typeface="Poppins Light" panose="00000400000000000000" pitchFamily="2" charset="0"/>
                <a:ea typeface="Calibri" panose="020F0502020204030204" pitchFamily="34" charset="0"/>
              </a:rPr>
              <a:t>Previous sub team volunteers:</a:t>
            </a:r>
          </a:p>
          <a:p>
            <a:pPr marL="342900" lvl="0" indent="-342900">
              <a:lnSpc>
                <a:spcPct val="105000"/>
              </a:lnSpc>
              <a:buFont typeface="Symbol" panose="05050102010706020507" pitchFamily="18" charset="2"/>
              <a:buChar char=""/>
            </a:pPr>
            <a:r>
              <a:rPr lang="en-US" sz="1600" dirty="0">
                <a:effectLst/>
                <a:latin typeface="Poppins Light" panose="00000400000000000000" pitchFamily="2" charset="0"/>
                <a:ea typeface="Times New Roman" panose="02020603050405020304" pitchFamily="18" charset="0"/>
                <a:cs typeface="Courier New" panose="02070309020205020404" pitchFamily="49" charset="0"/>
              </a:rPr>
              <a:t>Flip Petillion</a:t>
            </a:r>
            <a:endParaRPr lang="en-GB" sz="1600" dirty="0">
              <a:effectLst/>
              <a:latin typeface="Calibri" panose="020F0502020204030204" pitchFamily="34" charset="0"/>
              <a:ea typeface="Calibri" panose="020F0502020204030204" pitchFamily="34" charset="0"/>
              <a:cs typeface="Courier New" panose="02070309020205020404" pitchFamily="49" charset="0"/>
            </a:endParaRPr>
          </a:p>
          <a:p>
            <a:pPr marL="342900" lvl="0" indent="-342900">
              <a:lnSpc>
                <a:spcPct val="105000"/>
              </a:lnSpc>
              <a:buFont typeface="Symbol" panose="05050102010706020507" pitchFamily="18" charset="2"/>
              <a:buChar char=""/>
            </a:pPr>
            <a:r>
              <a:rPr lang="en-US" sz="1600" dirty="0">
                <a:effectLst/>
                <a:latin typeface="Poppins Light" panose="00000400000000000000" pitchFamily="2" charset="0"/>
                <a:ea typeface="Times New Roman" panose="02020603050405020304" pitchFamily="18" charset="0"/>
                <a:cs typeface="Courier New" panose="02070309020205020404" pitchFamily="49" charset="0"/>
              </a:rPr>
              <a:t>David McAuley</a:t>
            </a:r>
            <a:endParaRPr lang="en-GB" sz="1600" dirty="0">
              <a:effectLst/>
              <a:latin typeface="Calibri" panose="020F0502020204030204" pitchFamily="34" charset="0"/>
              <a:ea typeface="Calibri" panose="020F0502020204030204" pitchFamily="34" charset="0"/>
              <a:cs typeface="Courier New" panose="02070309020205020404" pitchFamily="49" charset="0"/>
            </a:endParaRPr>
          </a:p>
          <a:p>
            <a:pPr marL="342900" lvl="0" indent="-342900">
              <a:lnSpc>
                <a:spcPct val="105000"/>
              </a:lnSpc>
              <a:buFont typeface="Symbol" panose="05050102010706020507" pitchFamily="18" charset="2"/>
              <a:buChar char=""/>
            </a:pPr>
            <a:r>
              <a:rPr lang="en-US" sz="1600" dirty="0">
                <a:effectLst/>
                <a:latin typeface="Poppins Light" panose="00000400000000000000" pitchFamily="2" charset="0"/>
                <a:ea typeface="Times New Roman" panose="02020603050405020304" pitchFamily="18" charset="0"/>
                <a:cs typeface="Courier New" panose="02070309020205020404" pitchFamily="49" charset="0"/>
              </a:rPr>
              <a:t>ICANN Legal </a:t>
            </a:r>
            <a:endParaRPr lang="en-GB" sz="1600" dirty="0">
              <a:effectLst/>
              <a:latin typeface="Calibri" panose="020F0502020204030204" pitchFamily="34" charset="0"/>
              <a:ea typeface="Calibri" panose="020F0502020204030204" pitchFamily="34" charset="0"/>
              <a:cs typeface="Courier New" panose="02070309020205020404" pitchFamily="49" charset="0"/>
            </a:endParaRPr>
          </a:p>
          <a:p>
            <a:endParaRPr lang="en-US" dirty="0"/>
          </a:p>
        </p:txBody>
      </p:sp>
      <p:sp>
        <p:nvSpPr>
          <p:cNvPr id="4" name="Slide Number Placeholder 3">
            <a:extLst>
              <a:ext uri="{FF2B5EF4-FFF2-40B4-BE49-F238E27FC236}">
                <a16:creationId xmlns:a16="http://schemas.microsoft.com/office/drawing/2014/main" id="{8AB76F88-E361-BEFD-2CA9-8A9F25D8D0F2}"/>
              </a:ext>
            </a:extLst>
          </p:cNvPr>
          <p:cNvSpPr>
            <a:spLocks noGrp="1"/>
          </p:cNvSpPr>
          <p:nvPr>
            <p:ph type="sldNum" sz="quarter" idx="12"/>
          </p:nvPr>
        </p:nvSpPr>
        <p:spPr/>
        <p:txBody>
          <a:bodyPr/>
          <a:lstStyle/>
          <a:p>
            <a:fld id="{0FE7BB2A-5828-4D15-A485-499A79B35AE4}" type="slidenum">
              <a:rPr lang="en-GB" smtClean="0"/>
              <a:t>3</a:t>
            </a:fld>
            <a:endParaRPr lang="en-GB"/>
          </a:p>
        </p:txBody>
      </p:sp>
    </p:spTree>
    <p:extLst>
      <p:ext uri="{BB962C8B-B14F-4D97-AF65-F5344CB8AC3E}">
        <p14:creationId xmlns:p14="http://schemas.microsoft.com/office/powerpoint/2010/main" val="600512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20D94-13D0-42EC-A0AF-4053E8A62DA4}"/>
              </a:ext>
            </a:extLst>
          </p:cNvPr>
          <p:cNvSpPr>
            <a:spLocks noGrp="1"/>
          </p:cNvSpPr>
          <p:nvPr>
            <p:ph type="title"/>
          </p:nvPr>
        </p:nvSpPr>
        <p:spPr>
          <a:xfrm>
            <a:off x="838200" y="365126"/>
            <a:ext cx="10515600" cy="838524"/>
          </a:xfrm>
        </p:spPr>
        <p:txBody>
          <a:bodyPr>
            <a:normAutofit/>
          </a:bodyPr>
          <a:lstStyle/>
          <a:p>
            <a:r>
              <a:rPr lang="en-US" sz="2400" b="1" dirty="0"/>
              <a:t>Next Topics for Sub Teams: ICANN Non-Response</a:t>
            </a:r>
            <a:endParaRPr lang="en-GB" sz="2400" b="1" dirty="0"/>
          </a:p>
        </p:txBody>
      </p:sp>
      <p:sp>
        <p:nvSpPr>
          <p:cNvPr id="3" name="Content Placeholder 2">
            <a:extLst>
              <a:ext uri="{FF2B5EF4-FFF2-40B4-BE49-F238E27FC236}">
                <a16:creationId xmlns:a16="http://schemas.microsoft.com/office/drawing/2014/main" id="{71587A9D-4593-4867-B510-E9E2914B88C8}"/>
              </a:ext>
            </a:extLst>
          </p:cNvPr>
          <p:cNvSpPr>
            <a:spLocks noGrp="1"/>
          </p:cNvSpPr>
          <p:nvPr>
            <p:ph idx="1"/>
          </p:nvPr>
        </p:nvSpPr>
        <p:spPr>
          <a:xfrm>
            <a:off x="838200" y="1548882"/>
            <a:ext cx="10515600" cy="4628081"/>
          </a:xfrm>
        </p:spPr>
        <p:txBody>
          <a:bodyPr>
            <a:normAutofit fontScale="92500" lnSpcReduction="20000"/>
          </a:bodyPr>
          <a:lstStyle/>
          <a:p>
            <a:pPr marL="0" indent="0">
              <a:buNone/>
            </a:pPr>
            <a:r>
              <a:rPr lang="en-US" sz="1800" dirty="0">
                <a:effectLst/>
                <a:latin typeface="Poppins Light" panose="00000400000000000000" pitchFamily="2" charset="0"/>
                <a:ea typeface="Calibri" panose="020F0502020204030204" pitchFamily="34" charset="0"/>
              </a:rPr>
              <a:t>Procedure where ICANN elects not to respond (Bylaws 4.3(n)(iv)(F)):</a:t>
            </a:r>
          </a:p>
          <a:p>
            <a:pPr marL="0" indent="0">
              <a:buNone/>
            </a:pPr>
            <a:endParaRPr lang="en-US" sz="1800" dirty="0">
              <a:effectLst/>
              <a:latin typeface="Poppins Light" panose="00000400000000000000" pitchFamily="2" charset="0"/>
              <a:ea typeface="Calibri" panose="020F0502020204030204" pitchFamily="34" charset="0"/>
            </a:endParaRPr>
          </a:p>
          <a:p>
            <a:pPr marL="457200" lvl="1" indent="0">
              <a:buNone/>
            </a:pPr>
            <a:r>
              <a:rPr lang="en-US" sz="1400" b="0" i="0" dirty="0">
                <a:solidFill>
                  <a:srgbClr val="333333"/>
                </a:solidFill>
                <a:effectLst/>
                <a:latin typeface="Poppins Light" panose="00000400000000000000" pitchFamily="2" charset="0"/>
                <a:cs typeface="Poppins Light" panose="00000400000000000000" pitchFamily="2" charset="0"/>
              </a:rPr>
              <a:t>(n)(iv) The Rules of Procedure are intended to ensure fundamental fairness and due process and shall at a minimum address the following elements:</a:t>
            </a:r>
          </a:p>
          <a:p>
            <a:pPr marL="457200" lvl="1" indent="0">
              <a:buNone/>
            </a:pPr>
            <a:r>
              <a:rPr lang="en-US" sz="1400" dirty="0">
                <a:solidFill>
                  <a:srgbClr val="333333"/>
                </a:solidFill>
                <a:latin typeface="Poppins Light" panose="00000400000000000000" pitchFamily="2" charset="0"/>
                <a:cs typeface="Poppins Light" panose="00000400000000000000" pitchFamily="2" charset="0"/>
              </a:rPr>
              <a:t>(F) Procedures if ICANN elects not to respond to an IRP</a:t>
            </a:r>
            <a:endParaRPr lang="en-US" sz="1400" b="0" i="0" dirty="0">
              <a:solidFill>
                <a:srgbClr val="333333"/>
              </a:solidFill>
              <a:latin typeface="Poppins Light" panose="00000400000000000000" pitchFamily="2" charset="0"/>
              <a:cs typeface="Poppins Light" panose="00000400000000000000" pitchFamily="2" charset="0"/>
            </a:endParaRPr>
          </a:p>
          <a:p>
            <a:pPr marL="457200" lvl="1" indent="0">
              <a:buNone/>
            </a:pPr>
            <a:endParaRPr lang="en-GB" sz="1400" dirty="0">
              <a:effectLst/>
              <a:latin typeface="Poppins Light" panose="00000400000000000000" pitchFamily="2" charset="0"/>
              <a:ea typeface="Calibri" panose="020F0502020204030204" pitchFamily="34" charset="0"/>
            </a:endParaRPr>
          </a:p>
          <a:p>
            <a:pPr marL="0" indent="0">
              <a:buNone/>
            </a:pPr>
            <a:r>
              <a:rPr lang="en-US" sz="1800" b="0" i="0" dirty="0">
                <a:solidFill>
                  <a:srgbClr val="333333"/>
                </a:solidFill>
                <a:effectLst/>
                <a:latin typeface="Poppins Light" panose="00000400000000000000" pitchFamily="2" charset="0"/>
                <a:cs typeface="Poppins Light" panose="00000400000000000000" pitchFamily="2" charset="0"/>
              </a:rPr>
              <a:t>Note also Bylaws 4.3(t):</a:t>
            </a:r>
          </a:p>
          <a:p>
            <a:pPr marL="457200" lvl="1" indent="0">
              <a:buNone/>
            </a:pPr>
            <a:r>
              <a:rPr lang="en-US" sz="1400" b="0" i="0" dirty="0">
                <a:solidFill>
                  <a:srgbClr val="333333"/>
                </a:solidFill>
                <a:effectLst/>
                <a:latin typeface="Poppins Light" panose="00000400000000000000" pitchFamily="2" charset="0"/>
                <a:cs typeface="Poppins Light" panose="00000400000000000000" pitchFamily="2" charset="0"/>
              </a:rPr>
              <a:t>Each IRP Panel shall make its decision based solely on the documentation, supporting materials, and arguments submitted by the parties, and in its decision shall specifically designate the prevailing party as to each part of a Claim.</a:t>
            </a:r>
          </a:p>
          <a:p>
            <a:pPr marL="457200" lvl="1" indent="0">
              <a:buNone/>
            </a:pPr>
            <a:endParaRPr lang="en-US" sz="1400" dirty="0">
              <a:solidFill>
                <a:srgbClr val="333333"/>
              </a:solidFill>
              <a:latin typeface="Poppins Light" panose="00000400000000000000" pitchFamily="2" charset="0"/>
              <a:cs typeface="Poppins Light" panose="00000400000000000000" pitchFamily="2" charset="0"/>
            </a:endParaRPr>
          </a:p>
          <a:p>
            <a:pPr marL="0" indent="0">
              <a:lnSpc>
                <a:spcPct val="107000"/>
              </a:lnSpc>
              <a:spcAft>
                <a:spcPts val="800"/>
              </a:spcAft>
              <a:buNone/>
            </a:pPr>
            <a:r>
              <a:rPr lang="en-US" sz="1800" dirty="0">
                <a:effectLst/>
                <a:latin typeface="Poppins Light" panose="00000400000000000000" pitchFamily="2" charset="0"/>
                <a:ea typeface="Calibri" panose="020F0502020204030204" pitchFamily="34" charset="0"/>
                <a:cs typeface="Poppins Light" panose="00000400000000000000" pitchFamily="2" charset="0"/>
              </a:rPr>
              <a:t>Possible considerations might include a review of a</a:t>
            </a:r>
            <a:r>
              <a:rPr lang="en-US" sz="1800" dirty="0">
                <a:latin typeface="Poppins Light" panose="00000400000000000000" pitchFamily="2" charset="0"/>
                <a:ea typeface="Calibri" panose="020F0502020204030204" pitchFamily="34" charset="0"/>
                <a:cs typeface="Poppins Light" panose="00000400000000000000" pitchFamily="2" charset="0"/>
              </a:rPr>
              <a:t>ny elements of the rules which need to be revised to address ICANN non-participation, e.g. panel selection (N.B. Arbitrators sub-team should address where either party fails to select a panelist); other?</a:t>
            </a:r>
            <a:endParaRPr lang="en-US" sz="1800" dirty="0">
              <a:effectLst/>
              <a:latin typeface="Poppins Light" panose="00000400000000000000" pitchFamily="2" charset="0"/>
              <a:ea typeface="Calibri" panose="020F0502020204030204" pitchFamily="34" charset="0"/>
              <a:cs typeface="Poppins Light" panose="00000400000000000000" pitchFamily="2" charset="0"/>
            </a:endParaRPr>
          </a:p>
          <a:p>
            <a:pPr marL="0" indent="0">
              <a:lnSpc>
                <a:spcPct val="107000"/>
              </a:lnSpc>
              <a:spcAft>
                <a:spcPts val="800"/>
              </a:spcAft>
              <a:buNone/>
            </a:pPr>
            <a:r>
              <a:rPr lang="en-US" sz="1800" dirty="0">
                <a:effectLst/>
                <a:latin typeface="Poppins Light" panose="00000400000000000000" pitchFamily="2" charset="0"/>
                <a:ea typeface="Calibri" panose="020F0502020204030204" pitchFamily="34" charset="0"/>
                <a:cs typeface="Poppins Light" panose="00000400000000000000" pitchFamily="2" charset="0"/>
              </a:rPr>
              <a:t>Previous sub team volunteers:</a:t>
            </a:r>
            <a:endParaRPr lang="en-GB" sz="1800" dirty="0">
              <a:effectLst/>
              <a:latin typeface="Poppins Light" panose="00000400000000000000" pitchFamily="2" charset="0"/>
              <a:ea typeface="Calibri" panose="020F0502020204030204" pitchFamily="34" charset="0"/>
              <a:cs typeface="Poppins Light" panose="00000400000000000000" pitchFamily="2" charset="0"/>
            </a:endParaRPr>
          </a:p>
          <a:p>
            <a:pPr marL="342900" lvl="0" indent="-342900">
              <a:lnSpc>
                <a:spcPct val="105000"/>
              </a:lnSpc>
              <a:buFont typeface="Symbol" panose="05050102010706020507" pitchFamily="18" charset="2"/>
              <a:buChar char=""/>
            </a:pPr>
            <a:r>
              <a:rPr lang="en-US" sz="1600" dirty="0">
                <a:effectLst/>
                <a:latin typeface="Poppins Light" panose="00000400000000000000" pitchFamily="2" charset="0"/>
                <a:ea typeface="Times New Roman" panose="02020603050405020304" pitchFamily="18" charset="0"/>
                <a:cs typeface="Poppins Light" panose="00000400000000000000" pitchFamily="2" charset="0"/>
              </a:rPr>
              <a:t>David McAuley</a:t>
            </a:r>
            <a:endParaRPr lang="en-GB" sz="1600" dirty="0">
              <a:effectLst/>
              <a:latin typeface="Poppins Light" panose="00000400000000000000" pitchFamily="2" charset="0"/>
              <a:ea typeface="Calibri" panose="020F0502020204030204" pitchFamily="34" charset="0"/>
              <a:cs typeface="Poppins Light" panose="00000400000000000000" pitchFamily="2" charset="0"/>
            </a:endParaRPr>
          </a:p>
          <a:p>
            <a:pPr marL="342900" lvl="0" indent="-342900">
              <a:lnSpc>
                <a:spcPct val="105000"/>
              </a:lnSpc>
              <a:spcAft>
                <a:spcPts val="800"/>
              </a:spcAft>
              <a:buFont typeface="Symbol" panose="05050102010706020507" pitchFamily="18" charset="2"/>
              <a:buChar char=""/>
            </a:pPr>
            <a:r>
              <a:rPr lang="en-US" sz="1600" dirty="0">
                <a:effectLst/>
                <a:latin typeface="Poppins Light" panose="00000400000000000000" pitchFamily="2" charset="0"/>
                <a:ea typeface="Times New Roman" panose="02020603050405020304" pitchFamily="18" charset="0"/>
                <a:cs typeface="Poppins Light" panose="00000400000000000000" pitchFamily="2" charset="0"/>
              </a:rPr>
              <a:t>ICANN Legal</a:t>
            </a:r>
            <a:endParaRPr lang="en-GB" sz="1600" dirty="0">
              <a:effectLst/>
              <a:latin typeface="Poppins Light" panose="00000400000000000000" pitchFamily="2" charset="0"/>
              <a:ea typeface="Calibri" panose="020F0502020204030204" pitchFamily="34" charset="0"/>
              <a:cs typeface="Poppins Light" panose="00000400000000000000" pitchFamily="2" charset="0"/>
            </a:endParaRPr>
          </a:p>
          <a:p>
            <a:pPr marL="0" indent="0">
              <a:buNone/>
            </a:pPr>
            <a:endParaRPr lang="en-US" sz="1800" dirty="0">
              <a:latin typeface="Poppins Light" panose="00000400000000000000" pitchFamily="2" charset="0"/>
              <a:cs typeface="Poppins Light" panose="00000400000000000000" pitchFamily="2" charset="0"/>
            </a:endParaRPr>
          </a:p>
        </p:txBody>
      </p:sp>
      <p:sp>
        <p:nvSpPr>
          <p:cNvPr id="9" name="Slide Number Placeholder 8">
            <a:extLst>
              <a:ext uri="{FF2B5EF4-FFF2-40B4-BE49-F238E27FC236}">
                <a16:creationId xmlns:a16="http://schemas.microsoft.com/office/drawing/2014/main" id="{DBFE37A8-EC91-5F03-F6AA-07409E25F7D7}"/>
              </a:ext>
            </a:extLst>
          </p:cNvPr>
          <p:cNvSpPr>
            <a:spLocks noGrp="1"/>
          </p:cNvSpPr>
          <p:nvPr>
            <p:ph type="sldNum" sz="quarter" idx="12"/>
          </p:nvPr>
        </p:nvSpPr>
        <p:spPr/>
        <p:txBody>
          <a:bodyPr/>
          <a:lstStyle/>
          <a:p>
            <a:fld id="{0FE7BB2A-5828-4D15-A485-499A79B35AE4}" type="slidenum">
              <a:rPr lang="en-GB" smtClean="0"/>
              <a:t>4</a:t>
            </a:fld>
            <a:endParaRPr lang="en-GB"/>
          </a:p>
        </p:txBody>
      </p:sp>
    </p:spTree>
    <p:extLst>
      <p:ext uri="{BB962C8B-B14F-4D97-AF65-F5344CB8AC3E}">
        <p14:creationId xmlns:p14="http://schemas.microsoft.com/office/powerpoint/2010/main" val="1137479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20D94-13D0-42EC-A0AF-4053E8A62DA4}"/>
              </a:ext>
            </a:extLst>
          </p:cNvPr>
          <p:cNvSpPr>
            <a:spLocks noGrp="1"/>
          </p:cNvSpPr>
          <p:nvPr>
            <p:ph type="title"/>
          </p:nvPr>
        </p:nvSpPr>
        <p:spPr>
          <a:xfrm>
            <a:off x="838200" y="365126"/>
            <a:ext cx="10515600" cy="838524"/>
          </a:xfrm>
        </p:spPr>
        <p:txBody>
          <a:bodyPr>
            <a:normAutofit/>
          </a:bodyPr>
          <a:lstStyle/>
          <a:p>
            <a:r>
              <a:rPr lang="en-US" sz="2400" b="1" dirty="0"/>
              <a:t>Topics requiring further [initial] discussion in Plenary: Appeals (Art 14)</a:t>
            </a:r>
            <a:endParaRPr lang="en-GB" sz="2400" b="1" dirty="0"/>
          </a:p>
        </p:txBody>
      </p:sp>
      <p:sp>
        <p:nvSpPr>
          <p:cNvPr id="3" name="Content Placeholder 2">
            <a:extLst>
              <a:ext uri="{FF2B5EF4-FFF2-40B4-BE49-F238E27FC236}">
                <a16:creationId xmlns:a16="http://schemas.microsoft.com/office/drawing/2014/main" id="{71587A9D-4593-4867-B510-E9E2914B88C8}"/>
              </a:ext>
            </a:extLst>
          </p:cNvPr>
          <p:cNvSpPr>
            <a:spLocks noGrp="1"/>
          </p:cNvSpPr>
          <p:nvPr>
            <p:ph idx="1"/>
          </p:nvPr>
        </p:nvSpPr>
        <p:spPr>
          <a:xfrm>
            <a:off x="838200" y="1548882"/>
            <a:ext cx="10515600" cy="4628081"/>
          </a:xfrm>
        </p:spPr>
        <p:txBody>
          <a:bodyPr>
            <a:normAutofit lnSpcReduction="10000"/>
          </a:bodyPr>
          <a:lstStyle/>
          <a:p>
            <a:pPr marL="342900" lvl="0" indent="-342900">
              <a:lnSpc>
                <a:spcPct val="107000"/>
              </a:lnSpc>
              <a:buFont typeface="+mj-lt"/>
              <a:buAutoNum type="alphaLcParenR"/>
            </a:pPr>
            <a:r>
              <a:rPr lang="en-US" sz="1800" dirty="0">
                <a:effectLst/>
                <a:latin typeface="Poppins Light" panose="00000400000000000000" pitchFamily="2" charset="0"/>
                <a:ea typeface="Times New Roman" panose="02020603050405020304" pitchFamily="18" charset="0"/>
              </a:rPr>
              <a:t>Rules for Appeals - Art 14 is extremely brief.  Do we need to expand Art 14, or draft separate Rules to deal with Appeals?  Do we leave it to Standing Panel to set the procedure if a case arises?  What is the current process if a </a:t>
            </a:r>
            <a:r>
              <a:rPr lang="en-US" sz="1800" dirty="0">
                <a:latin typeface="Poppins Light" panose="00000400000000000000" pitchFamily="2" charset="0"/>
                <a:ea typeface="Times New Roman" panose="02020603050405020304" pitchFamily="18" charset="0"/>
              </a:rPr>
              <a:t>Party </a:t>
            </a:r>
            <a:r>
              <a:rPr lang="en-US" sz="1800" dirty="0">
                <a:effectLst/>
                <a:latin typeface="Poppins Light" panose="00000400000000000000" pitchFamily="2" charset="0"/>
                <a:ea typeface="Times New Roman" panose="02020603050405020304" pitchFamily="18" charset="0"/>
              </a:rPr>
              <a:t>wishes to appeal?</a:t>
            </a:r>
          </a:p>
          <a:p>
            <a:pPr marL="457200" lvl="1" indent="0">
              <a:lnSpc>
                <a:spcPct val="107000"/>
              </a:lnSpc>
              <a:buNone/>
            </a:pPr>
            <a:r>
              <a:rPr lang="en-US" sz="1400" dirty="0">
                <a:latin typeface="Poppins Light" panose="00000400000000000000" pitchFamily="2" charset="0"/>
                <a:cs typeface="Poppins Light" panose="00000400000000000000" pitchFamily="2" charset="0"/>
              </a:rPr>
              <a:t>Art 14: An IRP PANEL DECISION may be appealed to the full STANDING PANEL sitting </a:t>
            </a:r>
            <a:r>
              <a:rPr lang="en-US" sz="1400" dirty="0" err="1">
                <a:latin typeface="Poppins Light" panose="00000400000000000000" pitchFamily="2" charset="0"/>
                <a:cs typeface="Poppins Light" panose="00000400000000000000" pitchFamily="2" charset="0"/>
              </a:rPr>
              <a:t>en</a:t>
            </a:r>
            <a:r>
              <a:rPr lang="en-US" sz="1400" dirty="0">
                <a:latin typeface="Poppins Light" panose="00000400000000000000" pitchFamily="2" charset="0"/>
                <a:cs typeface="Poppins Light" panose="00000400000000000000" pitchFamily="2" charset="0"/>
              </a:rPr>
              <a:t> banc within 60 days of the issuance of such decision. The </a:t>
            </a:r>
            <a:r>
              <a:rPr lang="en-US" sz="1400" dirty="0" err="1">
                <a:latin typeface="Poppins Light" panose="00000400000000000000" pitchFamily="2" charset="0"/>
                <a:cs typeface="Poppins Light" panose="00000400000000000000" pitchFamily="2" charset="0"/>
              </a:rPr>
              <a:t>en</a:t>
            </a:r>
            <a:r>
              <a:rPr lang="en-US" sz="1400" dirty="0">
                <a:latin typeface="Poppins Light" panose="00000400000000000000" pitchFamily="2" charset="0"/>
                <a:cs typeface="Poppins Light" panose="00000400000000000000" pitchFamily="2" charset="0"/>
              </a:rPr>
              <a:t> banc STANDING PANEL will review such appealed IRP PANEL DECISION based on a clear error of judgment or the application of an incorrect legal standard. The </a:t>
            </a:r>
            <a:r>
              <a:rPr lang="en-US" sz="1400" dirty="0" err="1">
                <a:latin typeface="Poppins Light" panose="00000400000000000000" pitchFamily="2" charset="0"/>
                <a:cs typeface="Poppins Light" panose="00000400000000000000" pitchFamily="2" charset="0"/>
              </a:rPr>
              <a:t>en</a:t>
            </a:r>
            <a:r>
              <a:rPr lang="en-US" sz="1400" dirty="0">
                <a:latin typeface="Poppins Light" panose="00000400000000000000" pitchFamily="2" charset="0"/>
                <a:cs typeface="Poppins Light" panose="00000400000000000000" pitchFamily="2" charset="0"/>
              </a:rPr>
              <a:t> banc STANDING PANEL may also resolve any disputes between panelists on an IRP PANEL or the PROCEDURES OFFICER with respect to consolidation of CLAIMS or intervention.</a:t>
            </a:r>
            <a:endParaRPr lang="en-US" sz="1400" dirty="0">
              <a:latin typeface="Poppins Light" panose="00000400000000000000" pitchFamily="2" charset="0"/>
              <a:ea typeface="Calibri" panose="020F0502020204030204" pitchFamily="34" charset="0"/>
              <a:cs typeface="Poppins Light" panose="00000400000000000000" pitchFamily="2" charset="0"/>
            </a:endParaRPr>
          </a:p>
          <a:p>
            <a:pPr marL="342900" lvl="0" indent="-342900">
              <a:lnSpc>
                <a:spcPct val="107000"/>
              </a:lnSpc>
              <a:buFont typeface="+mj-lt"/>
              <a:buAutoNum type="alphaLcParenR" startAt="2"/>
            </a:pPr>
            <a:r>
              <a:rPr lang="en-US" sz="1800">
                <a:effectLst/>
                <a:latin typeface="Poppins Light" panose="00000400000000000000" pitchFamily="2" charset="0"/>
                <a:ea typeface="Calibri" panose="020F0502020204030204" pitchFamily="34" charset="0"/>
              </a:rPr>
              <a:t>Limitations </a:t>
            </a:r>
            <a:r>
              <a:rPr lang="en-US" sz="1800" dirty="0">
                <a:effectLst/>
                <a:latin typeface="Poppins Light" panose="00000400000000000000" pitchFamily="2" charset="0"/>
                <a:ea typeface="Calibri" panose="020F0502020204030204" pitchFamily="34" charset="0"/>
              </a:rPr>
              <a:t>on Appeals – do we wish to establish any (</a:t>
            </a:r>
            <a:r>
              <a:rPr lang="en-US" sz="1800" dirty="0">
                <a:effectLst/>
                <a:latin typeface="Poppins Light" panose="00000400000000000000" pitchFamily="2" charset="0"/>
                <a:ea typeface="Times New Roman" panose="02020603050405020304" pitchFamily="18" charset="0"/>
              </a:rPr>
              <a:t>Bylaws 4.3(w))</a:t>
            </a:r>
          </a:p>
          <a:p>
            <a:pPr marL="457200" lvl="1" indent="0">
              <a:lnSpc>
                <a:spcPct val="107000"/>
              </a:lnSpc>
              <a:buNone/>
            </a:pPr>
            <a:r>
              <a:rPr lang="en-US" sz="1400" b="0" i="0" dirty="0">
                <a:solidFill>
                  <a:srgbClr val="333333"/>
                </a:solidFill>
                <a:effectLst/>
                <a:latin typeface="Poppins Light" panose="00000400000000000000" pitchFamily="2" charset="0"/>
                <a:cs typeface="Poppins Light" panose="00000400000000000000" pitchFamily="2" charset="0"/>
              </a:rPr>
              <a:t>(w) Subject to any limitations established through the Rules of Procedure, an IRP Panel decision may be appealed to the full Standing Panel sitting </a:t>
            </a:r>
            <a:r>
              <a:rPr lang="en-US" sz="1400" b="0" i="0" dirty="0" err="1">
                <a:solidFill>
                  <a:srgbClr val="333333"/>
                </a:solidFill>
                <a:effectLst/>
                <a:latin typeface="Poppins Light" panose="00000400000000000000" pitchFamily="2" charset="0"/>
                <a:cs typeface="Poppins Light" panose="00000400000000000000" pitchFamily="2" charset="0"/>
              </a:rPr>
              <a:t>en</a:t>
            </a:r>
            <a:r>
              <a:rPr lang="en-US" sz="1400" b="0" i="0" dirty="0">
                <a:solidFill>
                  <a:srgbClr val="333333"/>
                </a:solidFill>
                <a:effectLst/>
                <a:latin typeface="Poppins Light" panose="00000400000000000000" pitchFamily="2" charset="0"/>
                <a:cs typeface="Poppins Light" panose="00000400000000000000" pitchFamily="2" charset="0"/>
              </a:rPr>
              <a:t> banc within sixty (60) days of issuance of such decision.</a:t>
            </a:r>
            <a:endParaRPr lang="en-GB" sz="1400" dirty="0">
              <a:effectLst/>
              <a:latin typeface="Poppins Light" panose="00000400000000000000" pitchFamily="2" charset="0"/>
              <a:ea typeface="Calibri" panose="020F0502020204030204" pitchFamily="34" charset="0"/>
              <a:cs typeface="Poppins Light" panose="00000400000000000000" pitchFamily="2" charset="0"/>
            </a:endParaRPr>
          </a:p>
          <a:p>
            <a:pPr marL="342900" indent="-342900">
              <a:lnSpc>
                <a:spcPct val="107000"/>
              </a:lnSpc>
              <a:spcAft>
                <a:spcPts val="800"/>
              </a:spcAft>
              <a:buFont typeface="+mj-lt"/>
              <a:buAutoNum type="alphaLcParenR" startAt="3"/>
            </a:pPr>
            <a:r>
              <a:rPr lang="en-US" sz="1800" dirty="0">
                <a:effectLst/>
                <a:latin typeface="Poppins Light" panose="00000400000000000000" pitchFamily="2" charset="0"/>
                <a:ea typeface="Times New Roman" panose="02020603050405020304" pitchFamily="18" charset="0"/>
              </a:rPr>
              <a:t>For example, </a:t>
            </a:r>
            <a:r>
              <a:rPr lang="en-US" sz="1800" dirty="0">
                <a:effectLst/>
                <a:latin typeface="Poppins Light" panose="00000400000000000000" pitchFamily="2" charset="0"/>
                <a:ea typeface="Calibri" panose="020F0502020204030204" pitchFamily="34" charset="0"/>
              </a:rPr>
              <a:t>whether non-binding IRPs (see Bylaw 4.3(x)(iv)) should be appealable</a:t>
            </a:r>
          </a:p>
          <a:p>
            <a:pPr marL="457200" lvl="1" indent="0">
              <a:lnSpc>
                <a:spcPct val="107000"/>
              </a:lnSpc>
              <a:spcAft>
                <a:spcPts val="800"/>
              </a:spcAft>
              <a:buNone/>
            </a:pPr>
            <a:r>
              <a:rPr lang="en-GB" sz="1400" dirty="0">
                <a:effectLst/>
                <a:latin typeface="Poppins Light" panose="00000400000000000000" pitchFamily="2" charset="0"/>
                <a:ea typeface="Calibri" panose="020F0502020204030204" pitchFamily="34" charset="0"/>
              </a:rPr>
              <a:t>(iv) By submitting a Claim to the IRP Panel, a Claimant </a:t>
            </a:r>
            <a:r>
              <a:rPr lang="en-GB" sz="1400" dirty="0">
                <a:latin typeface="Poppins Light" panose="00000400000000000000" pitchFamily="2" charset="0"/>
                <a:ea typeface="Calibri" panose="020F0502020204030204" pitchFamily="34" charset="0"/>
              </a:rPr>
              <a:t>thereby agrees that the IRP decision is intended to be a final, binding arbitration decision with respect to such Claimant.  Any Claimant that does not consent to the IRP being a final, binding arbitration decision may initiate a non-binding IRP if ICANN agrees; provided that such a non-binding IRP decision is not intended to be and shall not be enforceable</a:t>
            </a:r>
            <a:endParaRPr lang="en-GB" sz="1400" dirty="0">
              <a:effectLst/>
              <a:latin typeface="Poppins Light" panose="00000400000000000000" pitchFamily="2" charset="0"/>
              <a:ea typeface="Calibri" panose="020F0502020204030204"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EA07C011-D13B-D4BA-FAC1-1538A50BCB37}"/>
              </a:ext>
            </a:extLst>
          </p:cNvPr>
          <p:cNvSpPr>
            <a:spLocks noGrp="1"/>
          </p:cNvSpPr>
          <p:nvPr>
            <p:ph type="sldNum" sz="quarter" idx="12"/>
          </p:nvPr>
        </p:nvSpPr>
        <p:spPr/>
        <p:txBody>
          <a:bodyPr/>
          <a:lstStyle/>
          <a:p>
            <a:fld id="{0FE7BB2A-5828-4D15-A485-499A79B35AE4}" type="slidenum">
              <a:rPr lang="en-GB" smtClean="0"/>
              <a:t>5</a:t>
            </a:fld>
            <a:endParaRPr lang="en-GB"/>
          </a:p>
        </p:txBody>
      </p:sp>
    </p:spTree>
    <p:extLst>
      <p:ext uri="{BB962C8B-B14F-4D97-AF65-F5344CB8AC3E}">
        <p14:creationId xmlns:p14="http://schemas.microsoft.com/office/powerpoint/2010/main" val="3448713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20D94-13D0-42EC-A0AF-4053E8A62DA4}"/>
              </a:ext>
            </a:extLst>
          </p:cNvPr>
          <p:cNvSpPr>
            <a:spLocks noGrp="1"/>
          </p:cNvSpPr>
          <p:nvPr>
            <p:ph type="title"/>
          </p:nvPr>
        </p:nvSpPr>
        <p:spPr>
          <a:xfrm>
            <a:off x="838200" y="365126"/>
            <a:ext cx="10515600" cy="838524"/>
          </a:xfrm>
        </p:spPr>
        <p:txBody>
          <a:bodyPr>
            <a:normAutofit/>
          </a:bodyPr>
          <a:lstStyle/>
          <a:p>
            <a:r>
              <a:rPr lang="en-US" sz="2400" b="1" dirty="0"/>
              <a:t>Topics requiring further [initial] discussion in Plenary: Other</a:t>
            </a:r>
            <a:endParaRPr lang="en-GB" sz="2400" b="1" dirty="0"/>
          </a:p>
        </p:txBody>
      </p:sp>
      <p:sp>
        <p:nvSpPr>
          <p:cNvPr id="3" name="Content Placeholder 2">
            <a:extLst>
              <a:ext uri="{FF2B5EF4-FFF2-40B4-BE49-F238E27FC236}">
                <a16:creationId xmlns:a16="http://schemas.microsoft.com/office/drawing/2014/main" id="{71587A9D-4593-4867-B510-E9E2914B88C8}"/>
              </a:ext>
            </a:extLst>
          </p:cNvPr>
          <p:cNvSpPr>
            <a:spLocks noGrp="1"/>
          </p:cNvSpPr>
          <p:nvPr>
            <p:ph idx="1"/>
          </p:nvPr>
        </p:nvSpPr>
        <p:spPr>
          <a:xfrm>
            <a:off x="838200" y="1371600"/>
            <a:ext cx="10515600" cy="4805363"/>
          </a:xfrm>
        </p:spPr>
        <p:txBody>
          <a:bodyPr>
            <a:normAutofit/>
          </a:bodyPr>
          <a:lstStyle/>
          <a:p>
            <a:pPr marL="0" indent="0">
              <a:buNone/>
            </a:pPr>
            <a:r>
              <a:rPr lang="en-US" sz="1800" dirty="0">
                <a:latin typeface="Poppins Light" panose="00000400000000000000" pitchFamily="2" charset="0"/>
                <a:cs typeface="Poppins Light" panose="00000400000000000000" pitchFamily="2" charset="0"/>
              </a:rPr>
              <a:t>Items raised as potential matters for further consideration:</a:t>
            </a:r>
          </a:p>
          <a:p>
            <a:pPr marL="0" indent="0">
              <a:buNone/>
            </a:pPr>
            <a:endParaRPr lang="en-US" sz="1800" dirty="0">
              <a:latin typeface="Poppins Light" panose="00000400000000000000" pitchFamily="2" charset="0"/>
              <a:cs typeface="Poppins Light" panose="00000400000000000000" pitchFamily="2" charset="0"/>
            </a:endParaRPr>
          </a:p>
          <a:p>
            <a:pPr marL="342900" lvl="0" indent="-342900">
              <a:lnSpc>
                <a:spcPct val="107000"/>
              </a:lnSpc>
              <a:spcAft>
                <a:spcPts val="800"/>
              </a:spcAft>
              <a:buFont typeface="+mj-lt"/>
              <a:buAutoNum type="arabicPeriod"/>
            </a:pPr>
            <a:r>
              <a:rPr lang="en-US" sz="1800" dirty="0">
                <a:effectLst/>
                <a:latin typeface="Poppins Light" panose="00000400000000000000" pitchFamily="2" charset="0"/>
                <a:ea typeface="Calibri" panose="020F0502020204030204" pitchFamily="34" charset="0"/>
              </a:rPr>
              <a:t>Non-binding IRPs and Precedent - is it within our remit to consider whether non-binding IRPs should constitute precedent?  Purposes of the IRP under Bylaws include:</a:t>
            </a:r>
          </a:p>
          <a:p>
            <a:pPr marL="457200" lvl="1" indent="0">
              <a:lnSpc>
                <a:spcPct val="107000"/>
              </a:lnSpc>
              <a:spcAft>
                <a:spcPts val="800"/>
              </a:spcAft>
              <a:buNone/>
            </a:pPr>
            <a:r>
              <a:rPr lang="en-GB" sz="1200" dirty="0">
                <a:latin typeface="Poppins Light" panose="00000400000000000000" pitchFamily="2" charset="0"/>
                <a:ea typeface="Calibri" panose="020F0502020204030204" pitchFamily="34" charset="0"/>
              </a:rPr>
              <a:t>BL 4.3(a)(iv) Reduce Disputes by creating precedent to guide and inform the Board, Officers…, Staff members, Supporting Organizations, Advisory Committees, and the global internet community in connection with policy development and implementation</a:t>
            </a:r>
          </a:p>
          <a:p>
            <a:pPr marL="342900" lvl="0" indent="-342900">
              <a:lnSpc>
                <a:spcPct val="107000"/>
              </a:lnSpc>
              <a:spcAft>
                <a:spcPts val="800"/>
              </a:spcAft>
              <a:buFont typeface="+mj-lt"/>
              <a:buAutoNum type="arabicPeriod"/>
            </a:pPr>
            <a:r>
              <a:rPr lang="en-US" sz="1800" dirty="0">
                <a:effectLst/>
                <a:latin typeface="Poppins Light" panose="00000400000000000000" pitchFamily="2" charset="0"/>
                <a:ea typeface="Times New Roman" panose="02020603050405020304" pitchFamily="18" charset="0"/>
              </a:rPr>
              <a:t>Is there ambiguity regarding a standing panel’s ability to ‘adjudicate’ a stay of ICANN action or just to ‘recommend’ a stay? See Bylaws 4.3(o) and 4.3(p). If there is ambiguity, is there anything within our remit to help clarify?</a:t>
            </a:r>
          </a:p>
          <a:p>
            <a:pPr marL="457200" lvl="1" indent="0">
              <a:lnSpc>
                <a:spcPct val="107000"/>
              </a:lnSpc>
              <a:spcAft>
                <a:spcPts val="800"/>
              </a:spcAft>
              <a:buNone/>
            </a:pPr>
            <a:r>
              <a:rPr lang="en-US" sz="1200" b="0" i="0" dirty="0">
                <a:solidFill>
                  <a:srgbClr val="333333"/>
                </a:solidFill>
                <a:effectLst/>
                <a:latin typeface="Poppins Light" panose="00000400000000000000" pitchFamily="2" charset="0"/>
                <a:cs typeface="Poppins Light" panose="00000400000000000000" pitchFamily="2" charset="0"/>
              </a:rPr>
              <a:t>(o) Subject to the requirements of this </a:t>
            </a:r>
            <a:r>
              <a:rPr lang="en-US" sz="1200" b="0" i="0" u="sng" dirty="0">
                <a:solidFill>
                  <a:srgbClr val="333333"/>
                </a:solidFill>
                <a:effectLst/>
                <a:latin typeface="Poppins Light" panose="00000400000000000000" pitchFamily="2" charset="0"/>
                <a:cs typeface="Poppins Light" panose="00000400000000000000" pitchFamily="2" charset="0"/>
              </a:rPr>
              <a:t>Section 4.3</a:t>
            </a:r>
            <a:r>
              <a:rPr lang="en-US" sz="1200" b="0" i="0" dirty="0">
                <a:solidFill>
                  <a:srgbClr val="333333"/>
                </a:solidFill>
                <a:effectLst/>
                <a:latin typeface="Poppins Light" panose="00000400000000000000" pitchFamily="2" charset="0"/>
                <a:cs typeface="Poppins Light" panose="00000400000000000000" pitchFamily="2" charset="0"/>
              </a:rPr>
              <a:t>, each IRP Panel shall have the authority to:</a:t>
            </a:r>
          </a:p>
          <a:p>
            <a:pPr marL="914400" lvl="2" indent="0">
              <a:lnSpc>
                <a:spcPct val="107000"/>
              </a:lnSpc>
              <a:spcAft>
                <a:spcPts val="800"/>
              </a:spcAft>
              <a:buNone/>
            </a:pPr>
            <a:r>
              <a:rPr lang="en-US" sz="1200" dirty="0">
                <a:solidFill>
                  <a:srgbClr val="333333"/>
                </a:solidFill>
                <a:latin typeface="Poppins Light" panose="00000400000000000000" pitchFamily="2" charset="0"/>
                <a:cs typeface="Poppins Light" panose="00000400000000000000" pitchFamily="2" charset="0"/>
              </a:rPr>
              <a:t>(iv) Recommend that ICANN stay any action or decision, or take necessary interim action, until such time as the opinion of the IRP Panel is considered</a:t>
            </a:r>
            <a:endParaRPr lang="en-US" sz="1200" b="0" i="0" dirty="0">
              <a:solidFill>
                <a:srgbClr val="333333"/>
              </a:solidFill>
              <a:effectLst/>
              <a:latin typeface="Poppins Light" panose="00000400000000000000" pitchFamily="2" charset="0"/>
              <a:cs typeface="Poppins Light" panose="00000400000000000000" pitchFamily="2" charset="0"/>
            </a:endParaRPr>
          </a:p>
          <a:p>
            <a:pPr marL="457200" lvl="1" indent="0">
              <a:lnSpc>
                <a:spcPct val="107000"/>
              </a:lnSpc>
              <a:spcAft>
                <a:spcPts val="800"/>
              </a:spcAft>
              <a:buNone/>
            </a:pPr>
            <a:r>
              <a:rPr lang="en-US" sz="1200" dirty="0">
                <a:latin typeface="Poppins Light" panose="00000400000000000000" pitchFamily="2" charset="0"/>
                <a:cs typeface="Poppins Light" panose="00000400000000000000" pitchFamily="2" charset="0"/>
              </a:rPr>
              <a:t>(p) A Claimant may request interim relief.  Interim relief …specifically may include a stay of the challenged ICANN action or decision until such time as the opinion of the IRP Panel is considered as described in section 4.3(o)(iv), in order to maintain the status quo.</a:t>
            </a:r>
          </a:p>
        </p:txBody>
      </p:sp>
      <p:sp>
        <p:nvSpPr>
          <p:cNvPr id="4" name="Slide Number Placeholder 3">
            <a:extLst>
              <a:ext uri="{FF2B5EF4-FFF2-40B4-BE49-F238E27FC236}">
                <a16:creationId xmlns:a16="http://schemas.microsoft.com/office/drawing/2014/main" id="{EA07C011-D13B-D4BA-FAC1-1538A50BCB37}"/>
              </a:ext>
            </a:extLst>
          </p:cNvPr>
          <p:cNvSpPr>
            <a:spLocks noGrp="1"/>
          </p:cNvSpPr>
          <p:nvPr>
            <p:ph type="sldNum" sz="quarter" idx="12"/>
          </p:nvPr>
        </p:nvSpPr>
        <p:spPr/>
        <p:txBody>
          <a:bodyPr/>
          <a:lstStyle/>
          <a:p>
            <a:fld id="{0FE7BB2A-5828-4D15-A485-499A79B35AE4}" type="slidenum">
              <a:rPr lang="en-GB" smtClean="0"/>
              <a:t>6</a:t>
            </a:fld>
            <a:endParaRPr lang="en-GB"/>
          </a:p>
        </p:txBody>
      </p:sp>
      <p:sp>
        <p:nvSpPr>
          <p:cNvPr id="5" name="Rectangle 1">
            <a:extLst>
              <a:ext uri="{FF2B5EF4-FFF2-40B4-BE49-F238E27FC236}">
                <a16:creationId xmlns:a16="http://schemas.microsoft.com/office/drawing/2014/main" id="{1FEEF185-5E89-FF5F-8CFB-97FB9B4223A8}"/>
              </a:ext>
            </a:extLst>
          </p:cNvPr>
          <p:cNvSpPr>
            <a:spLocks noChangeArrowheads="1"/>
          </p:cNvSpPr>
          <p:nvPr/>
        </p:nvSpPr>
        <p:spPr bwMode="auto">
          <a:xfrm>
            <a:off x="0" y="-184666"/>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477521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DFDE40821EA2E4F8038C198ED29FF12" ma:contentTypeVersion="16" ma:contentTypeDescription="Create a new document." ma:contentTypeScope="" ma:versionID="cdac5a74683f13f0e7ec3a69850d0162">
  <xsd:schema xmlns:xsd="http://www.w3.org/2001/XMLSchema" xmlns:xs="http://www.w3.org/2001/XMLSchema" xmlns:p="http://schemas.microsoft.com/office/2006/metadata/properties" xmlns:ns2="98b51ad9-2dee-4e67-8756-066868033db3" xmlns:ns3="3b19b05c-5372-43e3-8367-d528de7305f3" targetNamespace="http://schemas.microsoft.com/office/2006/metadata/properties" ma:root="true" ma:fieldsID="a8b5d8fd00de87607f2929e62dc82cae" ns2:_="" ns3:_="">
    <xsd:import namespace="98b51ad9-2dee-4e67-8756-066868033db3"/>
    <xsd:import namespace="3b19b05c-5372-43e3-8367-d528de7305f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b51ad9-2dee-4e67-8756-066868033db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bbfe6d38-a924-4c3c-979c-ba506913b16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b19b05c-5372-43e3-8367-d528de7305f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b6bc3a30-6548-4b46-b5bf-66b3109f301f}" ma:internalName="TaxCatchAll" ma:showField="CatchAllData" ma:web="3b19b05c-5372-43e3-8367-d528de7305f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8b51ad9-2dee-4e67-8756-066868033db3">
      <Terms xmlns="http://schemas.microsoft.com/office/infopath/2007/PartnerControls"/>
    </lcf76f155ced4ddcb4097134ff3c332f>
    <TaxCatchAll xmlns="3b19b05c-5372-43e3-8367-d528de7305f3" xsi:nil="true"/>
  </documentManagement>
</p:properties>
</file>

<file path=customXml/itemProps1.xml><?xml version="1.0" encoding="utf-8"?>
<ds:datastoreItem xmlns:ds="http://schemas.openxmlformats.org/officeDocument/2006/customXml" ds:itemID="{1FD6C38B-5F97-466C-A24A-955AA7BBE873}">
  <ds:schemaRefs>
    <ds:schemaRef ds:uri="http://schemas.microsoft.com/sharepoint/v3/contenttype/forms"/>
  </ds:schemaRefs>
</ds:datastoreItem>
</file>

<file path=customXml/itemProps2.xml><?xml version="1.0" encoding="utf-8"?>
<ds:datastoreItem xmlns:ds="http://schemas.openxmlformats.org/officeDocument/2006/customXml" ds:itemID="{5397E2E9-5FCC-4D85-B77C-5EE1279221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8b51ad9-2dee-4e67-8756-066868033db3"/>
    <ds:schemaRef ds:uri="3b19b05c-5372-43e3-8367-d528de7305f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8A6D415-6448-419D-8056-B9F64C45F97C}">
  <ds:schemaRefs>
    <ds:schemaRef ds:uri="http://schemas.microsoft.com/office/2006/metadata/properties"/>
    <ds:schemaRef ds:uri="http://schemas.microsoft.com/office/infopath/2007/PartnerControls"/>
    <ds:schemaRef ds:uri="98b51ad9-2dee-4e67-8756-066868033db3"/>
    <ds:schemaRef ds:uri="3b19b05c-5372-43e3-8367-d528de7305f3"/>
  </ds:schemaRefs>
</ds:datastoreItem>
</file>

<file path=docProps/app.xml><?xml version="1.0" encoding="utf-8"?>
<Properties xmlns="http://schemas.openxmlformats.org/officeDocument/2006/extended-properties" xmlns:vt="http://schemas.openxmlformats.org/officeDocument/2006/docPropsVTypes">
  <TotalTime>262</TotalTime>
  <Words>973</Words>
  <Application>Microsoft Office PowerPoint</Application>
  <PresentationFormat>Widescreen</PresentationFormat>
  <Paragraphs>53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Poppins Light</vt:lpstr>
      <vt:lpstr>Symbol</vt:lpstr>
      <vt:lpstr>Office Theme</vt:lpstr>
      <vt:lpstr>IRP-IOT Call 30 August 2022 </vt:lpstr>
      <vt:lpstr>Next Topics for Sub Teams: Arbitrators</vt:lpstr>
      <vt:lpstr>Next Topics for Sub Teams: Arbitrators</vt:lpstr>
      <vt:lpstr>Next Topics for Sub Teams: ICANN Non-Response</vt:lpstr>
      <vt:lpstr>Topics requiring further [initial] discussion in Plenary: Appeals (Art 14)</vt:lpstr>
      <vt:lpstr>Topics requiring further [initial] discussion in Plenary: Other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IRP-IOT Call 2 February 2021 Repose: possible areas for compromise</dc:title>
  <dc:creator>Susan Payne</dc:creator>
  <cp:lastModifiedBy>Susan Payne</cp:lastModifiedBy>
  <cp:revision>8</cp:revision>
  <dcterms:created xsi:type="dcterms:W3CDTF">2021-02-02T17:37:23Z</dcterms:created>
  <dcterms:modified xsi:type="dcterms:W3CDTF">2022-08-30T16:14:14Z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0x0101004DFDE40821EA2E4F8038C198ED29FF12</vt:lpwstr>
  </property>
  <property fmtid="{D5CDD505-2E9C-101B-9397-08002B2CF9AE}" pid="3" name="MediaServiceImageTags">
    <vt:lpwstr/>
  </property>
</Properties>
</file>