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7" r:id="rId5"/>
    <p:sldId id="262" r:id="rId6"/>
    <p:sldId id="260" r:id="rId7"/>
    <p:sldId id="264"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F4D865-91FA-4F26-B6B4-FF2603AA9E2B}" v="2" dt="2024-05-13T15:25:51.4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2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Payne" userId="f81a2fa5-6c6b-4206-bea8-466cf26d3f01" providerId="ADAL" clId="{E6F4D865-91FA-4F26-B6B4-FF2603AA9E2B}"/>
    <pc:docChg chg="undo custSel addSld delSld modSld">
      <pc:chgData name="Susan Payne" userId="f81a2fa5-6c6b-4206-bea8-466cf26d3f01" providerId="ADAL" clId="{E6F4D865-91FA-4F26-B6B4-FF2603AA9E2B}" dt="2024-05-13T15:25:31.234" v="1576" actId="5793"/>
      <pc:docMkLst>
        <pc:docMk/>
      </pc:docMkLst>
      <pc:sldChg chg="modSp mod">
        <pc:chgData name="Susan Payne" userId="f81a2fa5-6c6b-4206-bea8-466cf26d3f01" providerId="ADAL" clId="{E6F4D865-91FA-4F26-B6B4-FF2603AA9E2B}" dt="2024-05-13T13:30:04.431" v="53" actId="6549"/>
        <pc:sldMkLst>
          <pc:docMk/>
          <pc:sldMk cId="3589197159" sldId="257"/>
        </pc:sldMkLst>
        <pc:spChg chg="mod">
          <ac:chgData name="Susan Payne" userId="f81a2fa5-6c6b-4206-bea8-466cf26d3f01" providerId="ADAL" clId="{E6F4D865-91FA-4F26-B6B4-FF2603AA9E2B}" dt="2024-05-13T13:29:25.567" v="6" actId="20577"/>
          <ac:spMkLst>
            <pc:docMk/>
            <pc:sldMk cId="3589197159" sldId="257"/>
            <ac:spMk id="2" creationId="{2B420D94-13D0-42EC-A0AF-4053E8A62DA4}"/>
          </ac:spMkLst>
        </pc:spChg>
        <pc:spChg chg="mod">
          <ac:chgData name="Susan Payne" userId="f81a2fa5-6c6b-4206-bea8-466cf26d3f01" providerId="ADAL" clId="{E6F4D865-91FA-4F26-B6B4-FF2603AA9E2B}" dt="2024-05-13T13:30:04.431" v="53" actId="6549"/>
          <ac:spMkLst>
            <pc:docMk/>
            <pc:sldMk cId="3589197159" sldId="257"/>
            <ac:spMk id="3" creationId="{71587A9D-4593-4867-B510-E9E2914B88C8}"/>
          </ac:spMkLst>
        </pc:spChg>
      </pc:sldChg>
      <pc:sldChg chg="del">
        <pc:chgData name="Susan Payne" userId="f81a2fa5-6c6b-4206-bea8-466cf26d3f01" providerId="ADAL" clId="{E6F4D865-91FA-4F26-B6B4-FF2603AA9E2B}" dt="2024-05-13T13:42:47.097" v="228" actId="2696"/>
        <pc:sldMkLst>
          <pc:docMk/>
          <pc:sldMk cId="3448713430" sldId="259"/>
        </pc:sldMkLst>
      </pc:sldChg>
      <pc:sldChg chg="modSp mod">
        <pc:chgData name="Susan Payne" userId="f81a2fa5-6c6b-4206-bea8-466cf26d3f01" providerId="ADAL" clId="{E6F4D865-91FA-4F26-B6B4-FF2603AA9E2B}" dt="2024-05-13T13:44:04.490" v="243" actId="113"/>
        <pc:sldMkLst>
          <pc:docMk/>
          <pc:sldMk cId="600512912" sldId="260"/>
        </pc:sldMkLst>
        <pc:spChg chg="mod">
          <ac:chgData name="Susan Payne" userId="f81a2fa5-6c6b-4206-bea8-466cf26d3f01" providerId="ADAL" clId="{E6F4D865-91FA-4F26-B6B4-FF2603AA9E2B}" dt="2024-05-13T13:44:04.490" v="243" actId="113"/>
          <ac:spMkLst>
            <pc:docMk/>
            <pc:sldMk cId="600512912" sldId="260"/>
            <ac:spMk id="2" creationId="{2B420D94-13D0-42EC-A0AF-4053E8A62DA4}"/>
          </ac:spMkLst>
        </pc:spChg>
        <pc:spChg chg="mod">
          <ac:chgData name="Susan Payne" userId="f81a2fa5-6c6b-4206-bea8-466cf26d3f01" providerId="ADAL" clId="{E6F4D865-91FA-4F26-B6B4-FF2603AA9E2B}" dt="2024-05-13T13:40:02.104" v="195" actId="15"/>
          <ac:spMkLst>
            <pc:docMk/>
            <pc:sldMk cId="600512912" sldId="260"/>
            <ac:spMk id="3" creationId="{71587A9D-4593-4867-B510-E9E2914B88C8}"/>
          </ac:spMkLst>
        </pc:spChg>
      </pc:sldChg>
      <pc:sldChg chg="modSp mod">
        <pc:chgData name="Susan Payne" userId="f81a2fa5-6c6b-4206-bea8-466cf26d3f01" providerId="ADAL" clId="{E6F4D865-91FA-4F26-B6B4-FF2603AA9E2B}" dt="2024-05-13T15:25:31.234" v="1576" actId="5793"/>
        <pc:sldMkLst>
          <pc:docMk/>
          <pc:sldMk cId="1137479613" sldId="261"/>
        </pc:sldMkLst>
        <pc:spChg chg="mod">
          <ac:chgData name="Susan Payne" userId="f81a2fa5-6c6b-4206-bea8-466cf26d3f01" providerId="ADAL" clId="{E6F4D865-91FA-4F26-B6B4-FF2603AA9E2B}" dt="2024-05-13T13:44:19.227" v="246" actId="255"/>
          <ac:spMkLst>
            <pc:docMk/>
            <pc:sldMk cId="1137479613" sldId="261"/>
            <ac:spMk id="2" creationId="{2B420D94-13D0-42EC-A0AF-4053E8A62DA4}"/>
          </ac:spMkLst>
        </pc:spChg>
        <pc:spChg chg="mod">
          <ac:chgData name="Susan Payne" userId="f81a2fa5-6c6b-4206-bea8-466cf26d3f01" providerId="ADAL" clId="{E6F4D865-91FA-4F26-B6B4-FF2603AA9E2B}" dt="2024-05-13T15:25:31.234" v="1576" actId="5793"/>
          <ac:spMkLst>
            <pc:docMk/>
            <pc:sldMk cId="1137479613" sldId="261"/>
            <ac:spMk id="3" creationId="{71587A9D-4593-4867-B510-E9E2914B88C8}"/>
          </ac:spMkLst>
        </pc:spChg>
      </pc:sldChg>
      <pc:sldChg chg="modSp mod">
        <pc:chgData name="Susan Payne" userId="f81a2fa5-6c6b-4206-bea8-466cf26d3f01" providerId="ADAL" clId="{E6F4D865-91FA-4F26-B6B4-FF2603AA9E2B}" dt="2024-05-13T13:44:32.579" v="247" actId="1076"/>
        <pc:sldMkLst>
          <pc:docMk/>
          <pc:sldMk cId="3111972296" sldId="262"/>
        </pc:sldMkLst>
        <pc:spChg chg="mod">
          <ac:chgData name="Susan Payne" userId="f81a2fa5-6c6b-4206-bea8-466cf26d3f01" providerId="ADAL" clId="{E6F4D865-91FA-4F26-B6B4-FF2603AA9E2B}" dt="2024-05-13T13:43:54.940" v="241" actId="255"/>
          <ac:spMkLst>
            <pc:docMk/>
            <pc:sldMk cId="3111972296" sldId="262"/>
            <ac:spMk id="2" creationId="{2B420D94-13D0-42EC-A0AF-4053E8A62DA4}"/>
          </ac:spMkLst>
        </pc:spChg>
        <pc:spChg chg="mod">
          <ac:chgData name="Susan Payne" userId="f81a2fa5-6c6b-4206-bea8-466cf26d3f01" providerId="ADAL" clId="{E6F4D865-91FA-4F26-B6B4-FF2603AA9E2B}" dt="2024-05-13T13:44:32.579" v="247" actId="1076"/>
          <ac:spMkLst>
            <pc:docMk/>
            <pc:sldMk cId="3111972296" sldId="262"/>
            <ac:spMk id="3" creationId="{71587A9D-4593-4867-B510-E9E2914B88C8}"/>
          </ac:spMkLst>
        </pc:spChg>
      </pc:sldChg>
      <pc:sldChg chg="del">
        <pc:chgData name="Susan Payne" userId="f81a2fa5-6c6b-4206-bea8-466cf26d3f01" providerId="ADAL" clId="{E6F4D865-91FA-4F26-B6B4-FF2603AA9E2B}" dt="2024-05-13T13:42:53.039" v="230" actId="2696"/>
        <pc:sldMkLst>
          <pc:docMk/>
          <pc:sldMk cId="747752187" sldId="263"/>
        </pc:sldMkLst>
      </pc:sldChg>
      <pc:sldChg chg="modSp add mod">
        <pc:chgData name="Susan Payne" userId="f81a2fa5-6c6b-4206-bea8-466cf26d3f01" providerId="ADAL" clId="{E6F4D865-91FA-4F26-B6B4-FF2603AA9E2B}" dt="2024-05-13T13:44:10.425" v="244" actId="113"/>
        <pc:sldMkLst>
          <pc:docMk/>
          <pc:sldMk cId="2595441383" sldId="264"/>
        </pc:sldMkLst>
        <pc:spChg chg="mod">
          <ac:chgData name="Susan Payne" userId="f81a2fa5-6c6b-4206-bea8-466cf26d3f01" providerId="ADAL" clId="{E6F4D865-91FA-4F26-B6B4-FF2603AA9E2B}" dt="2024-05-13T13:44:10.425" v="244" actId="113"/>
          <ac:spMkLst>
            <pc:docMk/>
            <pc:sldMk cId="2595441383" sldId="264"/>
            <ac:spMk id="2" creationId="{2B420D94-13D0-42EC-A0AF-4053E8A62DA4}"/>
          </ac:spMkLst>
        </pc:spChg>
        <pc:spChg chg="mod">
          <ac:chgData name="Susan Payne" userId="f81a2fa5-6c6b-4206-bea8-466cf26d3f01" providerId="ADAL" clId="{E6F4D865-91FA-4F26-B6B4-FF2603AA9E2B}" dt="2024-05-13T13:40:59.577" v="197" actId="948"/>
          <ac:spMkLst>
            <pc:docMk/>
            <pc:sldMk cId="2595441383" sldId="264"/>
            <ac:spMk id="3" creationId="{71587A9D-4593-4867-B510-E9E2914B88C8}"/>
          </ac:spMkLst>
        </pc:spChg>
      </pc:sldChg>
      <pc:sldChg chg="add del">
        <pc:chgData name="Susan Payne" userId="f81a2fa5-6c6b-4206-bea8-466cf26d3f01" providerId="ADAL" clId="{E6F4D865-91FA-4F26-B6B4-FF2603AA9E2B}" dt="2024-05-13T13:42:55.998" v="231" actId="2696"/>
        <pc:sldMkLst>
          <pc:docMk/>
          <pc:sldMk cId="2338653290"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A8D3CC-4B33-40E9-93D2-DA7112DABE67}" type="datetimeFigureOut">
              <a:rPr lang="en-GB" smtClean="0"/>
              <a:t>13/05/2024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9C91F-6E7F-47D1-95CC-654F85830E84}" type="slidenum">
              <a:rPr lang="en-GB" smtClean="0"/>
              <a:t>‹#›</a:t>
            </a:fld>
            <a:endParaRPr lang="en-GB" dirty="0"/>
          </a:p>
        </p:txBody>
      </p:sp>
    </p:spTree>
    <p:extLst>
      <p:ext uri="{BB962C8B-B14F-4D97-AF65-F5344CB8AC3E}">
        <p14:creationId xmlns:p14="http://schemas.microsoft.com/office/powerpoint/2010/main" val="3557939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33B56-32E2-4B40-B6C8-19A84EA831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A05DA7-F7FD-4C7D-A0E4-AEAA3F7260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385B9A-84F5-4DF0-9475-89382F83D878}"/>
              </a:ext>
            </a:extLst>
          </p:cNvPr>
          <p:cNvSpPr>
            <a:spLocks noGrp="1"/>
          </p:cNvSpPr>
          <p:nvPr>
            <p:ph type="dt" sz="half" idx="10"/>
          </p:nvPr>
        </p:nvSpPr>
        <p:spPr/>
        <p:txBody>
          <a:bodyPr/>
          <a:lstStyle/>
          <a:p>
            <a:fld id="{5F52BFF9-832F-41EA-8CD7-D59EB95324A6}" type="datetime1">
              <a:rPr lang="en-GB" smtClean="0"/>
              <a:t>13/05/2024</a:t>
            </a:fld>
            <a:endParaRPr lang="en-GB" dirty="0"/>
          </a:p>
        </p:txBody>
      </p:sp>
      <p:sp>
        <p:nvSpPr>
          <p:cNvPr id="5" name="Footer Placeholder 4">
            <a:extLst>
              <a:ext uri="{FF2B5EF4-FFF2-40B4-BE49-F238E27FC236}">
                <a16:creationId xmlns:a16="http://schemas.microsoft.com/office/drawing/2014/main" id="{DCBA213D-96A7-4AE9-B34F-C0A394EBD80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25E3409-839A-46A2-9E03-55C614BD83CE}"/>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3523002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17C1-693F-4C9A-B9FA-9771C0B5C0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E96FF0-739E-4C2F-BDF9-4DADAE12D9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1DA852-0CC4-4E7B-87B5-BDB1108ED185}"/>
              </a:ext>
            </a:extLst>
          </p:cNvPr>
          <p:cNvSpPr>
            <a:spLocks noGrp="1"/>
          </p:cNvSpPr>
          <p:nvPr>
            <p:ph type="dt" sz="half" idx="10"/>
          </p:nvPr>
        </p:nvSpPr>
        <p:spPr/>
        <p:txBody>
          <a:bodyPr/>
          <a:lstStyle/>
          <a:p>
            <a:fld id="{82B60682-8BB5-4972-BA64-8639D9D02D97}" type="datetime1">
              <a:rPr lang="en-GB" smtClean="0"/>
              <a:t>13/05/2024</a:t>
            </a:fld>
            <a:endParaRPr lang="en-GB" dirty="0"/>
          </a:p>
        </p:txBody>
      </p:sp>
      <p:sp>
        <p:nvSpPr>
          <p:cNvPr id="5" name="Footer Placeholder 4">
            <a:extLst>
              <a:ext uri="{FF2B5EF4-FFF2-40B4-BE49-F238E27FC236}">
                <a16:creationId xmlns:a16="http://schemas.microsoft.com/office/drawing/2014/main" id="{252D598A-F951-4EF8-AEB2-69FFD154B17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4C9353E-DDA5-4FE1-8E71-B778282E6BF5}"/>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20827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AA363A-89C7-4BE0-9C0C-BB3B3A8705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AC4533-3E6A-4B7E-BD49-031C864B3C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66EBFF-627D-49D7-AC76-2CDCA2AB185D}"/>
              </a:ext>
            </a:extLst>
          </p:cNvPr>
          <p:cNvSpPr>
            <a:spLocks noGrp="1"/>
          </p:cNvSpPr>
          <p:nvPr>
            <p:ph type="dt" sz="half" idx="10"/>
          </p:nvPr>
        </p:nvSpPr>
        <p:spPr/>
        <p:txBody>
          <a:bodyPr/>
          <a:lstStyle/>
          <a:p>
            <a:fld id="{2A3D1B50-D459-421A-9D24-21851F544E4C}" type="datetime1">
              <a:rPr lang="en-GB" smtClean="0"/>
              <a:t>13/05/2024</a:t>
            </a:fld>
            <a:endParaRPr lang="en-GB" dirty="0"/>
          </a:p>
        </p:txBody>
      </p:sp>
      <p:sp>
        <p:nvSpPr>
          <p:cNvPr id="5" name="Footer Placeholder 4">
            <a:extLst>
              <a:ext uri="{FF2B5EF4-FFF2-40B4-BE49-F238E27FC236}">
                <a16:creationId xmlns:a16="http://schemas.microsoft.com/office/drawing/2014/main" id="{FCD102CA-7B3E-468C-B207-6AD389B5413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23101F5-D161-4F77-81D1-8DDC80F31725}"/>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65960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F960F-A688-4EAD-8C7E-6CEAD3E376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1C26F1-56F5-447B-830D-50C0DBA6DD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512E48-727F-426F-A54C-2BA463C6AB79}"/>
              </a:ext>
            </a:extLst>
          </p:cNvPr>
          <p:cNvSpPr>
            <a:spLocks noGrp="1"/>
          </p:cNvSpPr>
          <p:nvPr>
            <p:ph type="dt" sz="half" idx="10"/>
          </p:nvPr>
        </p:nvSpPr>
        <p:spPr/>
        <p:txBody>
          <a:bodyPr/>
          <a:lstStyle/>
          <a:p>
            <a:fld id="{E0E367AC-E6B7-4BE1-970B-3732A8FFF44F}" type="datetime1">
              <a:rPr lang="en-GB" smtClean="0"/>
              <a:t>13/05/2024</a:t>
            </a:fld>
            <a:endParaRPr lang="en-GB" dirty="0"/>
          </a:p>
        </p:txBody>
      </p:sp>
      <p:sp>
        <p:nvSpPr>
          <p:cNvPr id="5" name="Footer Placeholder 4">
            <a:extLst>
              <a:ext uri="{FF2B5EF4-FFF2-40B4-BE49-F238E27FC236}">
                <a16:creationId xmlns:a16="http://schemas.microsoft.com/office/drawing/2014/main" id="{11C30D04-2D34-4483-9ADF-9CF4D868BCC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A3CA336-8EA3-41A5-80FE-4D3D8A9D7312}"/>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258766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1DA7-AF0F-48DB-834F-03E77B4F73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48DE33C-08C6-4BE9-A785-C29DE8B6A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8E4825-BD93-4F84-A867-38F856F683DD}"/>
              </a:ext>
            </a:extLst>
          </p:cNvPr>
          <p:cNvSpPr>
            <a:spLocks noGrp="1"/>
          </p:cNvSpPr>
          <p:nvPr>
            <p:ph type="dt" sz="half" idx="10"/>
          </p:nvPr>
        </p:nvSpPr>
        <p:spPr/>
        <p:txBody>
          <a:bodyPr/>
          <a:lstStyle/>
          <a:p>
            <a:fld id="{049F0F25-DBC1-4034-9E5A-A9E1BC4D4175}" type="datetime1">
              <a:rPr lang="en-GB" smtClean="0"/>
              <a:t>13/05/2024</a:t>
            </a:fld>
            <a:endParaRPr lang="en-GB" dirty="0"/>
          </a:p>
        </p:txBody>
      </p:sp>
      <p:sp>
        <p:nvSpPr>
          <p:cNvPr id="5" name="Footer Placeholder 4">
            <a:extLst>
              <a:ext uri="{FF2B5EF4-FFF2-40B4-BE49-F238E27FC236}">
                <a16:creationId xmlns:a16="http://schemas.microsoft.com/office/drawing/2014/main" id="{1570799D-CBA6-4AE6-B030-8914E908640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CE7BC6C-3C1B-46C9-9AFF-62F822FC7FD6}"/>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199952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F8A4-16D2-4143-8981-A3B261451F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741589-A4DB-47C8-B830-CAC82EFB5B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050766-420D-4361-9791-760EA5024B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D5F712-526D-4FEE-BED9-01CB35321F91}"/>
              </a:ext>
            </a:extLst>
          </p:cNvPr>
          <p:cNvSpPr>
            <a:spLocks noGrp="1"/>
          </p:cNvSpPr>
          <p:nvPr>
            <p:ph type="dt" sz="half" idx="10"/>
          </p:nvPr>
        </p:nvSpPr>
        <p:spPr/>
        <p:txBody>
          <a:bodyPr/>
          <a:lstStyle/>
          <a:p>
            <a:fld id="{F064F446-739D-4781-A3CE-2B8E2745DB2A}" type="datetime1">
              <a:rPr lang="en-GB" smtClean="0"/>
              <a:t>13/05/2024</a:t>
            </a:fld>
            <a:endParaRPr lang="en-GB" dirty="0"/>
          </a:p>
        </p:txBody>
      </p:sp>
      <p:sp>
        <p:nvSpPr>
          <p:cNvPr id="6" name="Footer Placeholder 5">
            <a:extLst>
              <a:ext uri="{FF2B5EF4-FFF2-40B4-BE49-F238E27FC236}">
                <a16:creationId xmlns:a16="http://schemas.microsoft.com/office/drawing/2014/main" id="{290C61E6-9FA3-4BD7-9F3E-F34E68D554F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2A3CC50-6F79-4323-99B5-EA19F9618BED}"/>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417675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0B46-D109-4AC1-A397-9D9A9D6D1F9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0624BE-15B4-43A9-B904-7A1E90CE4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C41ACF-77CA-4C35-94B3-884C694D56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F0C9AC5-71B7-4804-986C-69ADE9ED6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7A3047-1152-4C1C-83FD-DBCFC06604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B854FE-B0ED-4E0F-A6C9-743423CD836A}"/>
              </a:ext>
            </a:extLst>
          </p:cNvPr>
          <p:cNvSpPr>
            <a:spLocks noGrp="1"/>
          </p:cNvSpPr>
          <p:nvPr>
            <p:ph type="dt" sz="half" idx="10"/>
          </p:nvPr>
        </p:nvSpPr>
        <p:spPr/>
        <p:txBody>
          <a:bodyPr/>
          <a:lstStyle/>
          <a:p>
            <a:fld id="{FE9A044C-4D3D-40EF-94BD-E8916A144FE8}" type="datetime1">
              <a:rPr lang="en-GB" smtClean="0"/>
              <a:t>13/05/2024</a:t>
            </a:fld>
            <a:endParaRPr lang="en-GB" dirty="0"/>
          </a:p>
        </p:txBody>
      </p:sp>
      <p:sp>
        <p:nvSpPr>
          <p:cNvPr id="8" name="Footer Placeholder 7">
            <a:extLst>
              <a:ext uri="{FF2B5EF4-FFF2-40B4-BE49-F238E27FC236}">
                <a16:creationId xmlns:a16="http://schemas.microsoft.com/office/drawing/2014/main" id="{79E004C6-AC9C-43DE-960F-421C914D829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6BEA43C-9077-4DA8-B157-840F64185700}"/>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2486617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E4302-27F5-4E04-A445-E0FD7950D01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E19C84-9CE8-400C-A32F-CFADCC7F5472}"/>
              </a:ext>
            </a:extLst>
          </p:cNvPr>
          <p:cNvSpPr>
            <a:spLocks noGrp="1"/>
          </p:cNvSpPr>
          <p:nvPr>
            <p:ph type="dt" sz="half" idx="10"/>
          </p:nvPr>
        </p:nvSpPr>
        <p:spPr/>
        <p:txBody>
          <a:bodyPr/>
          <a:lstStyle/>
          <a:p>
            <a:fld id="{581C1E2E-B0D9-4B0D-A444-902E7AD8B879}" type="datetime1">
              <a:rPr lang="en-GB" smtClean="0"/>
              <a:t>13/05/2024</a:t>
            </a:fld>
            <a:endParaRPr lang="en-GB" dirty="0"/>
          </a:p>
        </p:txBody>
      </p:sp>
      <p:sp>
        <p:nvSpPr>
          <p:cNvPr id="4" name="Footer Placeholder 3">
            <a:extLst>
              <a:ext uri="{FF2B5EF4-FFF2-40B4-BE49-F238E27FC236}">
                <a16:creationId xmlns:a16="http://schemas.microsoft.com/office/drawing/2014/main" id="{9F988210-738C-40A5-900B-C83599644B7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AC6935E-DA45-4703-9DB0-BB373D79530A}"/>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298725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E55D66-DB7F-44F4-A796-87FD2788707B}"/>
              </a:ext>
            </a:extLst>
          </p:cNvPr>
          <p:cNvSpPr>
            <a:spLocks noGrp="1"/>
          </p:cNvSpPr>
          <p:nvPr>
            <p:ph type="dt" sz="half" idx="10"/>
          </p:nvPr>
        </p:nvSpPr>
        <p:spPr/>
        <p:txBody>
          <a:bodyPr/>
          <a:lstStyle/>
          <a:p>
            <a:fld id="{D08188AF-62A6-48B0-A9C5-560490672709}" type="datetime1">
              <a:rPr lang="en-GB" smtClean="0"/>
              <a:t>13/05/2024</a:t>
            </a:fld>
            <a:endParaRPr lang="en-GB" dirty="0"/>
          </a:p>
        </p:txBody>
      </p:sp>
      <p:sp>
        <p:nvSpPr>
          <p:cNvPr id="3" name="Footer Placeholder 2">
            <a:extLst>
              <a:ext uri="{FF2B5EF4-FFF2-40B4-BE49-F238E27FC236}">
                <a16:creationId xmlns:a16="http://schemas.microsoft.com/office/drawing/2014/main" id="{721AC996-4E43-4B4D-ACCA-732BE370A5ED}"/>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73486DB-B366-4277-8560-39B8F50AFAAC}"/>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86868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A462-CFE7-4541-9C5F-D225F48D3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A10CB29-52B0-4BF6-A275-C6F193CB3C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FC37E1-B4C2-4066-8871-E35C67CF3B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75278-10F5-496D-86B6-6AC89D913D8A}"/>
              </a:ext>
            </a:extLst>
          </p:cNvPr>
          <p:cNvSpPr>
            <a:spLocks noGrp="1"/>
          </p:cNvSpPr>
          <p:nvPr>
            <p:ph type="dt" sz="half" idx="10"/>
          </p:nvPr>
        </p:nvSpPr>
        <p:spPr/>
        <p:txBody>
          <a:bodyPr/>
          <a:lstStyle/>
          <a:p>
            <a:fld id="{7F0B8533-63A6-432C-85BF-CF73B2F180B8}" type="datetime1">
              <a:rPr lang="en-GB" smtClean="0"/>
              <a:t>13/05/2024</a:t>
            </a:fld>
            <a:endParaRPr lang="en-GB" dirty="0"/>
          </a:p>
        </p:txBody>
      </p:sp>
      <p:sp>
        <p:nvSpPr>
          <p:cNvPr id="6" name="Footer Placeholder 5">
            <a:extLst>
              <a:ext uri="{FF2B5EF4-FFF2-40B4-BE49-F238E27FC236}">
                <a16:creationId xmlns:a16="http://schemas.microsoft.com/office/drawing/2014/main" id="{F279E91F-020E-4F42-B8EE-E46A9DEEB5F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46B88BE-313E-4712-9DB7-C1F63405067D}"/>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58593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6185-F7CD-4858-8787-E134E497C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1992CC-4609-4CE2-A145-F10DDF7A48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0CB5B68-27BF-4646-BC83-105D5FEA6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1E20F-156E-4D37-BF12-6E10C367582B}"/>
              </a:ext>
            </a:extLst>
          </p:cNvPr>
          <p:cNvSpPr>
            <a:spLocks noGrp="1"/>
          </p:cNvSpPr>
          <p:nvPr>
            <p:ph type="dt" sz="half" idx="10"/>
          </p:nvPr>
        </p:nvSpPr>
        <p:spPr/>
        <p:txBody>
          <a:bodyPr/>
          <a:lstStyle/>
          <a:p>
            <a:fld id="{45919E3A-B292-4687-846F-A046F9DA1CA6}" type="datetime1">
              <a:rPr lang="en-GB" smtClean="0"/>
              <a:t>13/05/2024</a:t>
            </a:fld>
            <a:endParaRPr lang="en-GB" dirty="0"/>
          </a:p>
        </p:txBody>
      </p:sp>
      <p:sp>
        <p:nvSpPr>
          <p:cNvPr id="6" name="Footer Placeholder 5">
            <a:extLst>
              <a:ext uri="{FF2B5EF4-FFF2-40B4-BE49-F238E27FC236}">
                <a16:creationId xmlns:a16="http://schemas.microsoft.com/office/drawing/2014/main" id="{29DDF215-25C5-4786-8CAD-B51488F0BCC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E2F3D49-0D16-43E2-B162-78C26B4B856A}"/>
              </a:ext>
            </a:extLst>
          </p:cNvPr>
          <p:cNvSpPr>
            <a:spLocks noGrp="1"/>
          </p:cNvSpPr>
          <p:nvPr>
            <p:ph type="sldNum" sz="quarter" idx="12"/>
          </p:nvPr>
        </p:nvSpPr>
        <p:spPr/>
        <p:txBody>
          <a:bodyPr/>
          <a:lstStyle/>
          <a:p>
            <a:fld id="{0FE7BB2A-5828-4D15-A485-499A79B35AE4}" type="slidenum">
              <a:rPr lang="en-GB" smtClean="0"/>
              <a:t>‹#›</a:t>
            </a:fld>
            <a:endParaRPr lang="en-GB" dirty="0"/>
          </a:p>
        </p:txBody>
      </p:sp>
    </p:spTree>
    <p:extLst>
      <p:ext uri="{BB962C8B-B14F-4D97-AF65-F5344CB8AC3E}">
        <p14:creationId xmlns:p14="http://schemas.microsoft.com/office/powerpoint/2010/main" val="14061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99ACF9-922C-4B60-A7F8-51B84BE8A7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EDF072-15D4-4547-8D99-925FDDECE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CE067F-4E21-4442-A3B0-D4DFC12FB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762F9-49F4-47E5-8B93-3B400AC2F1BA}" type="datetime1">
              <a:rPr lang="en-GB" smtClean="0"/>
              <a:t>13/05/2024</a:t>
            </a:fld>
            <a:endParaRPr lang="en-GB" dirty="0"/>
          </a:p>
        </p:txBody>
      </p:sp>
      <p:sp>
        <p:nvSpPr>
          <p:cNvPr id="5" name="Footer Placeholder 4">
            <a:extLst>
              <a:ext uri="{FF2B5EF4-FFF2-40B4-BE49-F238E27FC236}">
                <a16:creationId xmlns:a16="http://schemas.microsoft.com/office/drawing/2014/main" id="{9B52F065-C525-4131-9524-F148A15874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C03A97A-E7C6-4D33-815C-B0FEE65A5B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7BB2A-5828-4D15-A485-499A79B35AE4}" type="slidenum">
              <a:rPr lang="en-GB" smtClean="0"/>
              <a:t>‹#›</a:t>
            </a:fld>
            <a:endParaRPr lang="en-GB" dirty="0"/>
          </a:p>
        </p:txBody>
      </p:sp>
    </p:spTree>
    <p:extLst>
      <p:ext uri="{BB962C8B-B14F-4D97-AF65-F5344CB8AC3E}">
        <p14:creationId xmlns:p14="http://schemas.microsoft.com/office/powerpoint/2010/main" val="517153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p:txBody>
          <a:bodyPr>
            <a:normAutofit/>
          </a:bodyPr>
          <a:lstStyle/>
          <a:p>
            <a:r>
              <a:rPr lang="en-US" sz="2000" b="1" dirty="0"/>
              <a:t>IRP-IOT Call 13 May 2024</a:t>
            </a:r>
            <a:br>
              <a:rPr lang="en-US" dirty="0"/>
            </a:br>
            <a:endParaRPr lang="en-GB"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p:txBody>
          <a:bodyPr>
            <a:normAutofit/>
          </a:bodyPr>
          <a:lstStyle/>
          <a:p>
            <a:pPr marL="0" indent="0">
              <a:buNone/>
            </a:pPr>
            <a:r>
              <a:rPr lang="en-US" sz="3200" b="1" dirty="0">
                <a:latin typeface="Calibri Light" panose="020F0302020204030204" pitchFamily="34" charset="0"/>
                <a:cs typeface="Calibri Light" panose="020F0302020204030204" pitchFamily="34" charset="0"/>
              </a:rPr>
              <a:t>IRP Supplementary Procedures: Discussion on Cooperative Engagement process (CEP)</a:t>
            </a:r>
            <a:endParaRPr lang="en-US" sz="3200" dirty="0">
              <a:latin typeface="Calibri Light" panose="020F0302020204030204" pitchFamily="34" charset="0"/>
              <a:cs typeface="Calibri Light" panose="020F0302020204030204" pitchFamily="34" charset="0"/>
            </a:endParaRPr>
          </a:p>
        </p:txBody>
      </p:sp>
      <p:sp>
        <p:nvSpPr>
          <p:cNvPr id="4" name="Slide Number Placeholder 3">
            <a:extLst>
              <a:ext uri="{FF2B5EF4-FFF2-40B4-BE49-F238E27FC236}">
                <a16:creationId xmlns:a16="http://schemas.microsoft.com/office/drawing/2014/main" id="{6023179C-EC1E-2B42-773D-54C919C98EA1}"/>
              </a:ext>
            </a:extLst>
          </p:cNvPr>
          <p:cNvSpPr>
            <a:spLocks noGrp="1"/>
          </p:cNvSpPr>
          <p:nvPr>
            <p:ph type="sldNum" sz="quarter" idx="12"/>
          </p:nvPr>
        </p:nvSpPr>
        <p:spPr/>
        <p:txBody>
          <a:bodyPr/>
          <a:lstStyle/>
          <a:p>
            <a:fld id="{0FE7BB2A-5828-4D15-A485-499A79B35AE4}" type="slidenum">
              <a:rPr lang="en-GB" smtClean="0"/>
              <a:t>1</a:t>
            </a:fld>
            <a:endParaRPr lang="en-GB" dirty="0"/>
          </a:p>
        </p:txBody>
      </p:sp>
    </p:spTree>
    <p:extLst>
      <p:ext uri="{BB962C8B-B14F-4D97-AF65-F5344CB8AC3E}">
        <p14:creationId xmlns:p14="http://schemas.microsoft.com/office/powerpoint/2010/main" val="358919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000" b="1" dirty="0">
                <a:latin typeface="Arial" panose="020B0604020202020204" pitchFamily="34" charset="0"/>
                <a:cs typeface="Arial" panose="020B0604020202020204" pitchFamily="34" charset="0"/>
              </a:rPr>
              <a:t>Bylaws provisions on CEP</a:t>
            </a:r>
            <a:endParaRPr lang="en-GB" sz="2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203650"/>
            <a:ext cx="10515600" cy="4628081"/>
          </a:xfrm>
        </p:spPr>
        <p:txBody>
          <a:bodyPr>
            <a:normAutofit fontScale="92500" lnSpcReduction="10000"/>
          </a:bodyPr>
          <a:lstStyle/>
          <a:p>
            <a:pPr marL="0" indent="0">
              <a:lnSpc>
                <a:spcPct val="107000"/>
              </a:lnSpc>
              <a:spcAft>
                <a:spcPts val="800"/>
              </a:spcAft>
              <a:buNone/>
            </a:pPr>
            <a:r>
              <a:rPr lang="en-US" sz="1800" b="1" dirty="0">
                <a:effectLst/>
                <a:latin typeface="Arial" panose="020B0604020202020204" pitchFamily="34" charset="0"/>
                <a:ea typeface="Calibri" panose="020F0502020204030204" pitchFamily="34" charset="0"/>
              </a:rPr>
              <a:t>ICANN Bylaws 4.3</a:t>
            </a:r>
            <a:r>
              <a:rPr lang="en-US" sz="1800" dirty="0">
                <a:effectLst/>
                <a:latin typeface="Arial" panose="020B0604020202020204" pitchFamily="34" charset="0"/>
                <a:ea typeface="Calibri" panose="020F0502020204030204" pitchFamily="34" charset="0"/>
              </a:rPr>
              <a:t>:</a:t>
            </a:r>
            <a:endParaRPr lang="en-GB" sz="1800" dirty="0">
              <a:effectLst/>
              <a:latin typeface="Poppins Light" panose="00000400000000000000" pitchFamily="2" charset="0"/>
              <a:ea typeface="Calibri" panose="020F0502020204030204" pitchFamily="34" charset="0"/>
            </a:endParaRPr>
          </a:p>
          <a:p>
            <a:pPr marL="0" indent="0">
              <a:buNone/>
            </a:pPr>
            <a:r>
              <a:rPr lang="en-GB" sz="1800" dirty="0">
                <a:solidFill>
                  <a:srgbClr val="333333"/>
                </a:solidFill>
                <a:effectLst/>
                <a:highlight>
                  <a:srgbClr val="FFFFFF"/>
                </a:highlight>
                <a:latin typeface="Arial" panose="020B0604020202020204" pitchFamily="34" charset="0"/>
                <a:ea typeface="Times New Roman" panose="02020603050405020304" pitchFamily="18" charset="0"/>
              </a:rPr>
              <a:t>(e) Cooperative Engagement Process</a:t>
            </a:r>
            <a:endParaRPr lang="en-GB" sz="1800" dirty="0">
              <a:effectLst/>
              <a:highlight>
                <a:srgbClr val="FFFFFF"/>
              </a:highlight>
              <a:latin typeface="Times New Roman" panose="02020603050405020304" pitchFamily="18" charset="0"/>
              <a:ea typeface="Times New Roman" panose="02020603050405020304" pitchFamily="18" charset="0"/>
            </a:endParaRPr>
          </a:p>
          <a:p>
            <a:pPr marL="0" indent="0">
              <a:buNone/>
            </a:pPr>
            <a:r>
              <a:rPr lang="en-GB" sz="1800" dirty="0">
                <a:solidFill>
                  <a:srgbClr val="333333"/>
                </a:solidFill>
                <a:effectLst/>
                <a:highlight>
                  <a:srgbClr val="FFFFFF"/>
                </a:highlight>
                <a:latin typeface="Arial" panose="020B0604020202020204" pitchFamily="34" charset="0"/>
                <a:ea typeface="Times New Roman" panose="02020603050405020304" pitchFamily="18" charset="0"/>
              </a:rPr>
              <a:t>(i) Except for Claims brought by the EC in accordance with this Section 4.3 and Section 4.2 of Annex D, prior to the filing of a Claim, the parties are strongly encouraged to participate in a non-binding Cooperative Engagement Process ("</a:t>
            </a:r>
            <a:r>
              <a:rPr lang="en-GB" sz="1800" b="1" dirty="0">
                <a:solidFill>
                  <a:srgbClr val="333333"/>
                </a:solidFill>
                <a:effectLst/>
                <a:highlight>
                  <a:srgbClr val="FFFFFF"/>
                </a:highlight>
                <a:latin typeface="Arial" panose="020B0604020202020204" pitchFamily="34" charset="0"/>
                <a:ea typeface="Times New Roman" panose="02020603050405020304" pitchFamily="18" charset="0"/>
              </a:rPr>
              <a:t>CEP</a:t>
            </a:r>
            <a:r>
              <a:rPr lang="en-GB" sz="1800" dirty="0">
                <a:solidFill>
                  <a:srgbClr val="333333"/>
                </a:solidFill>
                <a:effectLst/>
                <a:highlight>
                  <a:srgbClr val="FFFFFF"/>
                </a:highlight>
                <a:latin typeface="Arial" panose="020B0604020202020204" pitchFamily="34" charset="0"/>
                <a:ea typeface="Times New Roman" panose="02020603050405020304" pitchFamily="18" charset="0"/>
              </a:rPr>
              <a:t>") for the purpose of attempting to resolve and/or narrow the Dispute. CEPs shall be conducted pursuant to the CEP Rules to be developed with community involvement, adopted by the Board, and as amended from time to time.</a:t>
            </a:r>
            <a:endParaRPr lang="en-GB" sz="1800" dirty="0">
              <a:effectLst/>
              <a:highlight>
                <a:srgbClr val="FFFFFF"/>
              </a:highlight>
              <a:latin typeface="Times New Roman" panose="02020603050405020304" pitchFamily="18" charset="0"/>
              <a:ea typeface="Times New Roman" panose="02020603050405020304" pitchFamily="18" charset="0"/>
            </a:endParaRPr>
          </a:p>
          <a:p>
            <a:pPr marL="0" indent="0">
              <a:buNone/>
            </a:pPr>
            <a:r>
              <a:rPr lang="en-GB" sz="1800" dirty="0">
                <a:solidFill>
                  <a:srgbClr val="333333"/>
                </a:solidFill>
                <a:effectLst/>
                <a:highlight>
                  <a:srgbClr val="FFFFFF"/>
                </a:highlight>
                <a:latin typeface="Arial" panose="020B0604020202020204" pitchFamily="34" charset="0"/>
                <a:ea typeface="Times New Roman" panose="02020603050405020304" pitchFamily="18" charset="0"/>
              </a:rPr>
              <a:t>(ii) The CEP is voluntary. However, except for Claims brought by the EC in accordance with this Section 4.3 and Section 4.2 of Annex D, if the Claimant does not participate in good faith in the CEP and ICANN is the prevailing party in the IRP, the IRP Panel shall award to ICANN all reasonable fees and costs incurred by ICANN in the IRP, including legal fees.</a:t>
            </a:r>
            <a:endParaRPr lang="en-GB" sz="1800" dirty="0">
              <a:effectLst/>
              <a:highlight>
                <a:srgbClr val="FFFFFF"/>
              </a:highlight>
              <a:latin typeface="Times New Roman" panose="02020603050405020304" pitchFamily="18" charset="0"/>
              <a:ea typeface="Times New Roman" panose="02020603050405020304" pitchFamily="18" charset="0"/>
            </a:endParaRPr>
          </a:p>
          <a:p>
            <a:pPr marL="0" indent="0">
              <a:buNone/>
            </a:pPr>
            <a:r>
              <a:rPr lang="en-GB" sz="1800" dirty="0">
                <a:solidFill>
                  <a:srgbClr val="333333"/>
                </a:solidFill>
                <a:effectLst/>
                <a:highlight>
                  <a:srgbClr val="FFFFFF"/>
                </a:highlight>
                <a:latin typeface="Arial" panose="020B0604020202020204" pitchFamily="34" charset="0"/>
                <a:ea typeface="Times New Roman" panose="02020603050405020304" pitchFamily="18" charset="0"/>
              </a:rPr>
              <a:t>(iii) Either party may terminate the CEP efforts if that party: (A) concludes in good faith that further efforts are unlikely to produce agreement; or (B) requests the inclusion of an independent dispute resolution facilitator ("</a:t>
            </a:r>
            <a:r>
              <a:rPr lang="en-GB" sz="1800" b="1" dirty="0">
                <a:solidFill>
                  <a:srgbClr val="333333"/>
                </a:solidFill>
                <a:effectLst/>
                <a:highlight>
                  <a:srgbClr val="FFFFFF"/>
                </a:highlight>
                <a:latin typeface="Arial" panose="020B0604020202020204" pitchFamily="34" charset="0"/>
                <a:ea typeface="Times New Roman" panose="02020603050405020304" pitchFamily="18" charset="0"/>
              </a:rPr>
              <a:t>IRP Mediator</a:t>
            </a:r>
            <a:r>
              <a:rPr lang="en-GB" sz="1800" dirty="0">
                <a:solidFill>
                  <a:srgbClr val="333333"/>
                </a:solidFill>
                <a:effectLst/>
                <a:highlight>
                  <a:srgbClr val="FFFFFF"/>
                </a:highlight>
                <a:latin typeface="Arial" panose="020B0604020202020204" pitchFamily="34" charset="0"/>
                <a:ea typeface="Times New Roman" panose="02020603050405020304" pitchFamily="18" charset="0"/>
              </a:rPr>
              <a:t>") after at least one CEP meeting.</a:t>
            </a:r>
            <a:endParaRPr lang="en-GB" sz="1800" dirty="0">
              <a:effectLst/>
              <a:highlight>
                <a:srgbClr val="FFFFFF"/>
              </a:highlight>
              <a:latin typeface="Times New Roman" panose="02020603050405020304" pitchFamily="18" charset="0"/>
              <a:ea typeface="Times New Roman" panose="02020603050405020304" pitchFamily="18" charset="0"/>
            </a:endParaRPr>
          </a:p>
          <a:p>
            <a:pPr marL="0" indent="0">
              <a:buNone/>
            </a:pPr>
            <a:r>
              <a:rPr lang="en-GB" sz="1800" dirty="0">
                <a:solidFill>
                  <a:srgbClr val="333333"/>
                </a:solidFill>
                <a:effectLst/>
                <a:highlight>
                  <a:srgbClr val="FFFFFF"/>
                </a:highlight>
                <a:latin typeface="Arial" panose="020B0604020202020204" pitchFamily="34" charset="0"/>
                <a:ea typeface="Times New Roman" panose="02020603050405020304" pitchFamily="18" charset="0"/>
              </a:rPr>
              <a:t>(iv) Unless all parties agree on the selection of a particular IRP Mediator, any IRP Mediator appointed shall be selected from the members of the Standing Panel (described in Section 4.3(j) below) by its Chair, but such IRP Mediator shall not thereafter be eligible to serve as a panelist presiding over an IRP on the matter.</a:t>
            </a:r>
            <a:endParaRPr lang="en-GB" sz="1800"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474D9508-7DCA-1E19-6378-F8C60E0FD078}"/>
              </a:ext>
            </a:extLst>
          </p:cNvPr>
          <p:cNvSpPr>
            <a:spLocks noGrp="1"/>
          </p:cNvSpPr>
          <p:nvPr>
            <p:ph type="sldNum" sz="quarter" idx="12"/>
          </p:nvPr>
        </p:nvSpPr>
        <p:spPr/>
        <p:txBody>
          <a:bodyPr/>
          <a:lstStyle/>
          <a:p>
            <a:fld id="{0FE7BB2A-5828-4D15-A485-499A79B35AE4}" type="slidenum">
              <a:rPr lang="en-GB" smtClean="0"/>
              <a:t>2</a:t>
            </a:fld>
            <a:endParaRPr lang="en-GB" dirty="0"/>
          </a:p>
        </p:txBody>
      </p:sp>
    </p:spTree>
    <p:extLst>
      <p:ext uri="{BB962C8B-B14F-4D97-AF65-F5344CB8AC3E}">
        <p14:creationId xmlns:p14="http://schemas.microsoft.com/office/powerpoint/2010/main" val="3111972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1800" b="1" dirty="0">
                <a:latin typeface="Arial" panose="020B0604020202020204" pitchFamily="34" charset="0"/>
                <a:cs typeface="Arial" panose="020B0604020202020204" pitchFamily="34" charset="0"/>
              </a:rPr>
              <a:t>Current</a:t>
            </a:r>
            <a:r>
              <a:rPr lang="en-US" sz="2400" b="1" dirty="0">
                <a:latin typeface="Arial" panose="020B0604020202020204" pitchFamily="34" charset="0"/>
                <a:cs typeface="Arial" panose="020B0604020202020204" pitchFamily="34" charset="0"/>
              </a:rPr>
              <a:t> </a:t>
            </a:r>
            <a:r>
              <a:rPr lang="en-GB" sz="1800" b="1" dirty="0">
                <a:effectLst/>
                <a:latin typeface="Arial" panose="020B0604020202020204" pitchFamily="34" charset="0"/>
                <a:ea typeface="Calibri" panose="020F0502020204030204" pitchFamily="34" charset="0"/>
                <a:cs typeface="Arial" panose="020B0604020202020204" pitchFamily="34" charset="0"/>
              </a:rPr>
              <a:t>Cooperative Engagement Process – Requests for Independent Review 11 April 2013*</a:t>
            </a:r>
            <a:endParaRPr lang="en-GB"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055397"/>
            <a:ext cx="10515600" cy="4628081"/>
          </a:xfrm>
        </p:spPr>
        <p:txBody>
          <a:bodyPr>
            <a:noAutofit/>
          </a:bodyPr>
          <a:lstStyle/>
          <a:p>
            <a:pPr marL="0" indent="0">
              <a:lnSpc>
                <a:spcPct val="107000"/>
              </a:lnSpc>
              <a:spcAft>
                <a:spcPts val="800"/>
              </a:spcAft>
              <a:buNone/>
            </a:pPr>
            <a:r>
              <a:rPr lang="en-GB" sz="1500" dirty="0">
                <a:effectLst/>
                <a:latin typeface="Arial" panose="020B0604020202020204" pitchFamily="34" charset="0"/>
                <a:ea typeface="Calibri" panose="020F0502020204030204" pitchFamily="34" charset="0"/>
              </a:rPr>
              <a:t>As specified in Article IV, Section 3 of the ICANN Bylaws, prior to initiating an independent review process, the complainant is urged to enter into a period of cooperative engagement with ICANN for the purpose of resolving or narrowing the issues that are contemplated to be brought to the IRP. It is contemplated that this cooperative engagement process will be initiated prior to the requesting party incurring any costs in the preparation of a request for independent review. Cooperative engagement is expected to be among ICANN and the requesting party, without reference to outside counsel. </a:t>
            </a:r>
            <a:endParaRPr lang="en-GB" sz="1500" dirty="0">
              <a:effectLst/>
              <a:latin typeface="Poppins Light" panose="00000400000000000000" pitchFamily="2" charset="0"/>
              <a:ea typeface="Calibri" panose="020F0502020204030204" pitchFamily="34" charset="0"/>
            </a:endParaRPr>
          </a:p>
          <a:p>
            <a:pPr marL="0" indent="0">
              <a:lnSpc>
                <a:spcPct val="107000"/>
              </a:lnSpc>
              <a:spcAft>
                <a:spcPts val="800"/>
              </a:spcAft>
              <a:buNone/>
            </a:pPr>
            <a:r>
              <a:rPr lang="en-GB" sz="1500" dirty="0">
                <a:effectLst/>
                <a:latin typeface="Arial" panose="020B0604020202020204" pitchFamily="34" charset="0"/>
                <a:ea typeface="Calibri" panose="020F0502020204030204" pitchFamily="34" charset="0"/>
              </a:rPr>
              <a:t>The Cooperative Engagement Process is as follows: </a:t>
            </a:r>
            <a:endParaRPr lang="en-GB" sz="1500" dirty="0">
              <a:effectLst/>
              <a:latin typeface="Poppins Light" panose="00000400000000000000" pitchFamily="2" charset="0"/>
              <a:ea typeface="Calibri" panose="020F0502020204030204" pitchFamily="34" charset="0"/>
            </a:endParaRPr>
          </a:p>
          <a:p>
            <a:pPr marL="0" indent="0">
              <a:lnSpc>
                <a:spcPct val="107000"/>
              </a:lnSpc>
              <a:buNone/>
            </a:pPr>
            <a:r>
              <a:rPr lang="en-GB" sz="1500" dirty="0">
                <a:effectLst/>
                <a:latin typeface="Arial" panose="020B0604020202020204" pitchFamily="34" charset="0"/>
                <a:ea typeface="Calibri" panose="020F0502020204030204" pitchFamily="34" charset="0"/>
              </a:rPr>
              <a:t>1. In the event the requesting party elects to proceed to cooperative engagement prior to filing a request for independent review, the requesting party may invoke the cooperative engagement process by providing written notice to ICANN at [independentreview@icann.org], noting the invocation of the process, identifying the Board action(s) at issue, identifying the provisions of the ICANN Bylaws or Articles of Incorporation that are alleged to be violated, and designating a single point of contact for the resolution of the issue.</a:t>
            </a:r>
            <a:endParaRPr lang="en-GB" sz="1500" dirty="0">
              <a:effectLst/>
              <a:latin typeface="Poppins Light" panose="00000400000000000000" pitchFamily="2" charset="0"/>
              <a:ea typeface="Calibri" panose="020F0502020204030204" pitchFamily="34" charset="0"/>
            </a:endParaRPr>
          </a:p>
          <a:p>
            <a:pPr marL="0" indent="0">
              <a:lnSpc>
                <a:spcPct val="107000"/>
              </a:lnSpc>
              <a:buNone/>
            </a:pPr>
            <a:r>
              <a:rPr lang="en-GB" sz="1500" dirty="0">
                <a:effectLst/>
                <a:latin typeface="Arial" panose="020B0604020202020204" pitchFamily="34" charset="0"/>
                <a:ea typeface="Calibri" panose="020F0502020204030204" pitchFamily="34" charset="0"/>
              </a:rPr>
              <a:t>2. The requesting party must initiate cooperative engagement within fifteen (15) days of the posting of the minutes of the Board (and the accompanying Board Briefing Materials, if available) that the requesting party’s contends demonstrates that the ICANN Board violated its Bylaws or Articles of Incorporation. </a:t>
            </a:r>
          </a:p>
          <a:p>
            <a:pPr marL="0" indent="0">
              <a:lnSpc>
                <a:spcPct val="107000"/>
              </a:lnSpc>
              <a:buNone/>
            </a:pPr>
            <a:r>
              <a:rPr lang="en-GB" sz="1500" dirty="0">
                <a:effectLst/>
                <a:latin typeface="Arial" panose="020B0604020202020204" pitchFamily="34" charset="0"/>
                <a:ea typeface="Calibri" panose="020F0502020204030204" pitchFamily="34" charset="0"/>
              </a:rPr>
              <a:t>3. Within three (3) business days, ICANN shall designate a single executive to serve as the point of contact for the resolution of the issue, and provide notice of the designation to the requestor. </a:t>
            </a:r>
            <a:endParaRPr lang="en-GB" sz="1500" dirty="0">
              <a:effectLst/>
              <a:latin typeface="Poppins Light" panose="00000400000000000000" pitchFamily="2" charset="0"/>
              <a:ea typeface="Calibri" panose="020F0502020204030204" pitchFamily="34" charset="0"/>
            </a:endParaRPr>
          </a:p>
          <a:p>
            <a:pPr indent="0">
              <a:lnSpc>
                <a:spcPct val="107000"/>
              </a:lnSpc>
              <a:buNone/>
            </a:pPr>
            <a:r>
              <a:rPr lang="en-GB" sz="1500" dirty="0">
                <a:effectLst/>
                <a:latin typeface="Arial" panose="020B0604020202020204" pitchFamily="34" charset="0"/>
                <a:ea typeface="Calibri" panose="020F0502020204030204" pitchFamily="34" charset="0"/>
              </a:rPr>
              <a:t>*https://www.icann.org/en/system/files/files/cep-11apr13-en.pdf</a:t>
            </a:r>
            <a:endParaRPr lang="en-GB" sz="1500" dirty="0">
              <a:effectLst/>
              <a:latin typeface="Poppins Light" panose="00000400000000000000" pitchFamily="2" charset="0"/>
              <a:ea typeface="Calibri" panose="020F0502020204030204" pitchFamily="34" charset="0"/>
            </a:endParaRPr>
          </a:p>
        </p:txBody>
      </p:sp>
      <p:sp>
        <p:nvSpPr>
          <p:cNvPr id="4" name="Slide Number Placeholder 3">
            <a:extLst>
              <a:ext uri="{FF2B5EF4-FFF2-40B4-BE49-F238E27FC236}">
                <a16:creationId xmlns:a16="http://schemas.microsoft.com/office/drawing/2014/main" id="{8AB76F88-E361-BEFD-2CA9-8A9F25D8D0F2}"/>
              </a:ext>
            </a:extLst>
          </p:cNvPr>
          <p:cNvSpPr>
            <a:spLocks noGrp="1"/>
          </p:cNvSpPr>
          <p:nvPr>
            <p:ph type="sldNum" sz="quarter" idx="12"/>
          </p:nvPr>
        </p:nvSpPr>
        <p:spPr/>
        <p:txBody>
          <a:bodyPr/>
          <a:lstStyle/>
          <a:p>
            <a:fld id="{0FE7BB2A-5828-4D15-A485-499A79B35AE4}" type="slidenum">
              <a:rPr lang="en-GB" smtClean="0"/>
              <a:t>3</a:t>
            </a:fld>
            <a:endParaRPr lang="en-GB" dirty="0"/>
          </a:p>
        </p:txBody>
      </p:sp>
    </p:spTree>
    <p:extLst>
      <p:ext uri="{BB962C8B-B14F-4D97-AF65-F5344CB8AC3E}">
        <p14:creationId xmlns:p14="http://schemas.microsoft.com/office/powerpoint/2010/main" val="600512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1800" b="1" dirty="0">
                <a:latin typeface="Arial" panose="020B0604020202020204" pitchFamily="34" charset="0"/>
                <a:cs typeface="Arial" panose="020B0604020202020204" pitchFamily="34" charset="0"/>
              </a:rPr>
              <a:t>Current </a:t>
            </a:r>
            <a:r>
              <a:rPr lang="en-GB" sz="1800" b="1" dirty="0">
                <a:effectLst/>
                <a:latin typeface="Arial" panose="020B0604020202020204" pitchFamily="34" charset="0"/>
                <a:ea typeface="Calibri" panose="020F0502020204030204" pitchFamily="34" charset="0"/>
              </a:rPr>
              <a:t>Cooperative Engagement Process – Requests for Independent Review 11 April 2013</a:t>
            </a:r>
            <a:endParaRPr lang="en-GB" sz="2400" b="1" dirty="0"/>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114959"/>
            <a:ext cx="10515600" cy="4628081"/>
          </a:xfrm>
        </p:spPr>
        <p:txBody>
          <a:bodyPr>
            <a:noAutofit/>
          </a:bodyPr>
          <a:lstStyle/>
          <a:p>
            <a:pPr marL="0" indent="0">
              <a:lnSpc>
                <a:spcPct val="107000"/>
              </a:lnSpc>
              <a:buNone/>
            </a:pPr>
            <a:r>
              <a:rPr lang="en-GB" sz="1500" dirty="0">
                <a:effectLst/>
                <a:latin typeface="Arial" panose="020B0604020202020204" pitchFamily="34" charset="0"/>
                <a:ea typeface="Calibri" panose="020F0502020204030204" pitchFamily="34" charset="0"/>
              </a:rPr>
              <a:t>4. Within two (2) business days of ICANN providing notice of its designated representatives, the requestor and ICANN’s representatives shall confer by telephone or in person to attempt to resolve the issue and determine if any issues remain for the independent review process, or whether the matter should be brought to the ICANN Board’s attention. </a:t>
            </a:r>
            <a:endParaRPr lang="en-GB" sz="1500" dirty="0">
              <a:latin typeface="Poppins Light" panose="00000400000000000000" pitchFamily="2" charset="0"/>
              <a:ea typeface="Calibri" panose="020F0502020204030204" pitchFamily="34" charset="0"/>
            </a:endParaRPr>
          </a:p>
          <a:p>
            <a:pPr marL="0" indent="0">
              <a:lnSpc>
                <a:spcPct val="107000"/>
              </a:lnSpc>
              <a:buNone/>
            </a:pPr>
            <a:r>
              <a:rPr lang="en-GB" sz="1500" dirty="0">
                <a:effectLst/>
                <a:latin typeface="Poppins Light" panose="00000400000000000000" pitchFamily="2" charset="0"/>
                <a:ea typeface="Calibri" panose="020F0502020204030204" pitchFamily="34" charset="0"/>
              </a:rPr>
              <a:t>5. </a:t>
            </a:r>
            <a:r>
              <a:rPr lang="en-GB" sz="1500" dirty="0">
                <a:effectLst/>
                <a:latin typeface="Arial" panose="020B0604020202020204" pitchFamily="34" charset="0"/>
                <a:ea typeface="Calibri" panose="020F0502020204030204" pitchFamily="34" charset="0"/>
              </a:rPr>
              <a:t>If the representatives are not able to resolve the issue or agree on a narrowing of issues, or a reference to the ICANN Board, during the first conference, they shall further meet in person at a location mutually agreed to within 7 (seven) calendar days after such initial conference, at which the parties shall attempt to reach a definitive agreement on the resolution of the issue or on the narrowing of issues remaining for the independent review process, or whether the matter should be brought to the ICANN Board’s attention. </a:t>
            </a:r>
            <a:endParaRPr lang="en-GB" sz="1500" dirty="0">
              <a:effectLst/>
              <a:latin typeface="Poppins Light" panose="00000400000000000000" pitchFamily="2" charset="0"/>
              <a:ea typeface="Calibri" panose="020F0502020204030204" pitchFamily="34" charset="0"/>
            </a:endParaRPr>
          </a:p>
          <a:p>
            <a:pPr marL="0" indent="0">
              <a:lnSpc>
                <a:spcPct val="107000"/>
              </a:lnSpc>
              <a:spcAft>
                <a:spcPts val="800"/>
              </a:spcAft>
              <a:buNone/>
            </a:pPr>
            <a:r>
              <a:rPr lang="en-GB" sz="1500" dirty="0">
                <a:effectLst/>
                <a:latin typeface="Arial" panose="020B0604020202020204" pitchFamily="34" charset="0"/>
                <a:ea typeface="Calibri" panose="020F0502020204030204" pitchFamily="34" charset="0"/>
              </a:rPr>
              <a:t>6. The time schedule and process may be modified as agreed to by both ICANN and the requester, in writing. </a:t>
            </a:r>
            <a:endParaRPr lang="en-GB" sz="1500" dirty="0">
              <a:effectLst/>
              <a:latin typeface="Poppins Light" panose="00000400000000000000" pitchFamily="2" charset="0"/>
              <a:ea typeface="Calibri" panose="020F0502020204030204" pitchFamily="34" charset="0"/>
            </a:endParaRPr>
          </a:p>
          <a:p>
            <a:pPr marL="0" indent="0">
              <a:lnSpc>
                <a:spcPct val="107000"/>
              </a:lnSpc>
              <a:buNone/>
            </a:pPr>
            <a:r>
              <a:rPr lang="en-GB" sz="1500" dirty="0">
                <a:effectLst/>
                <a:latin typeface="Arial" panose="020B0604020202020204" pitchFamily="34" charset="0"/>
                <a:ea typeface="Calibri" panose="020F0502020204030204" pitchFamily="34" charset="0"/>
              </a:rPr>
              <a:t>If ICANN and the requestor have not agreed to a resolution of issues upon the conclusion of the cooperative engagement process, or if issues remain for a request for independent review, the requestor’s time to file a request for independent review designated in the Bylaws shall be extended for each day of the cooperative engagement process, but in no event, absent mutual written agreement by the parties, shall the extension be for more than fourteen (14) days. </a:t>
            </a:r>
            <a:endParaRPr lang="en-GB" sz="1500" dirty="0">
              <a:effectLst/>
              <a:latin typeface="Poppins Light" panose="00000400000000000000" pitchFamily="2" charset="0"/>
              <a:ea typeface="Calibri" panose="020F0502020204030204" pitchFamily="34" charset="0"/>
            </a:endParaRPr>
          </a:p>
          <a:p>
            <a:pPr marL="0" indent="0">
              <a:lnSpc>
                <a:spcPct val="107000"/>
              </a:lnSpc>
              <a:buNone/>
            </a:pPr>
            <a:r>
              <a:rPr lang="en-GB" sz="1500" dirty="0">
                <a:effectLst/>
                <a:latin typeface="Arial" panose="020B0604020202020204" pitchFamily="34" charset="0"/>
                <a:ea typeface="Calibri" panose="020F0502020204030204" pitchFamily="34" charset="0"/>
              </a:rPr>
              <a:t>Pursuant to the Bylaws, if the party requesting the independent review does not participate in good faith in the cooperative engagement process and ICANN is the prevailing party in the independent review proceedings, the IRP panel must award to ICANN all reasonable fees and costs incurred by ICANN in the proceeding, including legal fees. ICANN is expected to participate in the cooperative engagement process in good faith.</a:t>
            </a:r>
            <a:endParaRPr lang="en-US" sz="1500" dirty="0"/>
          </a:p>
        </p:txBody>
      </p:sp>
      <p:sp>
        <p:nvSpPr>
          <p:cNvPr id="4" name="Slide Number Placeholder 3">
            <a:extLst>
              <a:ext uri="{FF2B5EF4-FFF2-40B4-BE49-F238E27FC236}">
                <a16:creationId xmlns:a16="http://schemas.microsoft.com/office/drawing/2014/main" id="{8AB76F88-E361-BEFD-2CA9-8A9F25D8D0F2}"/>
              </a:ext>
            </a:extLst>
          </p:cNvPr>
          <p:cNvSpPr>
            <a:spLocks noGrp="1"/>
          </p:cNvSpPr>
          <p:nvPr>
            <p:ph type="sldNum" sz="quarter" idx="12"/>
          </p:nvPr>
        </p:nvSpPr>
        <p:spPr/>
        <p:txBody>
          <a:bodyPr/>
          <a:lstStyle/>
          <a:p>
            <a:fld id="{0FE7BB2A-5828-4D15-A485-499A79B35AE4}" type="slidenum">
              <a:rPr lang="en-GB" smtClean="0"/>
              <a:t>4</a:t>
            </a:fld>
            <a:endParaRPr lang="en-GB" dirty="0"/>
          </a:p>
        </p:txBody>
      </p:sp>
    </p:spTree>
    <p:extLst>
      <p:ext uri="{BB962C8B-B14F-4D97-AF65-F5344CB8AC3E}">
        <p14:creationId xmlns:p14="http://schemas.microsoft.com/office/powerpoint/2010/main" val="2595441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0D94-13D0-42EC-A0AF-4053E8A62DA4}"/>
              </a:ext>
            </a:extLst>
          </p:cNvPr>
          <p:cNvSpPr>
            <a:spLocks noGrp="1"/>
          </p:cNvSpPr>
          <p:nvPr>
            <p:ph type="title"/>
          </p:nvPr>
        </p:nvSpPr>
        <p:spPr>
          <a:xfrm>
            <a:off x="838200" y="365126"/>
            <a:ext cx="10515600" cy="838524"/>
          </a:xfrm>
        </p:spPr>
        <p:txBody>
          <a:bodyPr>
            <a:normAutofit/>
          </a:bodyPr>
          <a:lstStyle/>
          <a:p>
            <a:r>
              <a:rPr lang="en-US" sz="2000" b="1" dirty="0">
                <a:latin typeface="Arial" panose="020B0604020202020204" pitchFamily="34" charset="0"/>
                <a:cs typeface="Arial" panose="020B0604020202020204" pitchFamily="34" charset="0"/>
              </a:rPr>
              <a:t>Issues for consideration</a:t>
            </a:r>
            <a:endParaRPr lang="en-GB" sz="20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1587A9D-4593-4867-B510-E9E2914B88C8}"/>
              </a:ext>
            </a:extLst>
          </p:cNvPr>
          <p:cNvSpPr>
            <a:spLocks noGrp="1"/>
          </p:cNvSpPr>
          <p:nvPr>
            <p:ph idx="1"/>
          </p:nvPr>
        </p:nvSpPr>
        <p:spPr>
          <a:xfrm>
            <a:off x="838200" y="1296388"/>
            <a:ext cx="10515600" cy="5140698"/>
          </a:xfrm>
        </p:spPr>
        <p:txBody>
          <a:bodyPr>
            <a:normAutofit lnSpcReduction="10000"/>
          </a:bodyPr>
          <a:lstStyle/>
          <a:p>
            <a:pPr marL="0" indent="0">
              <a:buNone/>
            </a:pPr>
            <a:r>
              <a:rPr lang="en-US" sz="1800" dirty="0">
                <a:latin typeface="Arial" panose="020B0604020202020204" pitchFamily="34" charset="0"/>
                <a:cs typeface="Arial" panose="020B0604020202020204" pitchFamily="34" charset="0"/>
              </a:rPr>
              <a:t>CEP process/rules predate change in Bylaws and the Interim Supplementary Procedures:</a:t>
            </a:r>
          </a:p>
          <a:p>
            <a:pPr marL="342900" indent="-342900">
              <a:buFont typeface="+mj-lt"/>
              <a:buAutoNum type="arabicPeriod"/>
            </a:pPr>
            <a:r>
              <a:rPr lang="en-US" sz="1800" dirty="0">
                <a:latin typeface="Arial" panose="020B0604020202020204" pitchFamily="34" charset="0"/>
                <a:cs typeface="Arial" panose="020B0604020202020204" pitchFamily="34" charset="0"/>
              </a:rPr>
              <a:t>Only envisage challenge to Board action, not Board inaction nor Staff action/inaction in para 1</a:t>
            </a:r>
          </a:p>
          <a:p>
            <a:pPr marL="342900" indent="-342900">
              <a:buFont typeface="+mj-lt"/>
              <a:buAutoNum type="arabicPeriod"/>
            </a:pPr>
            <a:r>
              <a:rPr lang="en-US" sz="1800" dirty="0">
                <a:latin typeface="Arial" panose="020B0604020202020204" pitchFamily="34" charset="0"/>
                <a:cs typeface="Arial" panose="020B0604020202020204" pitchFamily="34" charset="0"/>
              </a:rPr>
              <a:t>Timing is by reference to posting of Board minutes and briefing materials in para 2 – what is the timing for Board inaction or staff action inaction?</a:t>
            </a:r>
          </a:p>
          <a:p>
            <a:pPr marL="800100" lvl="1" indent="-342900">
              <a:buFont typeface="+mj-lt"/>
              <a:buAutoNum type="alphaLcParenR"/>
            </a:pPr>
            <a:r>
              <a:rPr lang="en-US" sz="1400" dirty="0">
                <a:latin typeface="Arial" panose="020B0604020202020204" pitchFamily="34" charset="0"/>
                <a:cs typeface="Arial" panose="020B0604020202020204" pitchFamily="34" charset="0"/>
              </a:rPr>
              <a:t>IRP timing is now by reference to when the </a:t>
            </a:r>
            <a:r>
              <a:rPr lang="en-C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Claimant became aware of, or reasonably should have become aware of, being materially affected</a:t>
            </a:r>
          </a:p>
          <a:p>
            <a:pPr marL="800100" lvl="1" indent="-342900">
              <a:buFont typeface="+mj-lt"/>
              <a:buAutoNum type="alphaLcParenR"/>
            </a:pPr>
            <a:r>
              <a:rPr lang="en-CA" sz="1400" dirty="0">
                <a:solidFill>
                  <a:srgbClr val="000000"/>
                </a:solidFill>
                <a:latin typeface="Arial" panose="020B0604020202020204" pitchFamily="34" charset="0"/>
                <a:cs typeface="Arial" panose="020B0604020202020204" pitchFamily="34" charset="0"/>
              </a:rPr>
              <a:t>Trigger for timing for CEP presumably ought to aligned, otherwise deadline for CEP could expire before Complainant is aware/reasonably should be aware</a:t>
            </a:r>
            <a:endParaRPr lang="en-US" sz="1400" dirty="0">
              <a:latin typeface="Arial" panose="020B0604020202020204" pitchFamily="34" charset="0"/>
              <a:cs typeface="Arial" panose="020B0604020202020204" pitchFamily="34" charset="0"/>
            </a:endParaRPr>
          </a:p>
          <a:p>
            <a:pPr marL="342900" indent="-342900">
              <a:buFont typeface="+mj-lt"/>
              <a:buAutoNum type="arabicPeriod"/>
            </a:pPr>
            <a:r>
              <a:rPr lang="en-US" sz="1800" dirty="0">
                <a:latin typeface="Arial" panose="020B0604020202020204" pitchFamily="34" charset="0"/>
                <a:cs typeface="Arial" panose="020B0604020202020204" pitchFamily="34" charset="0"/>
              </a:rPr>
              <a:t>Timing of 15 days was in context of old IRP process, where there was a deadline of 30 days to commence IRP.  </a:t>
            </a:r>
          </a:p>
          <a:p>
            <a:pPr marL="800100" lvl="1" indent="-342900">
              <a:buFont typeface="+mj-lt"/>
              <a:buAutoNum type="alphaLcParenR"/>
            </a:pPr>
            <a:r>
              <a:rPr lang="en-US" sz="1400" dirty="0">
                <a:latin typeface="Arial" panose="020B0604020202020204" pitchFamily="34" charset="0"/>
                <a:cs typeface="Arial" panose="020B0604020202020204" pitchFamily="34" charset="0"/>
              </a:rPr>
              <a:t>The timing we are now proposing for bringing an IRP is 120 days </a:t>
            </a:r>
            <a:r>
              <a:rPr lang="en-C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after the date on which the Claimant became aware of, or reasonably should have become aware of, being materially affected</a:t>
            </a:r>
          </a:p>
          <a:p>
            <a:pPr marL="800100" lvl="1" indent="-342900">
              <a:buFont typeface="+mj-lt"/>
              <a:buAutoNum type="alphaLcParenR"/>
            </a:pPr>
            <a:r>
              <a:rPr lang="en-CA" sz="1400" dirty="0">
                <a:solidFill>
                  <a:srgbClr val="000000"/>
                </a:solidFill>
                <a:latin typeface="Arial" panose="020B0604020202020204" pitchFamily="34" charset="0"/>
                <a:cs typeface="Arial" panose="020B0604020202020204" pitchFamily="34" charset="0"/>
              </a:rPr>
              <a:t>In context of this longer time period for bringing an IRP, is 15 days too short a time period?</a:t>
            </a:r>
          </a:p>
          <a:p>
            <a:pPr marL="342900" indent="-342900">
              <a:buFont typeface="+mj-lt"/>
              <a:buAutoNum type="arabicPeriod"/>
            </a:pPr>
            <a:r>
              <a:rPr lang="en-CA" sz="1800" dirty="0">
                <a:solidFill>
                  <a:srgbClr val="000000"/>
                </a:solidFill>
                <a:latin typeface="Arial" panose="020B0604020202020204" pitchFamily="34" charset="0"/>
                <a:cs typeface="Arial" panose="020B0604020202020204" pitchFamily="34" charset="0"/>
              </a:rPr>
              <a:t>Ensuring CEP does not put Claimant out of time to file IRP: CEP process allows for an extension of no more than 14 days</a:t>
            </a:r>
          </a:p>
          <a:p>
            <a:pPr marL="800100" lvl="1" indent="-342900">
              <a:buFont typeface="+mj-lt"/>
              <a:buAutoNum type="alphaLcParenR"/>
            </a:pPr>
            <a:r>
              <a:rPr lang="en-CA" sz="1400" dirty="0">
                <a:solidFill>
                  <a:srgbClr val="000000"/>
                </a:solidFill>
                <a:latin typeface="Arial" panose="020B0604020202020204" pitchFamily="34" charset="0"/>
                <a:cs typeface="Arial" panose="020B0604020202020204" pitchFamily="34" charset="0"/>
              </a:rPr>
              <a:t>Is 14 days reasonable and sufficient?  FAT concept proposed for IRP rules is 30 days</a:t>
            </a:r>
          </a:p>
          <a:p>
            <a:pPr marL="342900" indent="-342900">
              <a:buFont typeface="+mj-lt"/>
              <a:buAutoNum type="arabicPeriod"/>
            </a:pPr>
            <a:r>
              <a:rPr lang="en-CA" sz="1800" dirty="0">
                <a:solidFill>
                  <a:srgbClr val="000000"/>
                </a:solidFill>
                <a:latin typeface="Arial" panose="020B0604020202020204" pitchFamily="34" charset="0"/>
                <a:cs typeface="Arial" panose="020B0604020202020204" pitchFamily="34" charset="0"/>
              </a:rPr>
              <a:t>Process needed for termination of the CEP (Bylaws 4.3(e) (iii)</a:t>
            </a:r>
          </a:p>
          <a:p>
            <a:pPr marL="342900" indent="-342900">
              <a:buFont typeface="+mj-lt"/>
              <a:buAutoNum type="arabicPeriod"/>
            </a:pPr>
            <a:r>
              <a:rPr lang="en-CA" sz="1800" dirty="0">
                <a:solidFill>
                  <a:srgbClr val="000000"/>
                </a:solidFill>
                <a:latin typeface="Arial" panose="020B0604020202020204" pitchFamily="34" charset="0"/>
                <a:cs typeface="Arial" panose="020B0604020202020204" pitchFamily="34" charset="0"/>
              </a:rPr>
              <a:t>Other?</a:t>
            </a:r>
            <a:endParaRPr lang="en-US" sz="1800" dirty="0">
              <a:latin typeface="Arial" panose="020B0604020202020204" pitchFamily="34" charset="0"/>
              <a:cs typeface="Arial" panose="020B0604020202020204" pitchFamily="34" charset="0"/>
            </a:endParaRPr>
          </a:p>
          <a:p>
            <a:pPr marL="0" indent="0">
              <a:buNone/>
            </a:pPr>
            <a:endParaRPr lang="en-US" sz="1800" dirty="0">
              <a:latin typeface="Poppins Light" panose="00000400000000000000" pitchFamily="2" charset="0"/>
              <a:cs typeface="Poppins Light" panose="00000400000000000000" pitchFamily="2" charset="0"/>
            </a:endParaRPr>
          </a:p>
        </p:txBody>
      </p:sp>
      <p:sp>
        <p:nvSpPr>
          <p:cNvPr id="9" name="Slide Number Placeholder 8">
            <a:extLst>
              <a:ext uri="{FF2B5EF4-FFF2-40B4-BE49-F238E27FC236}">
                <a16:creationId xmlns:a16="http://schemas.microsoft.com/office/drawing/2014/main" id="{DBFE37A8-EC91-5F03-F6AA-07409E25F7D7}"/>
              </a:ext>
            </a:extLst>
          </p:cNvPr>
          <p:cNvSpPr>
            <a:spLocks noGrp="1"/>
          </p:cNvSpPr>
          <p:nvPr>
            <p:ph type="sldNum" sz="quarter" idx="12"/>
          </p:nvPr>
        </p:nvSpPr>
        <p:spPr/>
        <p:txBody>
          <a:bodyPr/>
          <a:lstStyle/>
          <a:p>
            <a:fld id="{0FE7BB2A-5828-4D15-A485-499A79B35AE4}" type="slidenum">
              <a:rPr lang="en-GB" smtClean="0"/>
              <a:t>5</a:t>
            </a:fld>
            <a:endParaRPr lang="en-GB" dirty="0"/>
          </a:p>
        </p:txBody>
      </p:sp>
    </p:spTree>
    <p:extLst>
      <p:ext uri="{BB962C8B-B14F-4D97-AF65-F5344CB8AC3E}">
        <p14:creationId xmlns:p14="http://schemas.microsoft.com/office/powerpoint/2010/main" val="1137479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FDE40821EA2E4F8038C198ED29FF12" ma:contentTypeVersion="18" ma:contentTypeDescription="Create a new document." ma:contentTypeScope="" ma:versionID="8b681548961ba6ca262d2e99144c4113">
  <xsd:schema xmlns:xsd="http://www.w3.org/2001/XMLSchema" xmlns:xs="http://www.w3.org/2001/XMLSchema" xmlns:p="http://schemas.microsoft.com/office/2006/metadata/properties" xmlns:ns2="98b51ad9-2dee-4e67-8756-066868033db3" xmlns:ns3="3b19b05c-5372-43e3-8367-d528de7305f3" targetNamespace="http://schemas.microsoft.com/office/2006/metadata/properties" ma:root="true" ma:fieldsID="835d63143d4e874daf7452f64802e1dc" ns2:_="" ns3:_="">
    <xsd:import namespace="98b51ad9-2dee-4e67-8756-066868033db3"/>
    <xsd:import namespace="3b19b05c-5372-43e3-8367-d528de7305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b51ad9-2dee-4e67-8756-066868033d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bfe6d38-a924-4c3c-979c-ba506913b16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19b05c-5372-43e3-8367-d528de7305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6bc3a30-6548-4b46-b5bf-66b3109f301f}" ma:internalName="TaxCatchAll" ma:showField="CatchAllData" ma:web="3b19b05c-5372-43e3-8367-d528de7305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b51ad9-2dee-4e67-8756-066868033db3">
      <Terms xmlns="http://schemas.microsoft.com/office/infopath/2007/PartnerControls"/>
    </lcf76f155ced4ddcb4097134ff3c332f>
    <TaxCatchAll xmlns="3b19b05c-5372-43e3-8367-d528de7305f3" xsi:nil="true"/>
  </documentManagement>
</p:properties>
</file>

<file path=customXml/itemProps1.xml><?xml version="1.0" encoding="utf-8"?>
<ds:datastoreItem xmlns:ds="http://schemas.openxmlformats.org/officeDocument/2006/customXml" ds:itemID="{EA58F991-EF58-4B4E-A72B-633C523FA0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b51ad9-2dee-4e67-8756-066868033db3"/>
    <ds:schemaRef ds:uri="3b19b05c-5372-43e3-8367-d528de7305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D6C38B-5F97-466C-A24A-955AA7BBE873}">
  <ds:schemaRefs>
    <ds:schemaRef ds:uri="http://schemas.microsoft.com/sharepoint/v3/contenttype/forms"/>
  </ds:schemaRefs>
</ds:datastoreItem>
</file>

<file path=customXml/itemProps3.xml><?xml version="1.0" encoding="utf-8"?>
<ds:datastoreItem xmlns:ds="http://schemas.openxmlformats.org/officeDocument/2006/customXml" ds:itemID="{68A6D415-6448-419D-8056-B9F64C45F97C}">
  <ds:schemaRefs>
    <ds:schemaRef ds:uri="http://schemas.microsoft.com/office/2006/metadata/properties"/>
    <ds:schemaRef ds:uri="http://schemas.microsoft.com/office/infopath/2007/PartnerControls"/>
    <ds:schemaRef ds:uri="98b51ad9-2dee-4e67-8756-066868033db3"/>
    <ds:schemaRef ds:uri="3b19b05c-5372-43e3-8367-d528de7305f3"/>
  </ds:schemaRefs>
</ds:datastoreItem>
</file>

<file path=docProps/app.xml><?xml version="1.0" encoding="utf-8"?>
<Properties xmlns="http://schemas.openxmlformats.org/officeDocument/2006/extended-properties" xmlns:vt="http://schemas.openxmlformats.org/officeDocument/2006/docPropsVTypes">
  <TotalTime>379</TotalTime>
  <Words>1258</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Poppins Light</vt:lpstr>
      <vt:lpstr>Times New Roman</vt:lpstr>
      <vt:lpstr>Office Theme</vt:lpstr>
      <vt:lpstr>IRP-IOT Call 13 May 2024 </vt:lpstr>
      <vt:lpstr>Bylaws provisions on CEP</vt:lpstr>
      <vt:lpstr>Current Cooperative Engagement Process – Requests for Independent Review 11 April 2013*</vt:lpstr>
      <vt:lpstr>Current Cooperative Engagement Process – Requests for Independent Review 11 April 2013</vt:lpstr>
      <vt:lpstr>Issues for consideration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IRP-IOT Call 2 February 2021 Repose: possible areas for compromise</dc:title>
  <dc:creator>Susan Payne</dc:creator>
  <cp:lastModifiedBy>Susan Payne</cp:lastModifiedBy>
  <cp:revision>9</cp:revision>
  <dcterms:created xsi:type="dcterms:W3CDTF">2021-02-02T17:37:23Z</dcterms:created>
  <dcterms:modified xsi:type="dcterms:W3CDTF">2024-05-13T15:25:56Z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0x0101004DFDE40821EA2E4F8038C198ED29FF12</vt:lpwstr>
  </property>
  <property fmtid="{D5CDD505-2E9C-101B-9397-08002B2CF9AE}" pid="3" name="MediaServiceImageTags">
    <vt:lpwstr/>
  </property>
</Properties>
</file>