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4324-06D8-F642-8532-D94972F68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67CE8-3D71-CF46-891B-FC51F4BA5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B7D62-3070-EC4A-9947-737111C4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F131-8A78-214F-A49C-A373FB81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4A0A1-EE9D-9341-AD31-2AE7C9F0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CE26-801D-EC40-9BE7-24F69838A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D4F36-2D8F-5D4C-85A0-B56BD3A55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E5460-4CD2-0B46-B17B-1BD88894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11DA9-3307-EB4F-8E9C-43628B98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C12E4-EB31-DD44-BEF5-1B69BE50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0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CEE91-FCEE-1348-8B1A-ED8F2EB3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634DA-B871-D346-9A80-802B397FA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FA420-142C-EA4C-B83C-03019DD1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92488-AB00-514A-A80F-4C02E9C1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D77D-530D-3649-A4C7-734450F8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3C554-840D-1E46-B0D8-9FEE553D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92B0-3583-2144-AFAF-2AFD3776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2E7D5-F7D4-7F47-A76E-239033C6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EDC98-EADB-654D-96EA-8C72D1AA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0675-264C-264F-8442-8A88F8D6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012E-D11A-024D-BF2E-C474B1C4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AC804-29C8-4A43-B8C9-756574A7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0A53-522F-EF46-83CD-B279167B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BD197-1B3C-7C46-B494-01B72EF4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74577-ED5D-014C-BECE-3068510A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9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A1CD-0976-1B4A-9CC0-B09BEBA3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06409-CDB9-FD40-9908-719C47A02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4BB9-BF29-F742-A0EA-89AB78221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38317-8D6C-5F45-8BC1-E94E1CDF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ECA18-71BC-5844-BA73-A10E72FB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5E7F8-5682-4040-8227-9191D110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D796-8B34-574C-8002-259FA28D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2CA39-61A3-814E-8EED-6A8D7140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EE6B5-376E-0041-A3C8-B35AEBEBA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BB5D9-B639-3540-87DB-B8454994B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4B353-988E-C543-989D-B1C155F2A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0000A-7E6A-3243-85D7-595049D6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01ED4-864D-DA4A-9373-954EFBE6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51A0B-9A55-4B45-88A9-F3A231FE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109D-8959-2C48-87F1-8E4409FE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33565-CC2B-1847-8DAF-A7C9A02E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4C066-EB79-AA48-AB75-A227D2DD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895FF-CBEB-EA43-9DA7-60114623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BAE1F-0ABB-C143-9360-75190A90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B9F84-61A3-0948-9811-707702B2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592C4-A302-564D-996A-8DECEF70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8A39-2D2F-5C49-A130-458896F1C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4D065-0161-F04F-8530-9D7866E6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90A43-855C-AD45-9DBB-C4A8A459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884EF-900D-8F4E-8469-DE61C56A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6BD58-A8D2-A94A-99D9-C0914806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0AD58-69B0-674E-8FA9-4F1B57D1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1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8799-91C1-2A48-A660-7C12378C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54AB5-7F77-EF41-B9A5-C465EAF13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D8D02-D5E5-0C48-8182-1ABA39A2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B4A2F-93D5-524F-93F8-FF5D2314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5ED34-0382-7C41-8DE2-DBB69679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76506-19A6-E84F-B5A8-AA0F49E6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59F6E-9CC6-B846-94C9-085C7E3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066-193C-8E43-8CE2-68081A71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7269-3BA2-A84F-B46C-7F868BA64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9FE2-570D-E847-8CF0-8FA43792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B36F-D235-6E44-BAAB-6F358F3FE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en/system/files/files/name-collision-framework-30jul14-e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10AE-A3F9-9C48-B489-415BC16B2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Controlled Interruption</a:t>
            </a:r>
            <a:br>
              <a:rPr lang="en-US" dirty="0"/>
            </a:br>
            <a:r>
              <a:rPr lang="en-US" dirty="0"/>
              <a:t>Controlled Exfiltration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CD8A-37C3-3C42-8C3F-D292487E02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Implementation Specification</a:t>
            </a:r>
          </a:p>
          <a:p>
            <a:r>
              <a:rPr lang="en-US" dirty="0"/>
              <a:t>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3351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EBFB-FAAA-6447-B95C-70398412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Interruption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9FFD8-289F-3B4C-8701-6B145534F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specified in the 2014 ICANN “Name Collision Occurrence Management Framework”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www.icann.org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en</a:t>
            </a:r>
            <a:r>
              <a:rPr lang="en-US" dirty="0">
                <a:hlinkClick r:id="rId2"/>
              </a:rPr>
              <a:t>/system/files/files/name-collision-framework-30jul14-en.pdf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76AE-D112-ED43-AEBB-311F23FD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Controlled Exfiltration</a:t>
            </a:r>
            <a:br>
              <a:rPr lang="en-US" dirty="0"/>
            </a:br>
            <a:r>
              <a:rPr lang="en-US" sz="2000" dirty="0" err="1"/>
              <a:t>Zonefile</a:t>
            </a:r>
            <a:r>
              <a:rPr lang="en-US" sz="2000" dirty="0"/>
              <a:t> Publication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8FFEE-20B4-864C-ABBE-FC2E63D5A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$ORIGIN &lt;TLD&gt;.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$TTL 1H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MX  10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MX  10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SRV 10 10 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SRV 10 10 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  IN  TXT "Your DNS configuration needs immediate attention see https://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icann.org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namecollision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 IN  TXT "Your DNS configuration needs immediate attention see https://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icann.org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namecollision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A  &lt;honeypot v4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A  &lt;honeypot v4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AAAA  &lt;honeypot v6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AAAA  &lt;honeypot v6 IP&gt;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0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00FB6-D342-BF4F-B563-322BFC28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Controlled Exfiltration</a:t>
            </a:r>
            <a:br>
              <a:rPr lang="en-US" dirty="0"/>
            </a:br>
            <a:r>
              <a:rPr lang="en-US" sz="2000" dirty="0"/>
              <a:t>Honeypot Host Configuration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9D8E20-47AD-FF4B-B736-016E0D2B3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52234"/>
              </p:ext>
            </p:extLst>
          </p:nvPr>
        </p:nvGraphicFramePr>
        <p:xfrm>
          <a:off x="653140" y="1847397"/>
          <a:ext cx="10330546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864">
                  <a:extLst>
                    <a:ext uri="{9D8B030D-6E8A-4147-A177-3AD203B41FA5}">
                      <a16:colId xmlns:a16="http://schemas.microsoft.com/office/drawing/2014/main" val="1395764737"/>
                    </a:ext>
                  </a:extLst>
                </a:gridCol>
                <a:gridCol w="2140563">
                  <a:extLst>
                    <a:ext uri="{9D8B030D-6E8A-4147-A177-3AD203B41FA5}">
                      <a16:colId xmlns:a16="http://schemas.microsoft.com/office/drawing/2014/main" val="668389714"/>
                    </a:ext>
                  </a:extLst>
                </a:gridCol>
                <a:gridCol w="3350447">
                  <a:extLst>
                    <a:ext uri="{9D8B030D-6E8A-4147-A177-3AD203B41FA5}">
                      <a16:colId xmlns:a16="http://schemas.microsoft.com/office/drawing/2014/main" val="475898146"/>
                    </a:ext>
                  </a:extLst>
                </a:gridCol>
                <a:gridCol w="2803672">
                  <a:extLst>
                    <a:ext uri="{9D8B030D-6E8A-4147-A177-3AD203B41FA5}">
                      <a16:colId xmlns:a16="http://schemas.microsoft.com/office/drawing/2014/main" val="3838454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Protocol/Port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02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TCP/!(80 &amp; 443)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SYN return 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63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Apache or similar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302 redirect to https://</a:t>
                      </a:r>
                      <a:r>
                        <a:rPr lang="en-US" dirty="0" err="1"/>
                        <a:t>icann.org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namecollision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6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Apache or similar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302 redirect to https://</a:t>
                      </a:r>
                      <a:r>
                        <a:rPr lang="en-US" dirty="0" err="1"/>
                        <a:t>icann.org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namecollision</a:t>
                      </a: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(See SSL Cert Note below)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1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UDP/all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310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198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6CB5B9-C1EA-E04B-8973-BF6DC2293D43}"/>
              </a:ext>
            </a:extLst>
          </p:cNvPr>
          <p:cNvSpPr txBox="1"/>
          <p:nvPr/>
        </p:nvSpPr>
        <p:spPr>
          <a:xfrm>
            <a:off x="653140" y="5812975"/>
            <a:ext cx="1033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SSL Certificate Note: The server will advertise a valid SSL cert signed by a trusted root as defined by the CA/Browser Forum and issued to a host ending in </a:t>
            </a:r>
            <a:r>
              <a:rPr lang="en-US" dirty="0" err="1"/>
              <a:t>icann.org</a:t>
            </a:r>
            <a:r>
              <a:rPr lang="en-US" dirty="0"/>
              <a:t>) Yes I know this will generate cert errors…</a:t>
            </a:r>
          </a:p>
        </p:txBody>
      </p:sp>
    </p:spTree>
    <p:extLst>
      <p:ext uri="{BB962C8B-B14F-4D97-AF65-F5344CB8AC3E}">
        <p14:creationId xmlns:p14="http://schemas.microsoft.com/office/powerpoint/2010/main" val="281521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304</Words>
  <Application>Microsoft Macintosh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Controlled Interruption Controlled Exfiltration</vt:lpstr>
      <vt:lpstr>Controlled Interruption</vt:lpstr>
      <vt:lpstr>Controlled Exfiltration Zonefile Publication</vt:lpstr>
      <vt:lpstr>Controlled Exfiltration Honeypot Host Configuration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Interruption Controlled Exfiltration</dc:title>
  <dc:creator>Jeff Schmidt</dc:creator>
  <cp:lastModifiedBy>Jeff Schmidt</cp:lastModifiedBy>
  <cp:revision>3</cp:revision>
  <dcterms:created xsi:type="dcterms:W3CDTF">2022-02-25T23:43:06Z</dcterms:created>
  <dcterms:modified xsi:type="dcterms:W3CDTF">2022-02-26T00:27:03Z</dcterms:modified>
</cp:coreProperties>
</file>