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583"/>
  </p:normalViewPr>
  <p:slideViewPr>
    <p:cSldViewPr snapToGrid="0">
      <p:cViewPr varScale="1">
        <p:scale>
          <a:sx n="112" d="100"/>
          <a:sy n="112" d="100"/>
        </p:scale>
        <p:origin x="680" y="-4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9BDF1-82CE-924A-A49D-B5549E8D489C}" type="datetimeFigureOut">
              <a:rPr lang="en-US" smtClean="0"/>
              <a:t>4/18/23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FE490-1CA4-F24B-B663-7EF19FC4B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14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9FE490-1CA4-F24B-B663-7EF19FC4B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72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06F3B-3457-1226-12C6-3418BA222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D211CB-41E0-387C-1DBC-5914E1009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5E0AF-A313-D9BF-FF1A-8109AEB3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1513-995F-184B-A065-E8CB77923A4C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CF5DB-A1E7-30F8-416B-C225CD1BD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3E9F7-97E4-DEEE-F766-FD9AB9FA8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26DE-2218-E644-B152-1CBF8CEB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5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FEEC6-E4D5-8F65-B03A-AB857A2AD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750ACB-3B01-AD1C-109A-2FD5E5581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A383C-1CF9-9DA6-D7D2-FCB54C26F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1513-995F-184B-A065-E8CB77923A4C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018A7-97AC-6A17-126E-0B5E19EF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A06FD-0B91-DE5D-BCB2-3F00C90C5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26DE-2218-E644-B152-1CBF8CEB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0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2A70A5-1249-D5C8-6756-9724C36F9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578678-FDA5-738B-5789-A94429D2E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79F52-DE4B-5124-FAC6-4E6DC8EFC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1513-995F-184B-A065-E8CB77923A4C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57DBA-66E6-CFB0-916F-7D86E2005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4CD2D-B043-09B5-1012-BE376D25D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26DE-2218-E644-B152-1CBF8CEB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0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B831F-0832-BE29-FC4C-1B1822CA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8A4D2-EA00-565E-CA59-DB846B29A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AF431-638F-44E5-1AE9-1A7A7783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1513-995F-184B-A065-E8CB77923A4C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3D393-0585-E190-C8DF-D14C1A218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6C6E5-5909-165A-5318-F7CAD99DD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26DE-2218-E644-B152-1CBF8CEB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2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0D0A4-A8C6-1667-7F24-F1799D5FE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65120-39BF-56AD-0641-947CFBE22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5E259-048B-6055-FF2D-29F220302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1513-995F-184B-A065-E8CB77923A4C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12F90-08B0-159C-B04F-AF05F7142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C4A7E-32A4-805C-96F8-AD811AC8C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26DE-2218-E644-B152-1CBF8CEB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9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F9105-EB01-7D0F-305F-DA84F740B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33B3B-6EAF-FE64-00F3-370D9A204D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BDE5E-CB73-5A14-00C9-BDCF4C9DC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FA47B-C7F5-6305-58F1-FDD0CEF00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1513-995F-184B-A065-E8CB77923A4C}" type="datetimeFigureOut">
              <a:rPr lang="en-US" smtClean="0"/>
              <a:t>4/18/23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E5006F-8C7B-0F54-2E33-2904C2F0A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39DB4-F4C7-7AA6-D11B-AB0EA5900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26DE-2218-E644-B152-1CBF8CEB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1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4628A-A52D-83AE-10EB-BE487CA1F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C3BAC-EDDA-D5DA-1E37-22FC3B232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8F8D4E-AF63-7309-BF15-AED4CFCA6A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C06C6F-87B1-1394-0B09-032C5320C5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B1E8EE-4A06-2928-3CDE-99234E4C2C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505775-E266-2F46-B23C-BBF96E2A6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1513-995F-184B-A065-E8CB77923A4C}" type="datetimeFigureOut">
              <a:rPr lang="en-US" smtClean="0"/>
              <a:t>4/18/23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D92A94-8632-ADAC-4889-144CB28F2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5BADCF-3E73-E183-C31A-A37274A3A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26DE-2218-E644-B152-1CBF8CEB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1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EE326-96A1-2536-4764-9DDFBE1CF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978E4D-F86C-E028-3AB9-9157C625B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1513-995F-184B-A065-E8CB77923A4C}" type="datetimeFigureOut">
              <a:rPr lang="en-US" smtClean="0"/>
              <a:t>4/18/23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A3E7C0-6756-BF27-A188-B9C46D82D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CC5B4C-003A-B818-D8AB-8031E5438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26DE-2218-E644-B152-1CBF8CEB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0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9BE886-313D-1EBC-EBCE-49C4957B7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1513-995F-184B-A065-E8CB77923A4C}" type="datetimeFigureOut">
              <a:rPr lang="en-US" smtClean="0"/>
              <a:t>4/18/23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1D7E2C-1165-44EC-2950-4810C1283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3AF5E-732E-5C68-B7EA-54669A3B2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26DE-2218-E644-B152-1CBF8CEB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1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E8EEC-DDD3-02B5-408C-FE74674D6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9CDA9-2C46-944F-320E-12A4B6C53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95E2FA-7BDE-6BE5-7483-39F091720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D5AD2-7972-C148-368B-639424C00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1513-995F-184B-A065-E8CB77923A4C}" type="datetimeFigureOut">
              <a:rPr lang="en-US" smtClean="0"/>
              <a:t>4/18/23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D11A7-7C28-B3D4-15D5-FAE1B5D3D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69083-D846-490F-60E6-3238CAFE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26DE-2218-E644-B152-1CBF8CEB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8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087AA-37FD-C378-828F-E7EA8A161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97E3FD-1239-1F59-62F1-E04179760E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AD25F0-C089-03C6-3D93-6DB00A6B5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FF54A-662E-3A9B-292D-0325F39E4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1513-995F-184B-A065-E8CB77923A4C}" type="datetimeFigureOut">
              <a:rPr lang="en-US" smtClean="0"/>
              <a:t>4/18/23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A98F9-331E-1CC9-B1CA-CC2B5F2C9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8C7FE-1754-3F87-8F48-A84FF8347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26DE-2218-E644-B152-1CBF8CEB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1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A0CC0D-75F8-A357-508D-E6EF84E3F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97C10-B439-2258-5A91-BCEAF7908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7843A-FCDB-C611-E46D-9677812BC3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11513-995F-184B-A065-E8CB77923A4C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FD634-A229-B4B4-E61A-FA3B77E35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DAA33-EEB5-206D-3CA3-BA4510D7A4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D26DE-2218-E644-B152-1CBF8CEB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4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ns-oarc.net/oarc/data/ditl/2013collision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04CC-40B1-76A2-E3E4-81C6D2100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 comparison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3D850E7-3F70-320F-E0C6-A97BA6587C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468622"/>
              </p:ext>
            </p:extLst>
          </p:nvPr>
        </p:nvGraphicFramePr>
        <p:xfrm>
          <a:off x="838200" y="1407933"/>
          <a:ext cx="10515600" cy="1246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1879184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14962855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219182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376498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95078485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996672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Dataset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Resistance to Manipulation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448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DNS-OARC “Day In The Life” (DITL)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Root server queries over a 24-hour period once annually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Annually since 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Not-for-profit Membership required (financial commitment)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High</a:t>
                      </a:r>
                      <a:r>
                        <a:rPr lang="en-US" sz="1400" dirty="0"/>
                        <a:t>; lengthy pre-existent data and annual collection date is confidential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Hevially used during 2012 Round</a:t>
                      </a:r>
                      <a:endParaRPr lang="en-US" sz="1400" dirty="0">
                        <a:hlinkClick r:id="rId3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hlinkClick r:id="rId3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hlinkClick r:id="rId3"/>
                        </a:rPr>
                        <a:t>2013 Collisions Project DITL Analysis | DNS-OARC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856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Passive DNS (</a:t>
                      </a:r>
                      <a:r>
                        <a:rPr lang="en-US" sz="1400" dirty="0" err="1"/>
                        <a:t>pDNS</a:t>
                      </a:r>
                      <a:r>
                        <a:rPr lang="en-US" sz="1400" dirty="0"/>
                        <a:t>) (sometimes referred to as “</a:t>
                      </a:r>
                      <a:r>
                        <a:rPr lang="en-US" sz="1400" dirty="0" err="1"/>
                        <a:t>Farsight</a:t>
                      </a:r>
                      <a:r>
                        <a:rPr lang="en-US" sz="1400" dirty="0"/>
                        <a:t> Data”)</a:t>
                      </a:r>
                    </a:p>
                    <a:p>
                      <a:r>
                        <a:rPr lang="en-US" sz="1400" dirty="0"/>
                        <a:t>(Now owned by </a:t>
                      </a:r>
                      <a:r>
                        <a:rPr lang="en-US" sz="1400" dirty="0" err="1"/>
                        <a:t>DomainTools</a:t>
                      </a:r>
                      <a:r>
                        <a:rPr lang="en-US" sz="1400" dirty="0"/>
                        <a:t>, a commercial entity)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Database built on select private and public Recursive server queries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~2005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Commercial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High</a:t>
                      </a:r>
                      <a:r>
                        <a:rPr lang="en-US" sz="1400" dirty="0"/>
                        <a:t>; lengthy pre-existent data and global sensor network with unknown server locations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Unclear representativeness; positive DNS responses only; no source or sensor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03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Root data from root operators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Root server queries, aggregated in various formats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Varies by 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ICANN ?  Others ?</a:t>
                      </a:r>
                    </a:p>
                    <a:p>
                      <a:r>
                        <a:rPr lang="en-US" sz="1400" dirty="0"/>
                        <a:t>Terms and availability will vary by operator.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Low</a:t>
                      </a:r>
                      <a:r>
                        <a:rPr lang="en-US" sz="1400" dirty="0"/>
                        <a:t>; known server locations easily influenced with relatively little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Source data may be anonymized limiting usefulness. Other inconsistencies across operators likely.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729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Recursive data from recursive operators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Recursive server queries, aggregated in various formats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Varies by operator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Limited availability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Varies by operator</a:t>
                      </a:r>
                    </a:p>
                    <a:p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Verisign and Google use this data internally but have not (and are unlikely to) make it available to third parties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07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Authoritative DNS data following delegation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Authoritative server queries following delegation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None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(impossible by definition)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Likely an ICANN contract with a third-party provider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Low</a:t>
                      </a:r>
                      <a:r>
                        <a:rPr lang="en-US" sz="1400" dirty="0"/>
                        <a:t>; zero historical data and known server locations easily influenced with relatively little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Also could be available from Registry after delegation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625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Application layer data following delegation / honeypot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Various application layer data following delegation and operation of a honeypot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None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(impossible by definition)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Likely an ICANN contract with a third-party provider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sng" dirty="0"/>
                        <a:t>Somewhat high</a:t>
                      </a:r>
                      <a:r>
                        <a:rPr lang="en-US" sz="1400" dirty="0"/>
                        <a:t>; zero historical data and known server locations easily influenced with relatively little activity. Mitigated by availability of both DNS and application layer interactions (to include full TCP handshake)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Material liability, privacy, and long–tail data stewardship issues need to be considered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155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Transport layer data following delegation / honeypot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Various transport layer data following delegation and operation of a (“null” / “reject-all”) honeypot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None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(impossible by definition)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Likely an ICANN contract with a third-party provider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sng" dirty="0"/>
                        <a:t>Low</a:t>
                      </a:r>
                      <a:r>
                        <a:rPr lang="en-US" sz="1400" dirty="0"/>
                        <a:t>; zero historical data and known server locations easily influenced with relatively little activity. TCP handshake not completed so application layer </a:t>
                      </a:r>
                      <a:r>
                        <a:rPr lang="en-US" sz="1400"/>
                        <a:t>interactions spoof-able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Potentially reduced liability and privacy issues. Long–tail data stewardship issues need to be considered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332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788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437</Words>
  <Application>Microsoft Macintosh PowerPoint</Application>
  <PresentationFormat>Widescreen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Dataset comparison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Dataset comparison </dc:title>
  <dc:creator>Jeff Schmidt</dc:creator>
  <cp:lastModifiedBy>Jeff Schmidt</cp:lastModifiedBy>
  <cp:revision>9</cp:revision>
  <dcterms:created xsi:type="dcterms:W3CDTF">2023-03-15T15:45:27Z</dcterms:created>
  <dcterms:modified xsi:type="dcterms:W3CDTF">2023-04-18T16:59:08Z</dcterms:modified>
</cp:coreProperties>
</file>