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7"/>
  </p:notesMasterIdLst>
  <p:sldIdLst>
    <p:sldId id="971" r:id="rId3"/>
    <p:sldId id="1043" r:id="rId4"/>
    <p:sldId id="1107" r:id="rId5"/>
    <p:sldId id="1299" r:id="rId6"/>
  </p:sldIdLst>
  <p:sldSz cx="12192000" cy="6858000"/>
  <p:notesSz cx="6858000" cy="9144000"/>
  <p:defaultTextStyle>
    <a:defPPr>
      <a:defRPr lang="en-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6327"/>
  </p:normalViewPr>
  <p:slideViewPr>
    <p:cSldViewPr snapToGrid="0">
      <p:cViewPr varScale="1">
        <p:scale>
          <a:sx n="124" d="100"/>
          <a:sy n="124" d="100"/>
        </p:scale>
        <p:origin x="5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ED0FDE-88CF-3A40-818C-9FC4A206543E}" type="datetimeFigureOut">
              <a:rPr lang="en-US" smtClean="0"/>
              <a:t>10/2/23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CE346A-5F21-4B46-8782-904D6C6221ED}" type="slidenum">
              <a:rPr lang="en-US" smtClean="0"/>
              <a:t>‹#›</a:t>
            </a:fld>
            <a:endParaRPr lang="en-US"/>
          </a:p>
        </p:txBody>
      </p:sp>
    </p:spTree>
    <p:extLst>
      <p:ext uri="{BB962C8B-B14F-4D97-AF65-F5344CB8AC3E}">
        <p14:creationId xmlns:p14="http://schemas.microsoft.com/office/powerpoint/2010/main" val="3829627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10eea5838db_0_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167" name="Google Shape;167;g10eea5838db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550064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p3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367" name="Google Shape;367;p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58703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TR" dirty="0"/>
              <a:t>As part of UASG039 work, remediation campaign was conducted to non UA complaint websites by our vendor Evaris.</a:t>
            </a:r>
          </a:p>
          <a:p>
            <a:r>
              <a:rPr lang="en-TR" dirty="0"/>
              <a:t>To form a remediation strategy for future work, additional local websites were picked, reached out to their web developers , and conducted workshops, hands on training to solve their issues.</a:t>
            </a:r>
          </a:p>
          <a:p>
            <a:endParaRPr lang="en-TR"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870686C-8BC4-524E-8ABC-5F9B9C35539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345657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R"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870686C-8BC4-524E-8ABC-5F9B9C35539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38284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03E54-2CA9-0439-59B8-813AD69F71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263D0D-8542-61E4-B9C1-40CD66FA71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141A9FD-2886-4A0D-81FD-3E8F1AB15A8A}"/>
              </a:ext>
            </a:extLst>
          </p:cNvPr>
          <p:cNvSpPr>
            <a:spLocks noGrp="1"/>
          </p:cNvSpPr>
          <p:nvPr>
            <p:ph type="dt" sz="half" idx="10"/>
          </p:nvPr>
        </p:nvSpPr>
        <p:spPr/>
        <p:txBody>
          <a:bodyPr/>
          <a:lstStyle/>
          <a:p>
            <a:fld id="{51C32F66-D6FA-3B4D-AA0A-BE92A6B3C7D4}" type="datetimeFigureOut">
              <a:rPr lang="en-US" smtClean="0"/>
              <a:t>10/2/23</a:t>
            </a:fld>
            <a:endParaRPr lang="en-US"/>
          </a:p>
        </p:txBody>
      </p:sp>
      <p:sp>
        <p:nvSpPr>
          <p:cNvPr id="5" name="Footer Placeholder 4">
            <a:extLst>
              <a:ext uri="{FF2B5EF4-FFF2-40B4-BE49-F238E27FC236}">
                <a16:creationId xmlns:a16="http://schemas.microsoft.com/office/drawing/2014/main" id="{D32E27FE-0D39-F8E4-E414-25E2BB7484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049526-1286-476D-52F7-640F4E2FDEB7}"/>
              </a:ext>
            </a:extLst>
          </p:cNvPr>
          <p:cNvSpPr>
            <a:spLocks noGrp="1"/>
          </p:cNvSpPr>
          <p:nvPr>
            <p:ph type="sldNum" sz="quarter" idx="12"/>
          </p:nvPr>
        </p:nvSpPr>
        <p:spPr/>
        <p:txBody>
          <a:bodyPr/>
          <a:lstStyle/>
          <a:p>
            <a:fld id="{A6C37C2D-3862-534C-AAF8-90CA2D786E8A}" type="slidenum">
              <a:rPr lang="en-US" smtClean="0"/>
              <a:t>‹#›</a:t>
            </a:fld>
            <a:endParaRPr lang="en-US"/>
          </a:p>
        </p:txBody>
      </p:sp>
    </p:spTree>
    <p:extLst>
      <p:ext uri="{BB962C8B-B14F-4D97-AF65-F5344CB8AC3E}">
        <p14:creationId xmlns:p14="http://schemas.microsoft.com/office/powerpoint/2010/main" val="175435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A5CCB-1911-7299-B979-3F0ED5B2D1A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8B7B088-36C3-F23B-7B7A-0831B634FB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60CC78-57D5-3268-CB30-20AA6E6D7CD7}"/>
              </a:ext>
            </a:extLst>
          </p:cNvPr>
          <p:cNvSpPr>
            <a:spLocks noGrp="1"/>
          </p:cNvSpPr>
          <p:nvPr>
            <p:ph type="dt" sz="half" idx="10"/>
          </p:nvPr>
        </p:nvSpPr>
        <p:spPr/>
        <p:txBody>
          <a:bodyPr/>
          <a:lstStyle/>
          <a:p>
            <a:fld id="{51C32F66-D6FA-3B4D-AA0A-BE92A6B3C7D4}" type="datetimeFigureOut">
              <a:rPr lang="en-US" smtClean="0"/>
              <a:t>10/2/23</a:t>
            </a:fld>
            <a:endParaRPr lang="en-US"/>
          </a:p>
        </p:txBody>
      </p:sp>
      <p:sp>
        <p:nvSpPr>
          <p:cNvPr id="5" name="Footer Placeholder 4">
            <a:extLst>
              <a:ext uri="{FF2B5EF4-FFF2-40B4-BE49-F238E27FC236}">
                <a16:creationId xmlns:a16="http://schemas.microsoft.com/office/drawing/2014/main" id="{7AA7DB3C-0CDA-B845-948C-503AE77C27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CF0EF5-51BE-CF83-2612-C5AF9101A6F5}"/>
              </a:ext>
            </a:extLst>
          </p:cNvPr>
          <p:cNvSpPr>
            <a:spLocks noGrp="1"/>
          </p:cNvSpPr>
          <p:nvPr>
            <p:ph type="sldNum" sz="quarter" idx="12"/>
          </p:nvPr>
        </p:nvSpPr>
        <p:spPr/>
        <p:txBody>
          <a:bodyPr/>
          <a:lstStyle/>
          <a:p>
            <a:fld id="{A6C37C2D-3862-534C-AAF8-90CA2D786E8A}" type="slidenum">
              <a:rPr lang="en-US" smtClean="0"/>
              <a:t>‹#›</a:t>
            </a:fld>
            <a:endParaRPr lang="en-US"/>
          </a:p>
        </p:txBody>
      </p:sp>
    </p:spTree>
    <p:extLst>
      <p:ext uri="{BB962C8B-B14F-4D97-AF65-F5344CB8AC3E}">
        <p14:creationId xmlns:p14="http://schemas.microsoft.com/office/powerpoint/2010/main" val="2937946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E93340-BF3A-BFC6-5DDB-AFC737CCAE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90BC99-6793-2E4A-1FAB-3B6B983475A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1CF489-E879-F54B-0762-77E7E191943B}"/>
              </a:ext>
            </a:extLst>
          </p:cNvPr>
          <p:cNvSpPr>
            <a:spLocks noGrp="1"/>
          </p:cNvSpPr>
          <p:nvPr>
            <p:ph type="dt" sz="half" idx="10"/>
          </p:nvPr>
        </p:nvSpPr>
        <p:spPr/>
        <p:txBody>
          <a:bodyPr/>
          <a:lstStyle/>
          <a:p>
            <a:fld id="{51C32F66-D6FA-3B4D-AA0A-BE92A6B3C7D4}" type="datetimeFigureOut">
              <a:rPr lang="en-US" smtClean="0"/>
              <a:t>10/2/23</a:t>
            </a:fld>
            <a:endParaRPr lang="en-US"/>
          </a:p>
        </p:txBody>
      </p:sp>
      <p:sp>
        <p:nvSpPr>
          <p:cNvPr id="5" name="Footer Placeholder 4">
            <a:extLst>
              <a:ext uri="{FF2B5EF4-FFF2-40B4-BE49-F238E27FC236}">
                <a16:creationId xmlns:a16="http://schemas.microsoft.com/office/drawing/2014/main" id="{A810BCBC-9415-F669-663B-4DA5F29E5D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5CF623-3197-CC66-A5BD-1BC41172F753}"/>
              </a:ext>
            </a:extLst>
          </p:cNvPr>
          <p:cNvSpPr>
            <a:spLocks noGrp="1"/>
          </p:cNvSpPr>
          <p:nvPr>
            <p:ph type="sldNum" sz="quarter" idx="12"/>
          </p:nvPr>
        </p:nvSpPr>
        <p:spPr/>
        <p:txBody>
          <a:bodyPr/>
          <a:lstStyle/>
          <a:p>
            <a:fld id="{A6C37C2D-3862-534C-AAF8-90CA2D786E8A}" type="slidenum">
              <a:rPr lang="en-US" smtClean="0"/>
              <a:t>‹#›</a:t>
            </a:fld>
            <a:endParaRPr lang="en-US"/>
          </a:p>
        </p:txBody>
      </p:sp>
    </p:spTree>
    <p:extLst>
      <p:ext uri="{BB962C8B-B14F-4D97-AF65-F5344CB8AC3E}">
        <p14:creationId xmlns:p14="http://schemas.microsoft.com/office/powerpoint/2010/main" val="8071460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hort">
    <p:bg>
      <p:bgPr>
        <a:solidFill>
          <a:schemeClr val="accent1"/>
        </a:solidFill>
        <a:effectLst/>
      </p:bgPr>
    </p:bg>
    <p:spTree>
      <p:nvGrpSpPr>
        <p:cNvPr id="1" name=""/>
        <p:cNvGrpSpPr/>
        <p:nvPr/>
      </p:nvGrpSpPr>
      <p:grpSpPr>
        <a:xfrm>
          <a:off x="0" y="0"/>
          <a:ext cx="0" cy="0"/>
          <a:chOff x="0" y="0"/>
          <a:chExt cx="0" cy="0"/>
        </a:xfrm>
      </p:grpSpPr>
      <p:sp>
        <p:nvSpPr>
          <p:cNvPr id="11" name="TextBox 10"/>
          <p:cNvSpPr txBox="1"/>
          <p:nvPr userDrawn="1"/>
        </p:nvSpPr>
        <p:spPr>
          <a:xfrm>
            <a:off x="9694334" y="6380108"/>
            <a:ext cx="2256692" cy="256160"/>
          </a:xfrm>
          <a:prstGeom prst="rect">
            <a:avLst/>
          </a:prstGeom>
          <a:noFill/>
        </p:spPr>
        <p:txBody>
          <a:bodyPr wrap="square" tIns="0" rIns="0" bIns="0" rtlCol="0" anchor="ctr" anchorCtr="0">
            <a:spAutoFit/>
          </a:bodyPr>
          <a:lstStyle/>
          <a:p>
            <a:pPr>
              <a:lnSpc>
                <a:spcPct val="110000"/>
              </a:lnSpc>
            </a:pPr>
            <a:r>
              <a:rPr lang="en-US" sz="1600" dirty="0">
                <a:solidFill>
                  <a:schemeClr val="tx2"/>
                </a:solidFill>
                <a:latin typeface="Open Sans Light"/>
                <a:cs typeface="Open Sans Light"/>
              </a:rPr>
              <a:t>Universal </a:t>
            </a:r>
            <a:r>
              <a:rPr lang="en-US" sz="1600" baseline="0" dirty="0">
                <a:solidFill>
                  <a:schemeClr val="tx2"/>
                </a:solidFill>
                <a:latin typeface="Open Sans Light"/>
                <a:cs typeface="Open Sans Light"/>
              </a:rPr>
              <a:t>Acceptance</a:t>
            </a:r>
            <a:endParaRPr lang="en-US" sz="1600" dirty="0">
              <a:solidFill>
                <a:schemeClr val="tx2"/>
              </a:solidFill>
              <a:latin typeface="Open Sans Light"/>
              <a:cs typeface="Open Sans Light"/>
            </a:endParaRPr>
          </a:p>
        </p:txBody>
      </p:sp>
      <p:sp>
        <p:nvSpPr>
          <p:cNvPr id="19" name="Title 18"/>
          <p:cNvSpPr>
            <a:spLocks noGrp="1"/>
          </p:cNvSpPr>
          <p:nvPr userDrawn="1">
            <p:ph type="title" hasCustomPrompt="1"/>
          </p:nvPr>
        </p:nvSpPr>
        <p:spPr>
          <a:xfrm>
            <a:off x="609601" y="4000946"/>
            <a:ext cx="10871199" cy="743981"/>
          </a:xfrm>
          <a:prstGeom prst="rect">
            <a:avLst/>
          </a:prstGeom>
        </p:spPr>
        <p:txBody>
          <a:bodyPr vert="horz"/>
          <a:lstStyle>
            <a:lvl1pPr algn="l">
              <a:lnSpc>
                <a:spcPct val="100000"/>
              </a:lnSpc>
              <a:defRPr sz="4000" baseline="0">
                <a:solidFill>
                  <a:schemeClr val="tx2">
                    <a:lumMod val="85000"/>
                    <a:lumOff val="15000"/>
                  </a:schemeClr>
                </a:solidFill>
                <a:latin typeface="Open Sans"/>
                <a:cs typeface="Open Sans"/>
              </a:defRPr>
            </a:lvl1pPr>
          </a:lstStyle>
          <a:p>
            <a:r>
              <a:rPr lang="en-US" dirty="0"/>
              <a:t>Presentation Title: Short</a:t>
            </a:r>
          </a:p>
        </p:txBody>
      </p:sp>
      <p:pic>
        <p:nvPicPr>
          <p:cNvPr id="124" name="Picture 123" descr="ua-deck_title-01.png"/>
          <p:cNvPicPr>
            <a:picLocks noChangeAspect="1"/>
          </p:cNvPicPr>
          <p:nvPr userDrawn="1"/>
        </p:nvPicPr>
        <p:blipFill rotWithShape="1">
          <a:blip r:embed="rId2">
            <a:extLst>
              <a:ext uri="{28A0092B-C50C-407E-A947-70E740481C1C}">
                <a14:useLocalDpi xmlns:a14="http://schemas.microsoft.com/office/drawing/2010/main" val="0"/>
              </a:ext>
            </a:extLst>
          </a:blip>
          <a:srcRect b="130"/>
          <a:stretch/>
        </p:blipFill>
        <p:spPr>
          <a:xfrm>
            <a:off x="0" y="0"/>
            <a:ext cx="12192000" cy="3157728"/>
          </a:xfrm>
          <a:prstGeom prst="rect">
            <a:avLst/>
          </a:prstGeom>
        </p:spPr>
      </p:pic>
      <p:pic>
        <p:nvPicPr>
          <p:cNvPr id="7" name="Picture 6" descr="ua-logo_wht.png"/>
          <p:cNvPicPr>
            <a:picLocks noChangeAspect="1"/>
          </p:cNvPicPr>
          <p:nvPr userDrawn="1"/>
        </p:nvPicPr>
        <p:blipFill>
          <a:blip r:embed="rId3">
            <a:alphaModFix amt="50000"/>
            <a:extLst>
              <a:ext uri="{28A0092B-C50C-407E-A947-70E740481C1C}">
                <a14:useLocalDpi xmlns:a14="http://schemas.microsoft.com/office/drawing/2010/main" val="0"/>
              </a:ext>
            </a:extLst>
          </a:blip>
          <a:stretch>
            <a:fillRect/>
          </a:stretch>
        </p:blipFill>
        <p:spPr>
          <a:xfrm>
            <a:off x="9805876" y="5645892"/>
            <a:ext cx="1956477" cy="621792"/>
          </a:xfrm>
          <a:prstGeom prst="rect">
            <a:avLst/>
          </a:prstGeom>
        </p:spPr>
      </p:pic>
    </p:spTree>
    <p:extLst>
      <p:ext uri="{BB962C8B-B14F-4D97-AF65-F5344CB8AC3E}">
        <p14:creationId xmlns:p14="http://schemas.microsoft.com/office/powerpoint/2010/main" val="23727679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Long">
    <p:bg>
      <p:bgPr>
        <a:solidFill>
          <a:schemeClr val="accent1"/>
        </a:solidFill>
        <a:effectLst/>
      </p:bgPr>
    </p:bg>
    <p:spTree>
      <p:nvGrpSpPr>
        <p:cNvPr id="1" name=""/>
        <p:cNvGrpSpPr/>
        <p:nvPr/>
      </p:nvGrpSpPr>
      <p:grpSpPr>
        <a:xfrm>
          <a:off x="0" y="0"/>
          <a:ext cx="0" cy="0"/>
          <a:chOff x="0" y="0"/>
          <a:chExt cx="0" cy="0"/>
        </a:xfrm>
      </p:grpSpPr>
      <p:sp>
        <p:nvSpPr>
          <p:cNvPr id="10" name="Title 18"/>
          <p:cNvSpPr>
            <a:spLocks noGrp="1"/>
          </p:cNvSpPr>
          <p:nvPr>
            <p:ph type="title" hasCustomPrompt="1"/>
          </p:nvPr>
        </p:nvSpPr>
        <p:spPr>
          <a:xfrm>
            <a:off x="630769" y="3836495"/>
            <a:ext cx="10850032" cy="1487424"/>
          </a:xfrm>
          <a:prstGeom prst="rect">
            <a:avLst/>
          </a:prstGeom>
        </p:spPr>
        <p:txBody>
          <a:bodyPr vert="horz"/>
          <a:lstStyle>
            <a:lvl1pPr algn="l">
              <a:lnSpc>
                <a:spcPct val="100000"/>
              </a:lnSpc>
              <a:defRPr sz="4000" baseline="0">
                <a:solidFill>
                  <a:schemeClr val="tx2">
                    <a:lumMod val="85000"/>
                    <a:lumOff val="15000"/>
                  </a:schemeClr>
                </a:solidFill>
                <a:latin typeface="Open Sans"/>
                <a:cs typeface="Open Sans"/>
              </a:defRPr>
            </a:lvl1pPr>
          </a:lstStyle>
          <a:p>
            <a:r>
              <a:rPr lang="en-US" dirty="0"/>
              <a:t>Presentation Title:  Long (Use only if absolutely necessary)</a:t>
            </a:r>
          </a:p>
        </p:txBody>
      </p:sp>
      <p:sp>
        <p:nvSpPr>
          <p:cNvPr id="16" name="TextBox 15"/>
          <p:cNvSpPr txBox="1"/>
          <p:nvPr userDrawn="1"/>
        </p:nvSpPr>
        <p:spPr>
          <a:xfrm>
            <a:off x="9694334" y="6380108"/>
            <a:ext cx="2256692" cy="256160"/>
          </a:xfrm>
          <a:prstGeom prst="rect">
            <a:avLst/>
          </a:prstGeom>
          <a:noFill/>
        </p:spPr>
        <p:txBody>
          <a:bodyPr wrap="square" tIns="0" rIns="0" bIns="0" rtlCol="0" anchor="ctr" anchorCtr="0">
            <a:spAutoFit/>
          </a:bodyPr>
          <a:lstStyle/>
          <a:p>
            <a:pPr>
              <a:lnSpc>
                <a:spcPct val="110000"/>
              </a:lnSpc>
            </a:pPr>
            <a:r>
              <a:rPr lang="en-US" sz="1600" dirty="0">
                <a:solidFill>
                  <a:schemeClr val="tx2"/>
                </a:solidFill>
                <a:latin typeface="Open Sans Light"/>
                <a:cs typeface="Open Sans Light"/>
              </a:rPr>
              <a:t>Universal </a:t>
            </a:r>
            <a:r>
              <a:rPr lang="en-US" sz="1600" baseline="0" dirty="0">
                <a:solidFill>
                  <a:schemeClr val="tx2"/>
                </a:solidFill>
                <a:latin typeface="Open Sans Light"/>
                <a:cs typeface="Open Sans Light"/>
              </a:rPr>
              <a:t>Acceptance</a:t>
            </a:r>
            <a:endParaRPr lang="en-US" sz="1600" dirty="0">
              <a:solidFill>
                <a:schemeClr val="tx2"/>
              </a:solidFill>
              <a:latin typeface="Open Sans Light"/>
              <a:cs typeface="Open Sans Light"/>
            </a:endParaRPr>
          </a:p>
        </p:txBody>
      </p:sp>
      <p:pic>
        <p:nvPicPr>
          <p:cNvPr id="21" name="Picture 20" descr="ua-deck_title-0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3161792"/>
          </a:xfrm>
          <a:prstGeom prst="rect">
            <a:avLst/>
          </a:prstGeom>
        </p:spPr>
      </p:pic>
      <p:pic>
        <p:nvPicPr>
          <p:cNvPr id="7" name="Picture 6" descr="ua-logo_wht.png"/>
          <p:cNvPicPr>
            <a:picLocks noChangeAspect="1"/>
          </p:cNvPicPr>
          <p:nvPr userDrawn="1"/>
        </p:nvPicPr>
        <p:blipFill>
          <a:blip r:embed="rId3">
            <a:alphaModFix amt="50000"/>
            <a:extLst>
              <a:ext uri="{28A0092B-C50C-407E-A947-70E740481C1C}">
                <a14:useLocalDpi xmlns:a14="http://schemas.microsoft.com/office/drawing/2010/main" val="0"/>
              </a:ext>
            </a:extLst>
          </a:blip>
          <a:stretch>
            <a:fillRect/>
          </a:stretch>
        </p:blipFill>
        <p:spPr>
          <a:xfrm>
            <a:off x="9805876" y="5645892"/>
            <a:ext cx="1956477" cy="621792"/>
          </a:xfrm>
          <a:prstGeom prst="rect">
            <a:avLst/>
          </a:prstGeom>
        </p:spPr>
      </p:pic>
    </p:spTree>
    <p:extLst>
      <p:ext uri="{BB962C8B-B14F-4D97-AF65-F5344CB8AC3E}">
        <p14:creationId xmlns:p14="http://schemas.microsoft.com/office/powerpoint/2010/main" val="12598474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ext: Plain">
    <p:spTree>
      <p:nvGrpSpPr>
        <p:cNvPr id="1" name=""/>
        <p:cNvGrpSpPr/>
        <p:nvPr/>
      </p:nvGrpSpPr>
      <p:grpSpPr>
        <a:xfrm>
          <a:off x="0" y="0"/>
          <a:ext cx="0" cy="0"/>
          <a:chOff x="0" y="0"/>
          <a:chExt cx="0" cy="0"/>
        </a:xfrm>
      </p:grpSpPr>
      <p:sp>
        <p:nvSpPr>
          <p:cNvPr id="6" name="Rectangle 5"/>
          <p:cNvSpPr/>
          <p:nvPr userDrawn="1"/>
        </p:nvSpPr>
        <p:spPr>
          <a:xfrm>
            <a:off x="983224" y="6486196"/>
            <a:ext cx="10997184" cy="37954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9" name="Rectangle 8"/>
          <p:cNvSpPr/>
          <p:nvPr userDrawn="1"/>
        </p:nvSpPr>
        <p:spPr>
          <a:xfrm>
            <a:off x="0" y="6487412"/>
            <a:ext cx="1828800" cy="37833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pic>
        <p:nvPicPr>
          <p:cNvPr id="10" name="Picture 9"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218087" y="6538385"/>
            <a:ext cx="882333" cy="280416"/>
          </a:xfrm>
          <a:prstGeom prst="rect">
            <a:avLst/>
          </a:prstGeom>
        </p:spPr>
      </p:pic>
      <p:sp>
        <p:nvSpPr>
          <p:cNvPr id="2" name="Isosceles Triangle 1"/>
          <p:cNvSpPr/>
          <p:nvPr userDrawn="1"/>
        </p:nvSpPr>
        <p:spPr>
          <a:xfrm>
            <a:off x="11770233" y="6487412"/>
            <a:ext cx="429880" cy="377952"/>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1" name="Title 10"/>
          <p:cNvSpPr>
            <a:spLocks noGrp="1"/>
          </p:cNvSpPr>
          <p:nvPr userDrawn="1">
            <p:ph type="title"/>
          </p:nvPr>
        </p:nvSpPr>
        <p:spPr>
          <a:xfrm>
            <a:off x="426721" y="275167"/>
            <a:ext cx="11268508" cy="1143000"/>
          </a:xfrm>
          <a:prstGeom prst="rect">
            <a:avLst/>
          </a:prstGeom>
        </p:spPr>
        <p:txBody>
          <a:bodyPr vert="horz"/>
          <a:lstStyle>
            <a:lvl1pPr algn="l">
              <a:defRPr sz="4267">
                <a:solidFill>
                  <a:schemeClr val="tx2"/>
                </a:solidFill>
                <a:latin typeface="Open Sans"/>
                <a:cs typeface="Open Sans"/>
              </a:defRPr>
            </a:lvl1pPr>
          </a:lstStyle>
          <a:p>
            <a:r>
              <a:rPr lang="en-US" dirty="0"/>
              <a:t>Click to edit Master title style</a:t>
            </a:r>
          </a:p>
        </p:txBody>
      </p:sp>
      <p:sp>
        <p:nvSpPr>
          <p:cNvPr id="12" name="Rectangle 11"/>
          <p:cNvSpPr/>
          <p:nvPr userDrawn="1"/>
        </p:nvSpPr>
        <p:spPr>
          <a:xfrm>
            <a:off x="11887044" y="6646724"/>
            <a:ext cx="192360" cy="184666"/>
          </a:xfrm>
          <a:prstGeom prst="rect">
            <a:avLst/>
          </a:prstGeom>
        </p:spPr>
        <p:txBody>
          <a:bodyPr wrap="none" lIns="0" tIns="0" rIns="0" bIns="0">
            <a:spAutoFit/>
          </a:bodyPr>
          <a:lstStyle/>
          <a:p>
            <a:pPr algn="ctr"/>
            <a:fld id="{8DDFC638-DB97-4AFC-A337-0EF4359DD78B}" type="slidenum">
              <a:rPr kumimoji="0" lang="en-CA" sz="12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1200" dirty="0">
              <a:solidFill>
                <a:schemeClr val="bg1"/>
              </a:solidFill>
              <a:latin typeface="Open Sans"/>
              <a:cs typeface="Open Sans"/>
            </a:endParaRPr>
          </a:p>
        </p:txBody>
      </p:sp>
      <p:sp>
        <p:nvSpPr>
          <p:cNvPr id="16" name="Parallelogram 15"/>
          <p:cNvSpPr/>
          <p:nvPr userDrawn="1"/>
        </p:nvSpPr>
        <p:spPr>
          <a:xfrm rot="10800000">
            <a:off x="1630003" y="6486144"/>
            <a:ext cx="429880" cy="377952"/>
          </a:xfrm>
          <a:prstGeom prst="parallelogram">
            <a:avLst>
              <a:gd name="adj" fmla="val 5811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7" name="Rectangle 16"/>
          <p:cNvSpPr/>
          <p:nvPr userDrawn="1"/>
        </p:nvSpPr>
        <p:spPr>
          <a:xfrm>
            <a:off x="1745827" y="6486144"/>
            <a:ext cx="165947" cy="784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6232772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Stylized">
    <p:spTree>
      <p:nvGrpSpPr>
        <p:cNvPr id="1" name=""/>
        <p:cNvGrpSpPr/>
        <p:nvPr/>
      </p:nvGrpSpPr>
      <p:grpSpPr>
        <a:xfrm>
          <a:off x="0" y="0"/>
          <a:ext cx="0" cy="0"/>
          <a:chOff x="0" y="0"/>
          <a:chExt cx="0" cy="0"/>
        </a:xfrm>
      </p:grpSpPr>
      <p:sp>
        <p:nvSpPr>
          <p:cNvPr id="4" name="Freeform 3"/>
          <p:cNvSpPr/>
          <p:nvPr userDrawn="1"/>
        </p:nvSpPr>
        <p:spPr>
          <a:xfrm>
            <a:off x="1" y="2839082"/>
            <a:ext cx="12191999" cy="4026665"/>
          </a:xfrm>
          <a:custGeom>
            <a:avLst/>
            <a:gdLst>
              <a:gd name="connsiteX0" fmla="*/ 0 w 9198524"/>
              <a:gd name="connsiteY0" fmla="*/ 0 h 5515904"/>
              <a:gd name="connsiteX1" fmla="*/ 9198524 w 9198524"/>
              <a:gd name="connsiteY1" fmla="*/ 3014506 h 5515904"/>
              <a:gd name="connsiteX2" fmla="*/ 9198524 w 9198524"/>
              <a:gd name="connsiteY2" fmla="*/ 5477421 h 5515904"/>
              <a:gd name="connsiteX3" fmla="*/ 0 w 9198524"/>
              <a:gd name="connsiteY3" fmla="*/ 5515904 h 5515904"/>
              <a:gd name="connsiteX4" fmla="*/ 0 w 9198524"/>
              <a:gd name="connsiteY4" fmla="*/ 0 h 5515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98524" h="5515904">
                <a:moveTo>
                  <a:pt x="0" y="0"/>
                </a:moveTo>
                <a:lnTo>
                  <a:pt x="9198524" y="3014506"/>
                </a:lnTo>
                <a:lnTo>
                  <a:pt x="9198524" y="5477421"/>
                </a:lnTo>
                <a:lnTo>
                  <a:pt x="0" y="5515904"/>
                </a:lnTo>
                <a:cubicBezTo>
                  <a:pt x="4276" y="3685821"/>
                  <a:pt x="8553" y="1855738"/>
                  <a:pt x="0" y="0"/>
                </a:cubicBezTo>
                <a:close/>
              </a:path>
            </a:pathLst>
          </a:custGeom>
          <a:solidFill>
            <a:schemeClr val="accent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5" name="Freeform 4"/>
          <p:cNvSpPr/>
          <p:nvPr userDrawn="1"/>
        </p:nvSpPr>
        <p:spPr>
          <a:xfrm>
            <a:off x="3476557" y="3934867"/>
            <a:ext cx="8715443" cy="2923133"/>
          </a:xfrm>
          <a:custGeom>
            <a:avLst/>
            <a:gdLst>
              <a:gd name="connsiteX0" fmla="*/ 6029715 w 6029715"/>
              <a:gd name="connsiteY0" fmla="*/ 0 h 6875638"/>
              <a:gd name="connsiteX1" fmla="*/ 6029715 w 6029715"/>
              <a:gd name="connsiteY1" fmla="*/ 6875638 h 6875638"/>
              <a:gd name="connsiteX2" fmla="*/ 0 w 6029715"/>
              <a:gd name="connsiteY2" fmla="*/ 6875638 h 6875638"/>
              <a:gd name="connsiteX3" fmla="*/ 6029715 w 6029715"/>
              <a:gd name="connsiteY3" fmla="*/ 0 h 6875638"/>
            </a:gdLst>
            <a:ahLst/>
            <a:cxnLst>
              <a:cxn ang="0">
                <a:pos x="connsiteX0" y="connsiteY0"/>
              </a:cxn>
              <a:cxn ang="0">
                <a:pos x="connsiteX1" y="connsiteY1"/>
              </a:cxn>
              <a:cxn ang="0">
                <a:pos x="connsiteX2" y="connsiteY2"/>
              </a:cxn>
              <a:cxn ang="0">
                <a:pos x="connsiteX3" y="connsiteY3"/>
              </a:cxn>
            </a:cxnLst>
            <a:rect l="l" t="t" r="r" b="b"/>
            <a:pathLst>
              <a:path w="6029715" h="6875638">
                <a:moveTo>
                  <a:pt x="6029715" y="0"/>
                </a:moveTo>
                <a:lnTo>
                  <a:pt x="6029715" y="6875638"/>
                </a:lnTo>
                <a:lnTo>
                  <a:pt x="0" y="6875638"/>
                </a:lnTo>
                <a:lnTo>
                  <a:pt x="6029715" y="0"/>
                </a:lnTo>
                <a:close/>
              </a:path>
            </a:pathLst>
          </a:custGeom>
          <a:solidFill>
            <a:schemeClr val="accent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14" name="Title 10"/>
          <p:cNvSpPr>
            <a:spLocks noGrp="1"/>
          </p:cNvSpPr>
          <p:nvPr userDrawn="1">
            <p:ph type="title"/>
          </p:nvPr>
        </p:nvSpPr>
        <p:spPr>
          <a:xfrm>
            <a:off x="426720" y="275167"/>
            <a:ext cx="11255336" cy="1143000"/>
          </a:xfrm>
          <a:prstGeom prst="rect">
            <a:avLst/>
          </a:prstGeom>
        </p:spPr>
        <p:txBody>
          <a:bodyPr vert="horz"/>
          <a:lstStyle>
            <a:lvl1pPr algn="l">
              <a:defRPr sz="4267">
                <a:solidFill>
                  <a:schemeClr val="tx2"/>
                </a:solidFill>
                <a:latin typeface="Open Sans"/>
                <a:cs typeface="Open Sans"/>
              </a:defRPr>
            </a:lvl1pPr>
          </a:lstStyle>
          <a:p>
            <a:r>
              <a:rPr lang="en-US" dirty="0"/>
              <a:t>Click to edit Master title style</a:t>
            </a:r>
          </a:p>
        </p:txBody>
      </p:sp>
      <p:sp>
        <p:nvSpPr>
          <p:cNvPr id="13" name="Rectangle 12"/>
          <p:cNvSpPr/>
          <p:nvPr userDrawn="1"/>
        </p:nvSpPr>
        <p:spPr>
          <a:xfrm>
            <a:off x="983224" y="6486196"/>
            <a:ext cx="10997184" cy="37954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21" name="Rectangle 20"/>
          <p:cNvSpPr/>
          <p:nvPr userDrawn="1"/>
        </p:nvSpPr>
        <p:spPr>
          <a:xfrm>
            <a:off x="0" y="6487412"/>
            <a:ext cx="1828800" cy="37833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pic>
        <p:nvPicPr>
          <p:cNvPr id="22" name="Picture 21"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218087" y="6538385"/>
            <a:ext cx="882333" cy="280416"/>
          </a:xfrm>
          <a:prstGeom prst="rect">
            <a:avLst/>
          </a:prstGeom>
        </p:spPr>
      </p:pic>
      <p:sp>
        <p:nvSpPr>
          <p:cNvPr id="23" name="Isosceles Triangle 22"/>
          <p:cNvSpPr/>
          <p:nvPr userDrawn="1"/>
        </p:nvSpPr>
        <p:spPr>
          <a:xfrm>
            <a:off x="11770233" y="6487412"/>
            <a:ext cx="429880" cy="377952"/>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25" name="Parallelogram 24"/>
          <p:cNvSpPr/>
          <p:nvPr userDrawn="1"/>
        </p:nvSpPr>
        <p:spPr>
          <a:xfrm rot="10800000">
            <a:off x="1630003" y="6486144"/>
            <a:ext cx="429880" cy="377952"/>
          </a:xfrm>
          <a:prstGeom prst="parallelogram">
            <a:avLst>
              <a:gd name="adj" fmla="val 5811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26" name="Rectangle 25"/>
          <p:cNvSpPr/>
          <p:nvPr userDrawn="1"/>
        </p:nvSpPr>
        <p:spPr>
          <a:xfrm>
            <a:off x="1745827" y="6486144"/>
            <a:ext cx="165947" cy="784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27" name="Rectangle 26"/>
          <p:cNvSpPr/>
          <p:nvPr userDrawn="1"/>
        </p:nvSpPr>
        <p:spPr>
          <a:xfrm>
            <a:off x="11887044" y="6646724"/>
            <a:ext cx="192360" cy="184666"/>
          </a:xfrm>
          <a:prstGeom prst="rect">
            <a:avLst/>
          </a:prstGeom>
        </p:spPr>
        <p:txBody>
          <a:bodyPr wrap="none" lIns="0" tIns="0" rIns="0" bIns="0">
            <a:spAutoFit/>
          </a:bodyPr>
          <a:lstStyle/>
          <a:p>
            <a:pPr algn="ctr"/>
            <a:fld id="{8DDFC638-DB97-4AFC-A337-0EF4359DD78B}" type="slidenum">
              <a:rPr kumimoji="0" lang="en-CA" sz="12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1200" dirty="0">
              <a:solidFill>
                <a:schemeClr val="bg1"/>
              </a:solidFill>
              <a:latin typeface="Open Sans"/>
              <a:cs typeface="Open Sans"/>
            </a:endParaRPr>
          </a:p>
        </p:txBody>
      </p:sp>
    </p:spTree>
    <p:extLst>
      <p:ext uri="{BB962C8B-B14F-4D97-AF65-F5344CB8AC3E}">
        <p14:creationId xmlns:p14="http://schemas.microsoft.com/office/powerpoint/2010/main" val="5974225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Bullets">
    <p:spTree>
      <p:nvGrpSpPr>
        <p:cNvPr id="1" name=""/>
        <p:cNvGrpSpPr/>
        <p:nvPr/>
      </p:nvGrpSpPr>
      <p:grpSpPr>
        <a:xfrm>
          <a:off x="0" y="0"/>
          <a:ext cx="0" cy="0"/>
          <a:chOff x="0" y="0"/>
          <a:chExt cx="0" cy="0"/>
        </a:xfrm>
      </p:grpSpPr>
      <p:sp>
        <p:nvSpPr>
          <p:cNvPr id="6" name="Rectangle 5"/>
          <p:cNvSpPr/>
          <p:nvPr userDrawn="1"/>
        </p:nvSpPr>
        <p:spPr>
          <a:xfrm>
            <a:off x="0" y="6486196"/>
            <a:ext cx="11980408" cy="37954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9" name="Rectangle 8"/>
          <p:cNvSpPr/>
          <p:nvPr userDrawn="1"/>
        </p:nvSpPr>
        <p:spPr>
          <a:xfrm>
            <a:off x="0" y="6487412"/>
            <a:ext cx="1828800" cy="37833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pic>
        <p:nvPicPr>
          <p:cNvPr id="10" name="Picture 9"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218087" y="6538385"/>
            <a:ext cx="882333" cy="280416"/>
          </a:xfrm>
          <a:prstGeom prst="rect">
            <a:avLst/>
          </a:prstGeom>
        </p:spPr>
      </p:pic>
      <p:sp>
        <p:nvSpPr>
          <p:cNvPr id="2" name="Isosceles Triangle 1"/>
          <p:cNvSpPr/>
          <p:nvPr userDrawn="1"/>
        </p:nvSpPr>
        <p:spPr>
          <a:xfrm>
            <a:off x="11770233" y="6487412"/>
            <a:ext cx="429880" cy="377952"/>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1" name="Title 10"/>
          <p:cNvSpPr>
            <a:spLocks noGrp="1"/>
          </p:cNvSpPr>
          <p:nvPr userDrawn="1">
            <p:ph type="title"/>
          </p:nvPr>
        </p:nvSpPr>
        <p:spPr>
          <a:xfrm>
            <a:off x="426721" y="275167"/>
            <a:ext cx="11268508" cy="1143000"/>
          </a:xfrm>
          <a:prstGeom prst="rect">
            <a:avLst/>
          </a:prstGeom>
        </p:spPr>
        <p:txBody>
          <a:bodyPr vert="horz"/>
          <a:lstStyle>
            <a:lvl1pPr algn="l">
              <a:defRPr sz="4267">
                <a:solidFill>
                  <a:srgbClr val="000000"/>
                </a:solidFill>
                <a:latin typeface="Open Sans"/>
                <a:cs typeface="Open Sans"/>
              </a:defRPr>
            </a:lvl1pPr>
          </a:lstStyle>
          <a:p>
            <a:r>
              <a:rPr lang="en-US" dirty="0"/>
              <a:t>Click to edit Master title style</a:t>
            </a:r>
          </a:p>
        </p:txBody>
      </p:sp>
      <p:sp>
        <p:nvSpPr>
          <p:cNvPr id="12" name="Rectangle 11"/>
          <p:cNvSpPr/>
          <p:nvPr userDrawn="1"/>
        </p:nvSpPr>
        <p:spPr>
          <a:xfrm>
            <a:off x="11887044" y="6646724"/>
            <a:ext cx="192360" cy="184666"/>
          </a:xfrm>
          <a:prstGeom prst="rect">
            <a:avLst/>
          </a:prstGeom>
        </p:spPr>
        <p:txBody>
          <a:bodyPr wrap="none" lIns="0" tIns="0" rIns="0" bIns="0">
            <a:spAutoFit/>
          </a:bodyPr>
          <a:lstStyle/>
          <a:p>
            <a:pPr algn="ctr"/>
            <a:fld id="{8DDFC638-DB97-4AFC-A337-0EF4359DD78B}" type="slidenum">
              <a:rPr kumimoji="0" lang="en-CA" sz="12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1200" dirty="0">
              <a:solidFill>
                <a:schemeClr val="bg1"/>
              </a:solidFill>
              <a:latin typeface="Open Sans"/>
              <a:cs typeface="Open Sans"/>
            </a:endParaRPr>
          </a:p>
        </p:txBody>
      </p:sp>
      <p:sp>
        <p:nvSpPr>
          <p:cNvPr id="16" name="Parallelogram 15"/>
          <p:cNvSpPr/>
          <p:nvPr userDrawn="1"/>
        </p:nvSpPr>
        <p:spPr>
          <a:xfrm rot="10800000">
            <a:off x="1630003" y="6486144"/>
            <a:ext cx="429880" cy="377952"/>
          </a:xfrm>
          <a:prstGeom prst="parallelogram">
            <a:avLst>
              <a:gd name="adj" fmla="val 5811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7" name="Rectangle 16"/>
          <p:cNvSpPr/>
          <p:nvPr userDrawn="1"/>
        </p:nvSpPr>
        <p:spPr>
          <a:xfrm>
            <a:off x="1745827" y="6486144"/>
            <a:ext cx="165947" cy="784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7" name="Content Placeholder 6"/>
          <p:cNvSpPr>
            <a:spLocks noGrp="1"/>
          </p:cNvSpPr>
          <p:nvPr>
            <p:ph sz="quarter" idx="10"/>
          </p:nvPr>
        </p:nvSpPr>
        <p:spPr>
          <a:xfrm>
            <a:off x="427567" y="1852083"/>
            <a:ext cx="11267661" cy="4087119"/>
          </a:xfrm>
          <a:prstGeom prst="rect">
            <a:avLst/>
          </a:prstGeom>
        </p:spPr>
        <p:txBody>
          <a:bodyPr vert="horz"/>
          <a:lstStyle>
            <a:lvl1pPr marL="365751" indent="-243834">
              <a:buClr>
                <a:schemeClr val="accent3"/>
              </a:buClr>
              <a:buSzPct val="85000"/>
              <a:buFont typeface="Lucida Grande"/>
              <a:buChar char="*"/>
              <a:defRPr sz="2667">
                <a:solidFill>
                  <a:srgbClr val="000000"/>
                </a:solidFill>
                <a:latin typeface="Open Sans Light"/>
                <a:cs typeface="Open Sans Light"/>
              </a:defRPr>
            </a:lvl1pPr>
            <a:lvl2pPr marL="731502" indent="-243834">
              <a:buClr>
                <a:schemeClr val="accent3"/>
              </a:buClr>
              <a:buSzPct val="85000"/>
              <a:buFont typeface="Lucida Grande"/>
              <a:buChar char="*"/>
              <a:defRPr sz="2400">
                <a:solidFill>
                  <a:srgbClr val="000000"/>
                </a:solidFill>
                <a:latin typeface="Open Sans Light"/>
                <a:cs typeface="Open Sans Light"/>
              </a:defRPr>
            </a:lvl2pPr>
            <a:lvl3pPr marL="1097253" indent="-243834">
              <a:buClr>
                <a:schemeClr val="accent3"/>
              </a:buClr>
              <a:buSzPct val="85000"/>
              <a:buFont typeface="Lucida Grande"/>
              <a:buChar char="*"/>
              <a:defRPr sz="2133">
                <a:solidFill>
                  <a:srgbClr val="000000"/>
                </a:solidFill>
                <a:latin typeface="Open Sans Light"/>
                <a:cs typeface="Open Sans Light"/>
              </a:defRPr>
            </a:lvl3pPr>
            <a:lvl4pPr marL="1463003" indent="-243834">
              <a:buClr>
                <a:schemeClr val="accent3"/>
              </a:buClr>
              <a:buSzPct val="85000"/>
              <a:buFont typeface="Lucida Grande"/>
              <a:buChar char="*"/>
              <a:defRPr sz="1867">
                <a:solidFill>
                  <a:srgbClr val="000000"/>
                </a:solidFill>
                <a:latin typeface="Open Sans Light"/>
                <a:cs typeface="Open Sans Light"/>
              </a:defRPr>
            </a:lvl4pPr>
            <a:lvl5pPr marL="1828754" indent="-243834">
              <a:buClr>
                <a:schemeClr val="accent3"/>
              </a:buClr>
              <a:buSzPct val="85000"/>
              <a:buFont typeface="Lucida Grande"/>
              <a:buChar char="*"/>
              <a:defRPr sz="1867">
                <a:solidFill>
                  <a:srgbClr val="000000"/>
                </a:solidFill>
                <a:latin typeface="Open Sans Light"/>
                <a:cs typeface="Open Sans 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932940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Graphic / Chart">
    <p:spTree>
      <p:nvGrpSpPr>
        <p:cNvPr id="1" name=""/>
        <p:cNvGrpSpPr/>
        <p:nvPr/>
      </p:nvGrpSpPr>
      <p:grpSpPr>
        <a:xfrm>
          <a:off x="0" y="0"/>
          <a:ext cx="0" cy="0"/>
          <a:chOff x="0" y="0"/>
          <a:chExt cx="0" cy="0"/>
        </a:xfrm>
      </p:grpSpPr>
      <p:sp>
        <p:nvSpPr>
          <p:cNvPr id="3" name="Title 10"/>
          <p:cNvSpPr>
            <a:spLocks noGrp="1"/>
          </p:cNvSpPr>
          <p:nvPr>
            <p:ph type="title"/>
          </p:nvPr>
        </p:nvSpPr>
        <p:spPr>
          <a:xfrm>
            <a:off x="426720" y="275167"/>
            <a:ext cx="11260973" cy="1143000"/>
          </a:xfrm>
          <a:prstGeom prst="rect">
            <a:avLst/>
          </a:prstGeom>
        </p:spPr>
        <p:txBody>
          <a:bodyPr vert="horz"/>
          <a:lstStyle>
            <a:lvl1pPr algn="l">
              <a:defRPr sz="4267">
                <a:solidFill>
                  <a:schemeClr val="tx2"/>
                </a:solidFill>
                <a:latin typeface="Open Sans"/>
                <a:cs typeface="Open Sans"/>
              </a:defRPr>
            </a:lvl1pPr>
          </a:lstStyle>
          <a:p>
            <a:r>
              <a:rPr lang="en-US" dirty="0"/>
              <a:t>Click to edit Master title style</a:t>
            </a:r>
          </a:p>
        </p:txBody>
      </p:sp>
      <p:sp>
        <p:nvSpPr>
          <p:cNvPr id="5" name="Isosceles Triangle 4"/>
          <p:cNvSpPr/>
          <p:nvPr userDrawn="1"/>
        </p:nvSpPr>
        <p:spPr>
          <a:xfrm>
            <a:off x="11770233" y="6487412"/>
            <a:ext cx="429880" cy="377952"/>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7" name="Rectangle 6"/>
          <p:cNvSpPr/>
          <p:nvPr userDrawn="1"/>
        </p:nvSpPr>
        <p:spPr>
          <a:xfrm>
            <a:off x="11887044" y="6646724"/>
            <a:ext cx="192360" cy="184666"/>
          </a:xfrm>
          <a:prstGeom prst="rect">
            <a:avLst/>
          </a:prstGeom>
        </p:spPr>
        <p:txBody>
          <a:bodyPr wrap="none" lIns="0" tIns="0" rIns="0" bIns="0">
            <a:spAutoFit/>
          </a:bodyPr>
          <a:lstStyle/>
          <a:p>
            <a:pPr algn="ctr"/>
            <a:fld id="{8DDFC638-DB97-4AFC-A337-0EF4359DD78B}" type="slidenum">
              <a:rPr kumimoji="0" lang="en-CA" sz="12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1200" dirty="0">
              <a:solidFill>
                <a:schemeClr val="bg1"/>
              </a:solidFill>
              <a:latin typeface="Open Sans"/>
              <a:cs typeface="Open Sans"/>
            </a:endParaRPr>
          </a:p>
        </p:txBody>
      </p:sp>
    </p:spTree>
    <p:extLst>
      <p:ext uri="{BB962C8B-B14F-4D97-AF65-F5344CB8AC3E}">
        <p14:creationId xmlns:p14="http://schemas.microsoft.com/office/powerpoint/2010/main" val="7014885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hoto">
    <p:spTree>
      <p:nvGrpSpPr>
        <p:cNvPr id="1" name=""/>
        <p:cNvGrpSpPr/>
        <p:nvPr/>
      </p:nvGrpSpPr>
      <p:grpSpPr>
        <a:xfrm>
          <a:off x="0" y="0"/>
          <a:ext cx="0" cy="0"/>
          <a:chOff x="0" y="0"/>
          <a:chExt cx="0" cy="0"/>
        </a:xfrm>
      </p:grpSpPr>
      <p:sp>
        <p:nvSpPr>
          <p:cNvPr id="6" name="Rectangle 5"/>
          <p:cNvSpPr/>
          <p:nvPr userDrawn="1"/>
        </p:nvSpPr>
        <p:spPr>
          <a:xfrm>
            <a:off x="0" y="6486196"/>
            <a:ext cx="11980408" cy="37954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9" name="Rectangle 8"/>
          <p:cNvSpPr/>
          <p:nvPr userDrawn="1"/>
        </p:nvSpPr>
        <p:spPr>
          <a:xfrm>
            <a:off x="0" y="6487412"/>
            <a:ext cx="1828800" cy="37833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pic>
        <p:nvPicPr>
          <p:cNvPr id="10" name="Picture 9"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218087" y="6538385"/>
            <a:ext cx="882333" cy="280416"/>
          </a:xfrm>
          <a:prstGeom prst="rect">
            <a:avLst/>
          </a:prstGeom>
        </p:spPr>
      </p:pic>
      <p:sp>
        <p:nvSpPr>
          <p:cNvPr id="2" name="Isosceles Triangle 1"/>
          <p:cNvSpPr/>
          <p:nvPr userDrawn="1"/>
        </p:nvSpPr>
        <p:spPr>
          <a:xfrm>
            <a:off x="11770233" y="6487412"/>
            <a:ext cx="429880" cy="377952"/>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1" name="Title 10"/>
          <p:cNvSpPr>
            <a:spLocks noGrp="1"/>
          </p:cNvSpPr>
          <p:nvPr userDrawn="1">
            <p:ph type="title"/>
          </p:nvPr>
        </p:nvSpPr>
        <p:spPr>
          <a:xfrm>
            <a:off x="426721" y="275167"/>
            <a:ext cx="11268508" cy="1143000"/>
          </a:xfrm>
          <a:prstGeom prst="rect">
            <a:avLst/>
          </a:prstGeom>
        </p:spPr>
        <p:txBody>
          <a:bodyPr vert="horz"/>
          <a:lstStyle>
            <a:lvl1pPr algn="l">
              <a:defRPr sz="4267">
                <a:solidFill>
                  <a:schemeClr val="tx2"/>
                </a:solidFill>
                <a:latin typeface="Open Sans"/>
                <a:cs typeface="Open Sans"/>
              </a:defRPr>
            </a:lvl1pPr>
          </a:lstStyle>
          <a:p>
            <a:r>
              <a:rPr lang="en-US" dirty="0"/>
              <a:t>Click to edit Master title style</a:t>
            </a:r>
          </a:p>
        </p:txBody>
      </p:sp>
      <p:sp>
        <p:nvSpPr>
          <p:cNvPr id="12" name="Rectangle 11"/>
          <p:cNvSpPr/>
          <p:nvPr userDrawn="1"/>
        </p:nvSpPr>
        <p:spPr>
          <a:xfrm>
            <a:off x="11887044" y="6646724"/>
            <a:ext cx="192360" cy="184666"/>
          </a:xfrm>
          <a:prstGeom prst="rect">
            <a:avLst/>
          </a:prstGeom>
        </p:spPr>
        <p:txBody>
          <a:bodyPr wrap="none" lIns="0" tIns="0" rIns="0" bIns="0">
            <a:spAutoFit/>
          </a:bodyPr>
          <a:lstStyle/>
          <a:p>
            <a:pPr algn="ctr"/>
            <a:fld id="{8DDFC638-DB97-4AFC-A337-0EF4359DD78B}" type="slidenum">
              <a:rPr kumimoji="0" lang="en-CA" sz="12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1200" dirty="0">
              <a:solidFill>
                <a:schemeClr val="bg1"/>
              </a:solidFill>
              <a:latin typeface="Open Sans"/>
              <a:cs typeface="Open Sans"/>
            </a:endParaRPr>
          </a:p>
        </p:txBody>
      </p:sp>
      <p:sp>
        <p:nvSpPr>
          <p:cNvPr id="16" name="Parallelogram 15"/>
          <p:cNvSpPr/>
          <p:nvPr userDrawn="1"/>
        </p:nvSpPr>
        <p:spPr>
          <a:xfrm rot="10800000">
            <a:off x="1630003" y="6486144"/>
            <a:ext cx="429880" cy="377952"/>
          </a:xfrm>
          <a:prstGeom prst="parallelogram">
            <a:avLst>
              <a:gd name="adj" fmla="val 5811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7" name="Rectangle 16"/>
          <p:cNvSpPr/>
          <p:nvPr userDrawn="1"/>
        </p:nvSpPr>
        <p:spPr>
          <a:xfrm>
            <a:off x="1745827" y="6486144"/>
            <a:ext cx="165947" cy="784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7" name="Content Placeholder 6"/>
          <p:cNvSpPr>
            <a:spLocks noGrp="1"/>
          </p:cNvSpPr>
          <p:nvPr>
            <p:ph sz="quarter" idx="10"/>
          </p:nvPr>
        </p:nvSpPr>
        <p:spPr>
          <a:xfrm>
            <a:off x="0" y="1328928"/>
            <a:ext cx="7315200" cy="4511040"/>
          </a:xfrm>
          <a:prstGeom prst="rect">
            <a:avLst/>
          </a:prstGeom>
        </p:spPr>
        <p:txBody>
          <a:bodyPr vert="horz"/>
          <a:lstStyle>
            <a:lvl1pPr marL="121917" indent="0">
              <a:buClr>
                <a:schemeClr val="accent2"/>
              </a:buClr>
              <a:buSzPct val="85000"/>
              <a:buFont typeface="Lucida Grande"/>
              <a:buNone/>
              <a:defRPr sz="2667">
                <a:latin typeface="Open Sans Light"/>
                <a:cs typeface="Open Sans Light"/>
              </a:defRPr>
            </a:lvl1pPr>
            <a:lvl2pPr marL="731502" indent="-243834">
              <a:buClr>
                <a:schemeClr val="accent2"/>
              </a:buClr>
              <a:buSzPct val="85000"/>
              <a:buFont typeface="Lucida Grande"/>
              <a:buChar char="*"/>
              <a:defRPr sz="2400">
                <a:latin typeface="Open Sans Light"/>
                <a:cs typeface="Open Sans Light"/>
              </a:defRPr>
            </a:lvl2pPr>
            <a:lvl3pPr marL="1097253" indent="-243834">
              <a:buClr>
                <a:schemeClr val="accent2"/>
              </a:buClr>
              <a:buSzPct val="85000"/>
              <a:buFont typeface="Lucida Grande"/>
              <a:buChar char="*"/>
              <a:defRPr sz="2133">
                <a:latin typeface="Open Sans Light"/>
                <a:cs typeface="Open Sans Light"/>
              </a:defRPr>
            </a:lvl3pPr>
            <a:lvl4pPr marL="1463003" indent="-243834">
              <a:buClr>
                <a:schemeClr val="accent2"/>
              </a:buClr>
              <a:buSzPct val="85000"/>
              <a:buFont typeface="Lucida Grande"/>
              <a:buChar char="*"/>
              <a:defRPr sz="1867">
                <a:latin typeface="Open Sans Light"/>
                <a:cs typeface="Open Sans Light"/>
              </a:defRPr>
            </a:lvl4pPr>
            <a:lvl5pPr marL="1828754" indent="-243834">
              <a:buClr>
                <a:schemeClr val="accent2"/>
              </a:buClr>
              <a:buSzPct val="85000"/>
              <a:buFont typeface="Lucida Grande"/>
              <a:buChar char="*"/>
              <a:defRPr sz="1867">
                <a:latin typeface="Open Sans Light"/>
                <a:cs typeface="Open Sans Light"/>
              </a:defRPr>
            </a:lvl5pPr>
          </a:lstStyle>
          <a:p>
            <a:pPr lvl="0"/>
            <a:endParaRPr lang="en-US" dirty="0"/>
          </a:p>
        </p:txBody>
      </p:sp>
    </p:spTree>
    <p:extLst>
      <p:ext uri="{BB962C8B-B14F-4D97-AF65-F5344CB8AC3E}">
        <p14:creationId xmlns:p14="http://schemas.microsoft.com/office/powerpoint/2010/main" val="30839163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accent2"/>
        </a:solidFill>
        <a:effectLst/>
      </p:bgPr>
    </p:bg>
    <p:spTree>
      <p:nvGrpSpPr>
        <p:cNvPr id="1" name=""/>
        <p:cNvGrpSpPr/>
        <p:nvPr/>
      </p:nvGrpSpPr>
      <p:grpSpPr>
        <a:xfrm>
          <a:off x="0" y="0"/>
          <a:ext cx="0" cy="0"/>
          <a:chOff x="0" y="0"/>
          <a:chExt cx="0" cy="0"/>
        </a:xfrm>
      </p:grpSpPr>
      <p:sp>
        <p:nvSpPr>
          <p:cNvPr id="19" name="Title 10"/>
          <p:cNvSpPr>
            <a:spLocks noGrp="1"/>
          </p:cNvSpPr>
          <p:nvPr>
            <p:ph type="title"/>
          </p:nvPr>
        </p:nvSpPr>
        <p:spPr>
          <a:xfrm>
            <a:off x="1221317" y="1822231"/>
            <a:ext cx="7914216" cy="2039261"/>
          </a:xfrm>
          <a:prstGeom prst="rect">
            <a:avLst/>
          </a:prstGeom>
        </p:spPr>
        <p:txBody>
          <a:bodyPr vert="horz"/>
          <a:lstStyle>
            <a:lvl1pPr algn="l">
              <a:defRPr sz="4267">
                <a:solidFill>
                  <a:schemeClr val="bg1"/>
                </a:solidFill>
                <a:latin typeface="Open Sans"/>
                <a:cs typeface="Open Sans"/>
              </a:defRPr>
            </a:lvl1pPr>
          </a:lstStyle>
          <a:p>
            <a:r>
              <a:rPr lang="en-US" dirty="0"/>
              <a:t>Click to edit Master title style</a:t>
            </a:r>
          </a:p>
        </p:txBody>
      </p:sp>
      <p:pic>
        <p:nvPicPr>
          <p:cNvPr id="177" name="Picture 176" descr="ua-deck_title-01.png"/>
          <p:cNvPicPr>
            <a:picLocks noChangeAspect="1"/>
          </p:cNvPicPr>
          <p:nvPr userDrawn="1"/>
        </p:nvPicPr>
        <p:blipFill rotWithShape="1">
          <a:blip r:embed="rId2">
            <a:alphaModFix amt="50000"/>
            <a:extLst>
              <a:ext uri="{28A0092B-C50C-407E-A947-70E740481C1C}">
                <a14:useLocalDpi xmlns:a14="http://schemas.microsoft.com/office/drawing/2010/main" val="0"/>
              </a:ext>
            </a:extLst>
          </a:blip>
          <a:srcRect t="-65" b="28250"/>
          <a:stretch/>
        </p:blipFill>
        <p:spPr>
          <a:xfrm>
            <a:off x="0" y="4590288"/>
            <a:ext cx="12192000" cy="2267712"/>
          </a:xfrm>
          <a:prstGeom prst="rect">
            <a:avLst/>
          </a:prstGeom>
        </p:spPr>
      </p:pic>
    </p:spTree>
    <p:extLst>
      <p:ext uri="{BB962C8B-B14F-4D97-AF65-F5344CB8AC3E}">
        <p14:creationId xmlns:p14="http://schemas.microsoft.com/office/powerpoint/2010/main" val="350385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82D26-8F24-7A63-D316-2084925C67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E60DEA-38C1-7124-DD70-6FF58F58BA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727A78-141A-A8BE-E55D-8B994BC72471}"/>
              </a:ext>
            </a:extLst>
          </p:cNvPr>
          <p:cNvSpPr>
            <a:spLocks noGrp="1"/>
          </p:cNvSpPr>
          <p:nvPr>
            <p:ph type="dt" sz="half" idx="10"/>
          </p:nvPr>
        </p:nvSpPr>
        <p:spPr/>
        <p:txBody>
          <a:bodyPr/>
          <a:lstStyle/>
          <a:p>
            <a:fld id="{51C32F66-D6FA-3B4D-AA0A-BE92A6B3C7D4}" type="datetimeFigureOut">
              <a:rPr lang="en-US" smtClean="0"/>
              <a:t>10/2/23</a:t>
            </a:fld>
            <a:endParaRPr lang="en-US"/>
          </a:p>
        </p:txBody>
      </p:sp>
      <p:sp>
        <p:nvSpPr>
          <p:cNvPr id="5" name="Footer Placeholder 4">
            <a:extLst>
              <a:ext uri="{FF2B5EF4-FFF2-40B4-BE49-F238E27FC236}">
                <a16:creationId xmlns:a16="http://schemas.microsoft.com/office/drawing/2014/main" id="{3BE3E744-9CB1-B75C-D7DE-FEF0173852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10A235-8797-2108-A450-F53D8A38EFF1}"/>
              </a:ext>
            </a:extLst>
          </p:cNvPr>
          <p:cNvSpPr>
            <a:spLocks noGrp="1"/>
          </p:cNvSpPr>
          <p:nvPr>
            <p:ph type="sldNum" sz="quarter" idx="12"/>
          </p:nvPr>
        </p:nvSpPr>
        <p:spPr/>
        <p:txBody>
          <a:bodyPr/>
          <a:lstStyle/>
          <a:p>
            <a:fld id="{A6C37C2D-3862-534C-AAF8-90CA2D786E8A}" type="slidenum">
              <a:rPr lang="en-US" smtClean="0"/>
              <a:t>‹#›</a:t>
            </a:fld>
            <a:endParaRPr lang="en-US"/>
          </a:p>
        </p:txBody>
      </p:sp>
    </p:spTree>
    <p:extLst>
      <p:ext uri="{BB962C8B-B14F-4D97-AF65-F5344CB8AC3E}">
        <p14:creationId xmlns:p14="http://schemas.microsoft.com/office/powerpoint/2010/main" val="568885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UA Capabilities">
    <p:spTree>
      <p:nvGrpSpPr>
        <p:cNvPr id="1" name=""/>
        <p:cNvGrpSpPr/>
        <p:nvPr/>
      </p:nvGrpSpPr>
      <p:grpSpPr>
        <a:xfrm>
          <a:off x="0" y="0"/>
          <a:ext cx="0" cy="0"/>
          <a:chOff x="0" y="0"/>
          <a:chExt cx="0" cy="0"/>
        </a:xfrm>
      </p:grpSpPr>
      <p:sp>
        <p:nvSpPr>
          <p:cNvPr id="16" name="Rectangle 15"/>
          <p:cNvSpPr/>
          <p:nvPr userDrawn="1"/>
        </p:nvSpPr>
        <p:spPr>
          <a:xfrm>
            <a:off x="3078871" y="-1"/>
            <a:ext cx="9113131" cy="90236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2" name="Isosceles Triangle 1"/>
          <p:cNvSpPr/>
          <p:nvPr userDrawn="1"/>
        </p:nvSpPr>
        <p:spPr>
          <a:xfrm rot="10800000">
            <a:off x="-487382" y="0"/>
            <a:ext cx="5404052" cy="2396067"/>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7" name="Title 10"/>
          <p:cNvSpPr>
            <a:spLocks noGrp="1"/>
          </p:cNvSpPr>
          <p:nvPr userDrawn="1">
            <p:ph type="title"/>
          </p:nvPr>
        </p:nvSpPr>
        <p:spPr>
          <a:xfrm>
            <a:off x="4858147" y="64139"/>
            <a:ext cx="6549532" cy="789611"/>
          </a:xfrm>
          <a:prstGeom prst="rect">
            <a:avLst/>
          </a:prstGeom>
        </p:spPr>
        <p:txBody>
          <a:bodyPr vert="horz"/>
          <a:lstStyle>
            <a:lvl1pPr algn="l">
              <a:defRPr sz="4267">
                <a:solidFill>
                  <a:srgbClr val="FFFFFF"/>
                </a:solidFill>
                <a:latin typeface="Open Sans"/>
                <a:cs typeface="Open Sans"/>
              </a:defRPr>
            </a:lvl1pPr>
          </a:lstStyle>
          <a:p>
            <a:endParaRPr lang="en-US" dirty="0"/>
          </a:p>
        </p:txBody>
      </p:sp>
      <p:sp>
        <p:nvSpPr>
          <p:cNvPr id="7" name="Isosceles Triangle 6"/>
          <p:cNvSpPr/>
          <p:nvPr userDrawn="1"/>
        </p:nvSpPr>
        <p:spPr>
          <a:xfrm>
            <a:off x="11770233" y="6487412"/>
            <a:ext cx="429880" cy="377952"/>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9" name="Rectangle 8"/>
          <p:cNvSpPr/>
          <p:nvPr userDrawn="1"/>
        </p:nvSpPr>
        <p:spPr>
          <a:xfrm>
            <a:off x="11887044" y="6646724"/>
            <a:ext cx="192360" cy="184666"/>
          </a:xfrm>
          <a:prstGeom prst="rect">
            <a:avLst/>
          </a:prstGeom>
        </p:spPr>
        <p:txBody>
          <a:bodyPr wrap="none" lIns="0" tIns="0" rIns="0" bIns="0">
            <a:spAutoFit/>
          </a:bodyPr>
          <a:lstStyle/>
          <a:p>
            <a:pPr algn="ctr"/>
            <a:fld id="{8DDFC638-DB97-4AFC-A337-0EF4359DD78B}" type="slidenum">
              <a:rPr kumimoji="0" lang="en-CA" sz="12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1200" dirty="0">
              <a:solidFill>
                <a:schemeClr val="bg1"/>
              </a:solidFill>
              <a:latin typeface="Open Sans"/>
              <a:cs typeface="Open Sans"/>
            </a:endParaRPr>
          </a:p>
        </p:txBody>
      </p:sp>
    </p:spTree>
    <p:extLst>
      <p:ext uri="{BB962C8B-B14F-4D97-AF65-F5344CB8AC3E}">
        <p14:creationId xmlns:p14="http://schemas.microsoft.com/office/powerpoint/2010/main" val="15233827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Short">
  <p:cSld name="1_Title: Short">
    <p:bg>
      <p:bgPr>
        <a:solidFill>
          <a:srgbClr val="F59122"/>
        </a:solidFill>
        <a:effectLst/>
      </p:bgPr>
    </p:bg>
    <p:spTree>
      <p:nvGrpSpPr>
        <p:cNvPr id="1" name="Shape 10"/>
        <p:cNvGrpSpPr/>
        <p:nvPr/>
      </p:nvGrpSpPr>
      <p:grpSpPr>
        <a:xfrm>
          <a:off x="0" y="0"/>
          <a:ext cx="0" cy="0"/>
          <a:chOff x="0" y="0"/>
          <a:chExt cx="0" cy="0"/>
        </a:xfrm>
      </p:grpSpPr>
      <p:sp>
        <p:nvSpPr>
          <p:cNvPr id="11" name="Google Shape;11;p42"/>
          <p:cNvSpPr txBox="1"/>
          <p:nvPr/>
        </p:nvSpPr>
        <p:spPr>
          <a:xfrm>
            <a:off x="9694337" y="6406624"/>
            <a:ext cx="2256692" cy="203133"/>
          </a:xfrm>
          <a:prstGeom prst="rect">
            <a:avLst/>
          </a:prstGeom>
          <a:noFill/>
          <a:ln>
            <a:noFill/>
          </a:ln>
        </p:spPr>
        <p:txBody>
          <a:bodyPr spcFirstLastPara="1" wrap="square" lIns="121900" tIns="0" rIns="0" bIns="0" anchor="ctr" anchorCtr="0">
            <a:spAutoFit/>
          </a:bodyPr>
          <a:lstStyle/>
          <a:p>
            <a:pPr marL="0" marR="0" lvl="0" indent="0" algn="l" rtl="0">
              <a:lnSpc>
                <a:spcPct val="110000"/>
              </a:lnSpc>
              <a:spcBef>
                <a:spcPts val="0"/>
              </a:spcBef>
              <a:spcAft>
                <a:spcPts val="0"/>
              </a:spcAft>
              <a:buClr>
                <a:srgbClr val="000000"/>
              </a:buClr>
              <a:buSzPts val="900"/>
              <a:buFont typeface="Arial"/>
              <a:buNone/>
            </a:pPr>
            <a:r>
              <a:rPr lang="en-US" sz="1200" b="0" i="0" u="none" strike="noStrike" cap="none">
                <a:solidFill>
                  <a:srgbClr val="2E3437"/>
                </a:solidFill>
                <a:latin typeface="Open Sans Light"/>
                <a:ea typeface="Open Sans Light"/>
                <a:cs typeface="Open Sans Light"/>
                <a:sym typeface="Open Sans Light"/>
              </a:rPr>
              <a:t>Universal Acceptance</a:t>
            </a:r>
            <a:endParaRPr sz="1200" b="0" i="0" u="none" strike="noStrike" cap="none">
              <a:solidFill>
                <a:srgbClr val="2E3437"/>
              </a:solidFill>
              <a:latin typeface="Open Sans Light"/>
              <a:ea typeface="Open Sans Light"/>
              <a:cs typeface="Open Sans Light"/>
              <a:sym typeface="Open Sans Light"/>
            </a:endParaRPr>
          </a:p>
        </p:txBody>
      </p:sp>
      <p:sp>
        <p:nvSpPr>
          <p:cNvPr id="12" name="Google Shape;12;p42"/>
          <p:cNvSpPr txBox="1">
            <a:spLocks noGrp="1"/>
          </p:cNvSpPr>
          <p:nvPr>
            <p:ph type="title"/>
          </p:nvPr>
        </p:nvSpPr>
        <p:spPr>
          <a:xfrm>
            <a:off x="609605" y="4000947"/>
            <a:ext cx="10871199" cy="743981"/>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2E3437"/>
              </a:buClr>
              <a:buSzPts val="2250"/>
              <a:buFont typeface="Open Sans"/>
              <a:buNone/>
              <a:defRPr sz="3000" b="0" i="0" u="none" strike="noStrike" cap="none">
                <a:solidFill>
                  <a:srgbClr val="2E3437"/>
                </a:solidFill>
                <a:latin typeface="Open Sans"/>
                <a:ea typeface="Open Sans"/>
                <a:cs typeface="Open Sans"/>
                <a:sym typeface="Open Sans"/>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9pPr>
          </a:lstStyle>
          <a:p>
            <a:endParaRPr/>
          </a:p>
        </p:txBody>
      </p:sp>
      <p:pic>
        <p:nvPicPr>
          <p:cNvPr id="13" name="Google Shape;13;p42" descr="ua-logo_wht.png"/>
          <p:cNvPicPr preferRelativeResize="0"/>
          <p:nvPr/>
        </p:nvPicPr>
        <p:blipFill rotWithShape="1">
          <a:blip r:embed="rId2">
            <a:alphaModFix amt="50000"/>
          </a:blip>
          <a:srcRect/>
          <a:stretch/>
        </p:blipFill>
        <p:spPr>
          <a:xfrm>
            <a:off x="9518363" y="5784829"/>
            <a:ext cx="2608636" cy="621792"/>
          </a:xfrm>
          <a:prstGeom prst="rect">
            <a:avLst/>
          </a:prstGeom>
          <a:noFill/>
          <a:ln>
            <a:noFill/>
          </a:ln>
        </p:spPr>
      </p:pic>
      <p:pic>
        <p:nvPicPr>
          <p:cNvPr id="14" name="Google Shape;14;p42" descr="ua-deck_title-art.png"/>
          <p:cNvPicPr preferRelativeResize="0"/>
          <p:nvPr/>
        </p:nvPicPr>
        <p:blipFill rotWithShape="1">
          <a:blip r:embed="rId3">
            <a:alphaModFix/>
          </a:blip>
          <a:srcRect r="36899"/>
          <a:stretch/>
        </p:blipFill>
        <p:spPr>
          <a:xfrm>
            <a:off x="0" y="-1320828"/>
            <a:ext cx="16256000" cy="5010879"/>
          </a:xfrm>
          <a:prstGeom prst="rect">
            <a:avLst/>
          </a:prstGeom>
          <a:noFill/>
          <a:ln>
            <a:noFill/>
          </a:ln>
        </p:spPr>
      </p:pic>
    </p:spTree>
    <p:extLst>
      <p:ext uri="{BB962C8B-B14F-4D97-AF65-F5344CB8AC3E}">
        <p14:creationId xmlns:p14="http://schemas.microsoft.com/office/powerpoint/2010/main" val="1802282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ext: Bullets">
  <p:cSld name="1_Text: Bullets">
    <p:spTree>
      <p:nvGrpSpPr>
        <p:cNvPr id="1" name="Shape 29"/>
        <p:cNvGrpSpPr/>
        <p:nvPr/>
      </p:nvGrpSpPr>
      <p:grpSpPr>
        <a:xfrm>
          <a:off x="0" y="0"/>
          <a:ext cx="0" cy="0"/>
          <a:chOff x="0" y="0"/>
          <a:chExt cx="0" cy="0"/>
        </a:xfrm>
      </p:grpSpPr>
      <p:sp>
        <p:nvSpPr>
          <p:cNvPr id="30" name="Google Shape;30;p18"/>
          <p:cNvSpPr txBox="1">
            <a:spLocks noGrp="1"/>
          </p:cNvSpPr>
          <p:nvPr>
            <p:ph type="title"/>
          </p:nvPr>
        </p:nvSpPr>
        <p:spPr>
          <a:xfrm>
            <a:off x="426723" y="275167"/>
            <a:ext cx="11268508" cy="1143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Clr>
                <a:srgbClr val="000000"/>
              </a:buClr>
              <a:buSzPts val="3200"/>
              <a:buFont typeface="Open Sans"/>
              <a:buNone/>
              <a:defRPr sz="3200" b="0" i="0" u="none" strike="noStrike" cap="none">
                <a:solidFill>
                  <a:srgbClr val="000000"/>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1" name="Google Shape;31;p18"/>
          <p:cNvSpPr txBox="1">
            <a:spLocks noGrp="1"/>
          </p:cNvSpPr>
          <p:nvPr>
            <p:ph type="body" idx="1"/>
          </p:nvPr>
        </p:nvSpPr>
        <p:spPr>
          <a:xfrm>
            <a:off x="427567" y="1852083"/>
            <a:ext cx="11267661" cy="4297680"/>
          </a:xfrm>
          <a:prstGeom prst="rect">
            <a:avLst/>
          </a:prstGeom>
          <a:noFill/>
          <a:ln>
            <a:noFill/>
          </a:ln>
        </p:spPr>
        <p:txBody>
          <a:bodyPr spcFirstLastPara="1" wrap="square" lIns="91425" tIns="45700" rIns="91425" bIns="45700" anchor="t" anchorCtr="0">
            <a:noAutofit/>
          </a:bodyPr>
          <a:lstStyle>
            <a:lvl1pPr marL="457189" marR="0" lvl="0" indent="-336542" algn="l" rtl="0">
              <a:spcBef>
                <a:spcPts val="400"/>
              </a:spcBef>
              <a:spcAft>
                <a:spcPts val="0"/>
              </a:spcAft>
              <a:buClr>
                <a:schemeClr val="accent3"/>
              </a:buClr>
              <a:buSzPts val="1700"/>
              <a:buFont typeface="Merriweather Sans"/>
              <a:buChar char="*"/>
              <a:defRPr sz="2000" b="0" i="0" u="none" strike="noStrike" cap="none">
                <a:solidFill>
                  <a:srgbClr val="000000"/>
                </a:solidFill>
                <a:latin typeface="Open Sans Light"/>
                <a:ea typeface="Open Sans Light"/>
                <a:cs typeface="Open Sans Light"/>
                <a:sym typeface="Open Sans Light"/>
              </a:defRPr>
            </a:lvl1pPr>
            <a:lvl2pPr marL="914377" marR="0" lvl="1" indent="-325747" algn="l" rtl="0">
              <a:spcBef>
                <a:spcPts val="360"/>
              </a:spcBef>
              <a:spcAft>
                <a:spcPts val="0"/>
              </a:spcAft>
              <a:buClr>
                <a:schemeClr val="accent3"/>
              </a:buClr>
              <a:buSzPts val="1530"/>
              <a:buFont typeface="Merriweather Sans"/>
              <a:buChar char="*"/>
              <a:defRPr sz="1800" b="0" i="0" u="none" strike="noStrike" cap="none">
                <a:solidFill>
                  <a:srgbClr val="000000"/>
                </a:solidFill>
                <a:latin typeface="Open Sans Light"/>
                <a:ea typeface="Open Sans Light"/>
                <a:cs typeface="Open Sans Light"/>
                <a:sym typeface="Open Sans Light"/>
              </a:defRPr>
            </a:lvl2pPr>
            <a:lvl3pPr marL="1371566" marR="0" lvl="2" indent="-314952" algn="l" rtl="0">
              <a:spcBef>
                <a:spcPts val="320"/>
              </a:spcBef>
              <a:spcAft>
                <a:spcPts val="0"/>
              </a:spcAft>
              <a:buClr>
                <a:schemeClr val="accent3"/>
              </a:buClr>
              <a:buSzPts val="1360"/>
              <a:buFont typeface="Merriweather Sans"/>
              <a:buChar char="*"/>
              <a:defRPr sz="1600" b="0" i="0" u="none" strike="noStrike" cap="none">
                <a:solidFill>
                  <a:srgbClr val="000000"/>
                </a:solidFill>
                <a:latin typeface="Open Sans Light"/>
                <a:ea typeface="Open Sans Light"/>
                <a:cs typeface="Open Sans Light"/>
                <a:sym typeface="Open Sans Light"/>
              </a:defRPr>
            </a:lvl3pPr>
            <a:lvl4pPr marL="1828754" marR="0" lvl="3" indent="-304156" algn="l" rtl="0">
              <a:spcBef>
                <a:spcPts val="280"/>
              </a:spcBef>
              <a:spcAft>
                <a:spcPts val="0"/>
              </a:spcAft>
              <a:buClr>
                <a:schemeClr val="accent3"/>
              </a:buClr>
              <a:buSzPts val="1190"/>
              <a:buFont typeface="Merriweather Sans"/>
              <a:buChar char="*"/>
              <a:defRPr sz="1400" b="0" i="0" u="none" strike="noStrike" cap="none">
                <a:solidFill>
                  <a:srgbClr val="000000"/>
                </a:solidFill>
                <a:latin typeface="Open Sans Light"/>
                <a:ea typeface="Open Sans Light"/>
                <a:cs typeface="Open Sans Light"/>
                <a:sym typeface="Open Sans Light"/>
              </a:defRPr>
            </a:lvl4pPr>
            <a:lvl5pPr marL="2285943" marR="0" lvl="4" indent="-304156" algn="l" rtl="0">
              <a:spcBef>
                <a:spcPts val="280"/>
              </a:spcBef>
              <a:spcAft>
                <a:spcPts val="0"/>
              </a:spcAft>
              <a:buClr>
                <a:schemeClr val="accent3"/>
              </a:buClr>
              <a:buSzPts val="1190"/>
              <a:buFont typeface="Merriweather Sans"/>
              <a:buChar char="*"/>
              <a:defRPr sz="1400" b="0" i="0" u="none" strike="noStrike" cap="none">
                <a:solidFill>
                  <a:srgbClr val="000000"/>
                </a:solidFill>
                <a:latin typeface="Open Sans Light"/>
                <a:ea typeface="Open Sans Light"/>
                <a:cs typeface="Open Sans Light"/>
                <a:sym typeface="Open Sans Light"/>
              </a:defRPr>
            </a:lvl5pPr>
            <a:lvl6pPr marL="2743131" marR="0" lvl="5" indent="-355591"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6pPr>
            <a:lvl7pPr marL="3200320" marR="0" lvl="6" indent="-355591"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7pPr>
            <a:lvl8pPr marL="3657509" marR="0" lvl="7" indent="-355591"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8pPr>
            <a:lvl9pPr marL="4114697" marR="0" lvl="8" indent="-355591"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9pPr>
          </a:lstStyle>
          <a:p>
            <a:endParaRPr/>
          </a:p>
        </p:txBody>
      </p:sp>
      <p:pic>
        <p:nvPicPr>
          <p:cNvPr id="32" name="Google Shape;32;p18" descr="ua-logo_wht.png"/>
          <p:cNvPicPr preferRelativeResize="0"/>
          <p:nvPr/>
        </p:nvPicPr>
        <p:blipFill rotWithShape="1">
          <a:blip r:embed="rId2">
            <a:alphaModFix amt="40000"/>
          </a:blip>
          <a:srcRect/>
          <a:stretch/>
        </p:blipFill>
        <p:spPr>
          <a:xfrm>
            <a:off x="218087" y="4903789"/>
            <a:ext cx="882333" cy="210312"/>
          </a:xfrm>
          <a:prstGeom prst="rect">
            <a:avLst/>
          </a:prstGeom>
          <a:noFill/>
          <a:ln>
            <a:noFill/>
          </a:ln>
        </p:spPr>
      </p:pic>
      <p:sp>
        <p:nvSpPr>
          <p:cNvPr id="33" name="Google Shape;33;p18"/>
          <p:cNvSpPr/>
          <p:nvPr/>
        </p:nvSpPr>
        <p:spPr>
          <a:xfrm>
            <a:off x="983224" y="6578813"/>
            <a:ext cx="10997184" cy="284663"/>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imes New Roman"/>
              <a:ea typeface="Times New Roman"/>
              <a:cs typeface="Times New Roman"/>
              <a:sym typeface="Times New Roman"/>
            </a:endParaRPr>
          </a:p>
        </p:txBody>
      </p:sp>
      <p:sp>
        <p:nvSpPr>
          <p:cNvPr id="34" name="Google Shape;34;p18"/>
          <p:cNvSpPr/>
          <p:nvPr/>
        </p:nvSpPr>
        <p:spPr>
          <a:xfrm>
            <a:off x="0" y="6579725"/>
            <a:ext cx="1828800" cy="283751"/>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imes New Roman"/>
              <a:ea typeface="Times New Roman"/>
              <a:cs typeface="Times New Roman"/>
              <a:sym typeface="Times New Roman"/>
            </a:endParaRPr>
          </a:p>
        </p:txBody>
      </p:sp>
      <p:pic>
        <p:nvPicPr>
          <p:cNvPr id="35" name="Google Shape;35;p18" descr="ua-logo_wht.png"/>
          <p:cNvPicPr preferRelativeResize="0"/>
          <p:nvPr/>
        </p:nvPicPr>
        <p:blipFill rotWithShape="1">
          <a:blip r:embed="rId2">
            <a:alphaModFix amt="40000"/>
          </a:blip>
          <a:srcRect/>
          <a:stretch/>
        </p:blipFill>
        <p:spPr>
          <a:xfrm>
            <a:off x="218087" y="6612480"/>
            <a:ext cx="882333" cy="210312"/>
          </a:xfrm>
          <a:prstGeom prst="rect">
            <a:avLst/>
          </a:prstGeom>
          <a:noFill/>
          <a:ln>
            <a:noFill/>
          </a:ln>
        </p:spPr>
      </p:pic>
      <p:sp>
        <p:nvSpPr>
          <p:cNvPr id="36" name="Google Shape;36;p18"/>
          <p:cNvSpPr/>
          <p:nvPr/>
        </p:nvSpPr>
        <p:spPr>
          <a:xfrm>
            <a:off x="11770233" y="6579724"/>
            <a:ext cx="429880" cy="283464"/>
          </a:xfrm>
          <a:prstGeom prst="triangle">
            <a:avLst>
              <a:gd name="adj" fmla="val 50000"/>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imes New Roman"/>
              <a:ea typeface="Times New Roman"/>
              <a:cs typeface="Times New Roman"/>
              <a:sym typeface="Times New Roman"/>
            </a:endParaRPr>
          </a:p>
        </p:txBody>
      </p:sp>
      <p:sp>
        <p:nvSpPr>
          <p:cNvPr id="37" name="Google Shape;37;p18"/>
          <p:cNvSpPr/>
          <p:nvPr/>
        </p:nvSpPr>
        <p:spPr>
          <a:xfrm>
            <a:off x="11880632" y="6693736"/>
            <a:ext cx="205184" cy="138499"/>
          </a:xfrm>
          <a:prstGeom prst="rect">
            <a:avLst/>
          </a:prstGeom>
          <a:noFill/>
          <a:ln>
            <a:noFill/>
          </a:ln>
        </p:spPr>
        <p:txBody>
          <a:bodyPr spcFirstLastPara="1" wrap="square" lIns="0" tIns="0" rIns="0" bIns="0" anchor="t" anchorCtr="0">
            <a:spAutoFit/>
          </a:bodyPr>
          <a:lstStyle/>
          <a:p>
            <a:pPr marL="0" marR="0" lvl="0" indent="0" algn="ctr" rtl="0">
              <a:spcBef>
                <a:spcPts val="0"/>
              </a:spcBef>
              <a:spcAft>
                <a:spcPts val="0"/>
              </a:spcAft>
              <a:buNone/>
            </a:pPr>
            <a:fld id="{00000000-1234-1234-1234-123412341234}" type="slidenum">
              <a:rPr lang="en-US" sz="900" b="0" i="0" u="none" strike="noStrike" cap="none">
                <a:solidFill>
                  <a:schemeClr val="lt1"/>
                </a:solidFill>
                <a:latin typeface="Open Sans"/>
                <a:ea typeface="Open Sans"/>
                <a:cs typeface="Open Sans"/>
                <a:sym typeface="Open Sans"/>
              </a:rPr>
              <a:pPr marL="0" marR="0" lvl="0" indent="0" algn="ctr" rtl="0">
                <a:spcBef>
                  <a:spcPts val="0"/>
                </a:spcBef>
                <a:spcAft>
                  <a:spcPts val="0"/>
                </a:spcAft>
                <a:buNone/>
              </a:pPr>
              <a:t>‹#›</a:t>
            </a:fld>
            <a:endParaRPr sz="900" b="0" i="0" u="none" strike="noStrike" cap="none">
              <a:solidFill>
                <a:schemeClr val="lt1"/>
              </a:solidFill>
              <a:latin typeface="Open Sans"/>
              <a:ea typeface="Open Sans"/>
              <a:cs typeface="Open Sans"/>
              <a:sym typeface="Open Sans"/>
            </a:endParaRPr>
          </a:p>
        </p:txBody>
      </p:sp>
      <p:sp>
        <p:nvSpPr>
          <p:cNvPr id="38" name="Google Shape;38;p18"/>
          <p:cNvSpPr/>
          <p:nvPr/>
        </p:nvSpPr>
        <p:spPr>
          <a:xfrm rot="10800000">
            <a:off x="1630003" y="6578773"/>
            <a:ext cx="429880" cy="283464"/>
          </a:xfrm>
          <a:prstGeom prst="parallelogram">
            <a:avLst>
              <a:gd name="adj" fmla="val 58110"/>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imes New Roman"/>
              <a:ea typeface="Times New Roman"/>
              <a:cs typeface="Times New Roman"/>
              <a:sym typeface="Times New Roman"/>
            </a:endParaRPr>
          </a:p>
        </p:txBody>
      </p:sp>
      <p:sp>
        <p:nvSpPr>
          <p:cNvPr id="39" name="Google Shape;39;p18"/>
          <p:cNvSpPr/>
          <p:nvPr/>
        </p:nvSpPr>
        <p:spPr>
          <a:xfrm>
            <a:off x="1745827" y="6578773"/>
            <a:ext cx="165947" cy="120435"/>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8105392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Cover 2 Decorativ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0" name="Text Placeholder 4"/>
          <p:cNvSpPr>
            <a:spLocks noGrp="1"/>
          </p:cNvSpPr>
          <p:nvPr>
            <p:ph type="body" sz="quarter" idx="10" hasCustomPrompt="1"/>
          </p:nvPr>
        </p:nvSpPr>
        <p:spPr>
          <a:xfrm>
            <a:off x="2228479" y="4617720"/>
            <a:ext cx="9295500" cy="575112"/>
          </a:xfrm>
          <a:prstGeom prst="rect">
            <a:avLst/>
          </a:prstGeom>
        </p:spPr>
        <p:txBody>
          <a:bodyPr lIns="0" tIns="0" rIns="0" bIns="0">
            <a:normAutofit/>
          </a:bodyPr>
          <a:lstStyle>
            <a:lvl1pPr marL="0" indent="0" algn="l">
              <a:spcBef>
                <a:spcPts val="0"/>
              </a:spcBef>
              <a:buNone/>
              <a:defRPr sz="1800">
                <a:solidFill>
                  <a:schemeClr val="bg1"/>
                </a:solidFill>
              </a:defRPr>
            </a:lvl1pPr>
          </a:lstStyle>
          <a:p>
            <a:pPr lvl="0"/>
            <a:r>
              <a:rPr lang="en-US" dirty="0"/>
              <a:t>Name of Presenter</a:t>
            </a:r>
          </a:p>
        </p:txBody>
      </p:sp>
      <p:sp>
        <p:nvSpPr>
          <p:cNvPr id="11" name="Text Placeholder 4"/>
          <p:cNvSpPr>
            <a:spLocks noGrp="1"/>
          </p:cNvSpPr>
          <p:nvPr>
            <p:ph type="body" sz="quarter" idx="11" hasCustomPrompt="1"/>
          </p:nvPr>
        </p:nvSpPr>
        <p:spPr>
          <a:xfrm>
            <a:off x="2228479" y="5199657"/>
            <a:ext cx="9295500" cy="390521"/>
          </a:xfrm>
          <a:prstGeom prst="rect">
            <a:avLst/>
          </a:prstGeom>
        </p:spPr>
        <p:txBody>
          <a:bodyPr lIns="0" tIns="0" rIns="0" bIns="0" anchor="b" anchorCtr="0">
            <a:normAutofit/>
          </a:bodyPr>
          <a:lstStyle>
            <a:lvl1pPr marL="0" indent="0" algn="l">
              <a:spcBef>
                <a:spcPts val="0"/>
              </a:spcBef>
              <a:buNone/>
              <a:defRPr sz="1800">
                <a:solidFill>
                  <a:schemeClr val="bg1"/>
                </a:solidFill>
              </a:defRPr>
            </a:lvl1pPr>
          </a:lstStyle>
          <a:p>
            <a:pPr lvl="0"/>
            <a:r>
              <a:rPr lang="en-US" dirty="0"/>
              <a:t>Event Name</a:t>
            </a:r>
          </a:p>
        </p:txBody>
      </p:sp>
      <p:sp>
        <p:nvSpPr>
          <p:cNvPr id="12" name="Text Placeholder 4"/>
          <p:cNvSpPr>
            <a:spLocks noGrp="1"/>
          </p:cNvSpPr>
          <p:nvPr>
            <p:ph type="body" sz="quarter" idx="12" hasCustomPrompt="1"/>
          </p:nvPr>
        </p:nvSpPr>
        <p:spPr>
          <a:xfrm>
            <a:off x="2228479" y="5602569"/>
            <a:ext cx="9299448" cy="403785"/>
          </a:xfrm>
          <a:prstGeom prst="rect">
            <a:avLst/>
          </a:prstGeom>
        </p:spPr>
        <p:txBody>
          <a:bodyPr lIns="0" tIns="0" rIns="0" bIns="0">
            <a:normAutofit/>
          </a:bodyPr>
          <a:lstStyle>
            <a:lvl1pPr marL="0" indent="0" algn="l">
              <a:spcBef>
                <a:spcPts val="0"/>
              </a:spcBef>
              <a:buNone/>
              <a:defRPr sz="1800">
                <a:solidFill>
                  <a:schemeClr val="bg1"/>
                </a:solidFill>
              </a:defRPr>
            </a:lvl1pPr>
          </a:lstStyle>
          <a:p>
            <a:pPr lvl="0"/>
            <a:r>
              <a:rPr lang="en-US" dirty="0"/>
              <a:t>DD Month 2017</a:t>
            </a:r>
          </a:p>
        </p:txBody>
      </p:sp>
      <p:pic>
        <p:nvPicPr>
          <p:cNvPr id="9" name="Picture 8"/>
          <p:cNvPicPr>
            <a:picLocks noChangeAspect="1"/>
          </p:cNvPicPr>
          <p:nvPr userDrawn="1"/>
        </p:nvPicPr>
        <p:blipFill>
          <a:blip r:embed="rId3"/>
          <a:stretch>
            <a:fillRect/>
          </a:stretch>
        </p:blipFill>
        <p:spPr>
          <a:xfrm>
            <a:off x="326044" y="4878446"/>
            <a:ext cx="1193800" cy="952500"/>
          </a:xfrm>
          <a:prstGeom prst="rect">
            <a:avLst/>
          </a:prstGeom>
        </p:spPr>
      </p:pic>
      <p:sp>
        <p:nvSpPr>
          <p:cNvPr id="13" name="Oval 12"/>
          <p:cNvSpPr/>
          <p:nvPr userDrawn="1"/>
        </p:nvSpPr>
        <p:spPr>
          <a:xfrm>
            <a:off x="1825043" y="6101651"/>
            <a:ext cx="45720" cy="4572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normAutofit fontScale="25000" lnSpcReduction="20000"/>
          </a:bodyPr>
          <a:lstStyle/>
          <a:p>
            <a:pPr algn="ctr">
              <a:spcBef>
                <a:spcPts val="0"/>
              </a:spcBef>
            </a:pPr>
            <a:endParaRPr lang="en-US" sz="1800"/>
          </a:p>
        </p:txBody>
      </p:sp>
      <p:cxnSp>
        <p:nvCxnSpPr>
          <p:cNvPr id="14" name="Straight Connector 13"/>
          <p:cNvCxnSpPr/>
          <p:nvPr userDrawn="1"/>
        </p:nvCxnSpPr>
        <p:spPr>
          <a:xfrm flipH="1">
            <a:off x="0" y="6124669"/>
            <a:ext cx="179387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flipH="1">
            <a:off x="1892735" y="6124511"/>
            <a:ext cx="9720781"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6" name="Oval 15"/>
          <p:cNvSpPr/>
          <p:nvPr userDrawn="1"/>
        </p:nvSpPr>
        <p:spPr>
          <a:xfrm flipH="1">
            <a:off x="11642081" y="6101651"/>
            <a:ext cx="45720" cy="4572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normAutofit fontScale="25000" lnSpcReduction="20000"/>
          </a:bodyPr>
          <a:lstStyle/>
          <a:p>
            <a:pPr algn="ctr">
              <a:spcBef>
                <a:spcPts val="0"/>
              </a:spcBef>
            </a:pPr>
            <a:endParaRPr lang="en-US" sz="1800"/>
          </a:p>
        </p:txBody>
      </p:sp>
      <p:sp>
        <p:nvSpPr>
          <p:cNvPr id="17" name="Oval 16"/>
          <p:cNvSpPr/>
          <p:nvPr userDrawn="1"/>
        </p:nvSpPr>
        <p:spPr>
          <a:xfrm flipH="1">
            <a:off x="11642081" y="3470373"/>
            <a:ext cx="45720" cy="4572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normAutofit fontScale="25000" lnSpcReduction="20000"/>
          </a:bodyPr>
          <a:lstStyle/>
          <a:p>
            <a:pPr algn="ctr">
              <a:spcBef>
                <a:spcPts val="0"/>
              </a:spcBef>
            </a:pPr>
            <a:endParaRPr lang="en-US" sz="1800"/>
          </a:p>
        </p:txBody>
      </p:sp>
      <p:cxnSp>
        <p:nvCxnSpPr>
          <p:cNvPr id="18" name="Straight Connector 17"/>
          <p:cNvCxnSpPr/>
          <p:nvPr userDrawn="1"/>
        </p:nvCxnSpPr>
        <p:spPr>
          <a:xfrm flipV="1">
            <a:off x="1849172" y="3552826"/>
            <a:ext cx="0" cy="2529959"/>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9" name="Arc 18"/>
          <p:cNvSpPr/>
          <p:nvPr userDrawn="1"/>
        </p:nvSpPr>
        <p:spPr>
          <a:xfrm rot="16200000">
            <a:off x="1847727" y="3495591"/>
            <a:ext cx="121764" cy="118872"/>
          </a:xfrm>
          <a:prstGeom prst="arc">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normAutofit fontScale="25000" lnSpcReduction="20000"/>
          </a:bodyPr>
          <a:lstStyle/>
          <a:p>
            <a:pPr algn="ctr">
              <a:spcBef>
                <a:spcPts val="0"/>
              </a:spcBef>
            </a:pPr>
            <a:endParaRPr lang="en-US" sz="1800"/>
          </a:p>
        </p:txBody>
      </p:sp>
      <p:cxnSp>
        <p:nvCxnSpPr>
          <p:cNvPr id="20" name="Straight Connector 19"/>
          <p:cNvCxnSpPr/>
          <p:nvPr userDrawn="1"/>
        </p:nvCxnSpPr>
        <p:spPr>
          <a:xfrm flipH="1">
            <a:off x="1899083" y="3494144"/>
            <a:ext cx="971443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3" name="Title 2"/>
          <p:cNvSpPr>
            <a:spLocks noGrp="1"/>
          </p:cNvSpPr>
          <p:nvPr>
            <p:ph type="title" hasCustomPrompt="1"/>
          </p:nvPr>
        </p:nvSpPr>
        <p:spPr>
          <a:xfrm>
            <a:off x="2228479" y="2020825"/>
            <a:ext cx="9295500" cy="1325563"/>
          </a:xfrm>
          <a:prstGeom prst="rect">
            <a:avLst/>
          </a:prstGeom>
        </p:spPr>
        <p:txBody>
          <a:bodyPr lIns="0" tIns="0" rIns="0" bIns="0" anchor="b" anchorCtr="0">
            <a:normAutofit/>
          </a:bodyPr>
          <a:lstStyle>
            <a:lvl1pPr algn="l">
              <a:spcBef>
                <a:spcPts val="0"/>
              </a:spcBef>
              <a:defRPr sz="3600" b="1">
                <a:solidFill>
                  <a:schemeClr val="bg1"/>
                </a:solidFill>
                <a:latin typeface="+mj-lt"/>
              </a:defRPr>
            </a:lvl1pPr>
          </a:lstStyle>
          <a:p>
            <a:r>
              <a:rPr lang="en-US" dirty="0"/>
              <a:t>Insert Title Here</a:t>
            </a:r>
            <a:br>
              <a:rPr lang="en-US" dirty="0"/>
            </a:br>
            <a:r>
              <a:rPr lang="en-US" dirty="0"/>
              <a:t>(75 characters maximum) </a:t>
            </a:r>
          </a:p>
        </p:txBody>
      </p:sp>
      <p:sp>
        <p:nvSpPr>
          <p:cNvPr id="21" name="Text Placeholder 4"/>
          <p:cNvSpPr>
            <a:spLocks noGrp="1"/>
          </p:cNvSpPr>
          <p:nvPr>
            <p:ph type="body" sz="quarter" idx="14" hasCustomPrompt="1"/>
          </p:nvPr>
        </p:nvSpPr>
        <p:spPr>
          <a:xfrm>
            <a:off x="2228479" y="3666744"/>
            <a:ext cx="9299448" cy="576072"/>
          </a:xfrm>
          <a:prstGeom prst="rect">
            <a:avLst/>
          </a:prstGeom>
        </p:spPr>
        <p:txBody>
          <a:bodyPr lIns="0" tIns="0" rIns="0" bIns="0">
            <a:normAutofit/>
          </a:bodyPr>
          <a:lstStyle>
            <a:lvl1pPr marL="0" indent="0" algn="l">
              <a:spcBef>
                <a:spcPts val="0"/>
              </a:spcBef>
              <a:buNone/>
              <a:defRPr sz="1800" b="1">
                <a:solidFill>
                  <a:schemeClr val="bg1"/>
                </a:solidFill>
              </a:defRPr>
            </a:lvl1pPr>
          </a:lstStyle>
          <a:p>
            <a:pPr lvl="0"/>
            <a:r>
              <a:rPr lang="en-US" dirty="0"/>
              <a:t>Insert subtitle here (75 characters maximum)</a:t>
            </a:r>
          </a:p>
        </p:txBody>
      </p:sp>
    </p:spTree>
    <p:extLst>
      <p:ext uri="{BB962C8B-B14F-4D97-AF65-F5344CB8AC3E}">
        <p14:creationId xmlns:p14="http://schemas.microsoft.com/office/powerpoint/2010/main" val="2651185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FEB26-477C-C542-7EAA-9A7BF72FF9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51721FC-C7F0-91D4-5B08-FE96CD131A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78516F-0170-4C46-A65D-2D1F1ECD99D8}"/>
              </a:ext>
            </a:extLst>
          </p:cNvPr>
          <p:cNvSpPr>
            <a:spLocks noGrp="1"/>
          </p:cNvSpPr>
          <p:nvPr>
            <p:ph type="dt" sz="half" idx="10"/>
          </p:nvPr>
        </p:nvSpPr>
        <p:spPr/>
        <p:txBody>
          <a:bodyPr/>
          <a:lstStyle/>
          <a:p>
            <a:fld id="{51C32F66-D6FA-3B4D-AA0A-BE92A6B3C7D4}" type="datetimeFigureOut">
              <a:rPr lang="en-US" smtClean="0"/>
              <a:t>10/2/23</a:t>
            </a:fld>
            <a:endParaRPr lang="en-US"/>
          </a:p>
        </p:txBody>
      </p:sp>
      <p:sp>
        <p:nvSpPr>
          <p:cNvPr id="5" name="Footer Placeholder 4">
            <a:extLst>
              <a:ext uri="{FF2B5EF4-FFF2-40B4-BE49-F238E27FC236}">
                <a16:creationId xmlns:a16="http://schemas.microsoft.com/office/drawing/2014/main" id="{3661DFE8-8899-7056-7302-B4DA11FE28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7F2DEB-C39C-8D6E-E8AE-165F18450D32}"/>
              </a:ext>
            </a:extLst>
          </p:cNvPr>
          <p:cNvSpPr>
            <a:spLocks noGrp="1"/>
          </p:cNvSpPr>
          <p:nvPr>
            <p:ph type="sldNum" sz="quarter" idx="12"/>
          </p:nvPr>
        </p:nvSpPr>
        <p:spPr/>
        <p:txBody>
          <a:bodyPr/>
          <a:lstStyle/>
          <a:p>
            <a:fld id="{A6C37C2D-3862-534C-AAF8-90CA2D786E8A}" type="slidenum">
              <a:rPr lang="en-US" smtClean="0"/>
              <a:t>‹#›</a:t>
            </a:fld>
            <a:endParaRPr lang="en-US"/>
          </a:p>
        </p:txBody>
      </p:sp>
    </p:spTree>
    <p:extLst>
      <p:ext uri="{BB962C8B-B14F-4D97-AF65-F5344CB8AC3E}">
        <p14:creationId xmlns:p14="http://schemas.microsoft.com/office/powerpoint/2010/main" val="2215365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74C52-F578-D485-627F-6DCC8F0D54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727D98-62D3-F153-B01B-F452F7B58D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3A8FC81-EB62-0B04-EC02-8B474670450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22CDF1-120C-7EEA-46DA-EBECFD44382E}"/>
              </a:ext>
            </a:extLst>
          </p:cNvPr>
          <p:cNvSpPr>
            <a:spLocks noGrp="1"/>
          </p:cNvSpPr>
          <p:nvPr>
            <p:ph type="dt" sz="half" idx="10"/>
          </p:nvPr>
        </p:nvSpPr>
        <p:spPr/>
        <p:txBody>
          <a:bodyPr/>
          <a:lstStyle/>
          <a:p>
            <a:fld id="{51C32F66-D6FA-3B4D-AA0A-BE92A6B3C7D4}" type="datetimeFigureOut">
              <a:rPr lang="en-US" smtClean="0"/>
              <a:t>10/2/23</a:t>
            </a:fld>
            <a:endParaRPr lang="en-US"/>
          </a:p>
        </p:txBody>
      </p:sp>
      <p:sp>
        <p:nvSpPr>
          <p:cNvPr id="6" name="Footer Placeholder 5">
            <a:extLst>
              <a:ext uri="{FF2B5EF4-FFF2-40B4-BE49-F238E27FC236}">
                <a16:creationId xmlns:a16="http://schemas.microsoft.com/office/drawing/2014/main" id="{0AA6D6EC-9D41-BF07-9487-7239031FCD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3D796E-D5A1-5EB6-A147-BD9323BC9942}"/>
              </a:ext>
            </a:extLst>
          </p:cNvPr>
          <p:cNvSpPr>
            <a:spLocks noGrp="1"/>
          </p:cNvSpPr>
          <p:nvPr>
            <p:ph type="sldNum" sz="quarter" idx="12"/>
          </p:nvPr>
        </p:nvSpPr>
        <p:spPr/>
        <p:txBody>
          <a:bodyPr/>
          <a:lstStyle/>
          <a:p>
            <a:fld id="{A6C37C2D-3862-534C-AAF8-90CA2D786E8A}" type="slidenum">
              <a:rPr lang="en-US" smtClean="0"/>
              <a:t>‹#›</a:t>
            </a:fld>
            <a:endParaRPr lang="en-US"/>
          </a:p>
        </p:txBody>
      </p:sp>
    </p:spTree>
    <p:extLst>
      <p:ext uri="{BB962C8B-B14F-4D97-AF65-F5344CB8AC3E}">
        <p14:creationId xmlns:p14="http://schemas.microsoft.com/office/powerpoint/2010/main" val="2311648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E3AA-118E-6C79-45B3-C7BD2888B47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3559AE1-468F-299E-F0B9-7485B28567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7FF9BB5-FB99-A6FF-F5E7-B33B1051856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058AD2-B7D5-2A83-7945-65260BA7F3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76B25B-3475-24F7-F897-E802D3E1D11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E73A0BE-CF6A-7994-03EB-E50943307866}"/>
              </a:ext>
            </a:extLst>
          </p:cNvPr>
          <p:cNvSpPr>
            <a:spLocks noGrp="1"/>
          </p:cNvSpPr>
          <p:nvPr>
            <p:ph type="dt" sz="half" idx="10"/>
          </p:nvPr>
        </p:nvSpPr>
        <p:spPr/>
        <p:txBody>
          <a:bodyPr/>
          <a:lstStyle/>
          <a:p>
            <a:fld id="{51C32F66-D6FA-3B4D-AA0A-BE92A6B3C7D4}" type="datetimeFigureOut">
              <a:rPr lang="en-US" smtClean="0"/>
              <a:t>10/2/23</a:t>
            </a:fld>
            <a:endParaRPr lang="en-US"/>
          </a:p>
        </p:txBody>
      </p:sp>
      <p:sp>
        <p:nvSpPr>
          <p:cNvPr id="8" name="Footer Placeholder 7">
            <a:extLst>
              <a:ext uri="{FF2B5EF4-FFF2-40B4-BE49-F238E27FC236}">
                <a16:creationId xmlns:a16="http://schemas.microsoft.com/office/drawing/2014/main" id="{8C76BFE9-EE05-C681-8AD9-D79E11CF7DE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F64B3E6-0E35-90CC-4285-4AF65BDE345E}"/>
              </a:ext>
            </a:extLst>
          </p:cNvPr>
          <p:cNvSpPr>
            <a:spLocks noGrp="1"/>
          </p:cNvSpPr>
          <p:nvPr>
            <p:ph type="sldNum" sz="quarter" idx="12"/>
          </p:nvPr>
        </p:nvSpPr>
        <p:spPr/>
        <p:txBody>
          <a:bodyPr/>
          <a:lstStyle/>
          <a:p>
            <a:fld id="{A6C37C2D-3862-534C-AAF8-90CA2D786E8A}" type="slidenum">
              <a:rPr lang="en-US" smtClean="0"/>
              <a:t>‹#›</a:t>
            </a:fld>
            <a:endParaRPr lang="en-US"/>
          </a:p>
        </p:txBody>
      </p:sp>
    </p:spTree>
    <p:extLst>
      <p:ext uri="{BB962C8B-B14F-4D97-AF65-F5344CB8AC3E}">
        <p14:creationId xmlns:p14="http://schemas.microsoft.com/office/powerpoint/2010/main" val="2203435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C4609-F75B-3E3A-5FD7-F1692CE604E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E411E6-1D6F-D057-CB30-83504C7F3903}"/>
              </a:ext>
            </a:extLst>
          </p:cNvPr>
          <p:cNvSpPr>
            <a:spLocks noGrp="1"/>
          </p:cNvSpPr>
          <p:nvPr>
            <p:ph type="dt" sz="half" idx="10"/>
          </p:nvPr>
        </p:nvSpPr>
        <p:spPr/>
        <p:txBody>
          <a:bodyPr/>
          <a:lstStyle/>
          <a:p>
            <a:fld id="{51C32F66-D6FA-3B4D-AA0A-BE92A6B3C7D4}" type="datetimeFigureOut">
              <a:rPr lang="en-US" smtClean="0"/>
              <a:t>10/2/23</a:t>
            </a:fld>
            <a:endParaRPr lang="en-US"/>
          </a:p>
        </p:txBody>
      </p:sp>
      <p:sp>
        <p:nvSpPr>
          <p:cNvPr id="4" name="Footer Placeholder 3">
            <a:extLst>
              <a:ext uri="{FF2B5EF4-FFF2-40B4-BE49-F238E27FC236}">
                <a16:creationId xmlns:a16="http://schemas.microsoft.com/office/drawing/2014/main" id="{7656017A-F134-D58E-E33C-49B1D286234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8E7A066-569F-C025-29DE-7870416A3FFF}"/>
              </a:ext>
            </a:extLst>
          </p:cNvPr>
          <p:cNvSpPr>
            <a:spLocks noGrp="1"/>
          </p:cNvSpPr>
          <p:nvPr>
            <p:ph type="sldNum" sz="quarter" idx="12"/>
          </p:nvPr>
        </p:nvSpPr>
        <p:spPr/>
        <p:txBody>
          <a:bodyPr/>
          <a:lstStyle/>
          <a:p>
            <a:fld id="{A6C37C2D-3862-534C-AAF8-90CA2D786E8A}" type="slidenum">
              <a:rPr lang="en-US" smtClean="0"/>
              <a:t>‹#›</a:t>
            </a:fld>
            <a:endParaRPr lang="en-US"/>
          </a:p>
        </p:txBody>
      </p:sp>
    </p:spTree>
    <p:extLst>
      <p:ext uri="{BB962C8B-B14F-4D97-AF65-F5344CB8AC3E}">
        <p14:creationId xmlns:p14="http://schemas.microsoft.com/office/powerpoint/2010/main" val="419796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F7769A9-2684-AE1F-E4DF-5EA6D1505A72}"/>
              </a:ext>
            </a:extLst>
          </p:cNvPr>
          <p:cNvSpPr>
            <a:spLocks noGrp="1"/>
          </p:cNvSpPr>
          <p:nvPr>
            <p:ph type="dt" sz="half" idx="10"/>
          </p:nvPr>
        </p:nvSpPr>
        <p:spPr/>
        <p:txBody>
          <a:bodyPr/>
          <a:lstStyle/>
          <a:p>
            <a:fld id="{51C32F66-D6FA-3B4D-AA0A-BE92A6B3C7D4}" type="datetimeFigureOut">
              <a:rPr lang="en-US" smtClean="0"/>
              <a:t>10/2/23</a:t>
            </a:fld>
            <a:endParaRPr lang="en-US"/>
          </a:p>
        </p:txBody>
      </p:sp>
      <p:sp>
        <p:nvSpPr>
          <p:cNvPr id="3" name="Footer Placeholder 2">
            <a:extLst>
              <a:ext uri="{FF2B5EF4-FFF2-40B4-BE49-F238E27FC236}">
                <a16:creationId xmlns:a16="http://schemas.microsoft.com/office/drawing/2014/main" id="{3508F514-F6CA-9FF4-9355-A5B08E60FA1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45CCCC-B7B3-5796-8935-F7C14B7D3E1D}"/>
              </a:ext>
            </a:extLst>
          </p:cNvPr>
          <p:cNvSpPr>
            <a:spLocks noGrp="1"/>
          </p:cNvSpPr>
          <p:nvPr>
            <p:ph type="sldNum" sz="quarter" idx="12"/>
          </p:nvPr>
        </p:nvSpPr>
        <p:spPr/>
        <p:txBody>
          <a:bodyPr/>
          <a:lstStyle/>
          <a:p>
            <a:fld id="{A6C37C2D-3862-534C-AAF8-90CA2D786E8A}" type="slidenum">
              <a:rPr lang="en-US" smtClean="0"/>
              <a:t>‹#›</a:t>
            </a:fld>
            <a:endParaRPr lang="en-US"/>
          </a:p>
        </p:txBody>
      </p:sp>
    </p:spTree>
    <p:extLst>
      <p:ext uri="{BB962C8B-B14F-4D97-AF65-F5344CB8AC3E}">
        <p14:creationId xmlns:p14="http://schemas.microsoft.com/office/powerpoint/2010/main" val="94824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B879D-E1D4-61F4-B3B8-8724A99621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9772523-421F-C709-87BD-57A136A485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814702-8927-67BF-855E-F7C493ED5A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491F08-FF4A-7F96-48A1-CDBAE21F9046}"/>
              </a:ext>
            </a:extLst>
          </p:cNvPr>
          <p:cNvSpPr>
            <a:spLocks noGrp="1"/>
          </p:cNvSpPr>
          <p:nvPr>
            <p:ph type="dt" sz="half" idx="10"/>
          </p:nvPr>
        </p:nvSpPr>
        <p:spPr/>
        <p:txBody>
          <a:bodyPr/>
          <a:lstStyle/>
          <a:p>
            <a:fld id="{51C32F66-D6FA-3B4D-AA0A-BE92A6B3C7D4}" type="datetimeFigureOut">
              <a:rPr lang="en-US" smtClean="0"/>
              <a:t>10/2/23</a:t>
            </a:fld>
            <a:endParaRPr lang="en-US"/>
          </a:p>
        </p:txBody>
      </p:sp>
      <p:sp>
        <p:nvSpPr>
          <p:cNvPr id="6" name="Footer Placeholder 5">
            <a:extLst>
              <a:ext uri="{FF2B5EF4-FFF2-40B4-BE49-F238E27FC236}">
                <a16:creationId xmlns:a16="http://schemas.microsoft.com/office/drawing/2014/main" id="{2D647314-D67E-85D6-3FD9-C46310B717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EFA07B-DE77-70C1-B4A7-62119644B1C0}"/>
              </a:ext>
            </a:extLst>
          </p:cNvPr>
          <p:cNvSpPr>
            <a:spLocks noGrp="1"/>
          </p:cNvSpPr>
          <p:nvPr>
            <p:ph type="sldNum" sz="quarter" idx="12"/>
          </p:nvPr>
        </p:nvSpPr>
        <p:spPr/>
        <p:txBody>
          <a:bodyPr/>
          <a:lstStyle/>
          <a:p>
            <a:fld id="{A6C37C2D-3862-534C-AAF8-90CA2D786E8A}" type="slidenum">
              <a:rPr lang="en-US" smtClean="0"/>
              <a:t>‹#›</a:t>
            </a:fld>
            <a:endParaRPr lang="en-US"/>
          </a:p>
        </p:txBody>
      </p:sp>
    </p:spTree>
    <p:extLst>
      <p:ext uri="{BB962C8B-B14F-4D97-AF65-F5344CB8AC3E}">
        <p14:creationId xmlns:p14="http://schemas.microsoft.com/office/powerpoint/2010/main" val="930777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24F55-29E9-2598-2A12-493F425C08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72528F-B8AE-6E69-A2B7-13BEF186CC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75D812D-277C-1916-D429-F9B985A60F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D2936A-D05F-2141-EB5C-73F33CDD8072}"/>
              </a:ext>
            </a:extLst>
          </p:cNvPr>
          <p:cNvSpPr>
            <a:spLocks noGrp="1"/>
          </p:cNvSpPr>
          <p:nvPr>
            <p:ph type="dt" sz="half" idx="10"/>
          </p:nvPr>
        </p:nvSpPr>
        <p:spPr/>
        <p:txBody>
          <a:bodyPr/>
          <a:lstStyle/>
          <a:p>
            <a:fld id="{51C32F66-D6FA-3B4D-AA0A-BE92A6B3C7D4}" type="datetimeFigureOut">
              <a:rPr lang="en-US" smtClean="0"/>
              <a:t>10/2/23</a:t>
            </a:fld>
            <a:endParaRPr lang="en-US"/>
          </a:p>
        </p:txBody>
      </p:sp>
      <p:sp>
        <p:nvSpPr>
          <p:cNvPr id="6" name="Footer Placeholder 5">
            <a:extLst>
              <a:ext uri="{FF2B5EF4-FFF2-40B4-BE49-F238E27FC236}">
                <a16:creationId xmlns:a16="http://schemas.microsoft.com/office/drawing/2014/main" id="{8E689C33-A880-354F-AD82-224728D671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3ADC26-8240-042C-D22F-564A96B1856C}"/>
              </a:ext>
            </a:extLst>
          </p:cNvPr>
          <p:cNvSpPr>
            <a:spLocks noGrp="1"/>
          </p:cNvSpPr>
          <p:nvPr>
            <p:ph type="sldNum" sz="quarter" idx="12"/>
          </p:nvPr>
        </p:nvSpPr>
        <p:spPr/>
        <p:txBody>
          <a:bodyPr/>
          <a:lstStyle/>
          <a:p>
            <a:fld id="{A6C37C2D-3862-534C-AAF8-90CA2D786E8A}" type="slidenum">
              <a:rPr lang="en-US" smtClean="0"/>
              <a:t>‹#›</a:t>
            </a:fld>
            <a:endParaRPr lang="en-US"/>
          </a:p>
        </p:txBody>
      </p:sp>
    </p:spTree>
    <p:extLst>
      <p:ext uri="{BB962C8B-B14F-4D97-AF65-F5344CB8AC3E}">
        <p14:creationId xmlns:p14="http://schemas.microsoft.com/office/powerpoint/2010/main" val="3035817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A3D930-CA99-1B86-7405-9C91EB91EF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D85B19D-B2AD-742E-5AA0-98B023FFFE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1811B6-80FB-886B-9E06-FD37329C3A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C32F66-D6FA-3B4D-AA0A-BE92A6B3C7D4}" type="datetimeFigureOut">
              <a:rPr lang="en-US" smtClean="0"/>
              <a:t>10/2/23</a:t>
            </a:fld>
            <a:endParaRPr lang="en-US"/>
          </a:p>
        </p:txBody>
      </p:sp>
      <p:sp>
        <p:nvSpPr>
          <p:cNvPr id="5" name="Footer Placeholder 4">
            <a:extLst>
              <a:ext uri="{FF2B5EF4-FFF2-40B4-BE49-F238E27FC236}">
                <a16:creationId xmlns:a16="http://schemas.microsoft.com/office/drawing/2014/main" id="{220D0DA8-53F5-20BD-927A-4A7BBCC6F5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0EFCE8D-D582-C51C-A76A-4C7264D109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C37C2D-3862-534C-AAF8-90CA2D786E8A}" type="slidenum">
              <a:rPr lang="en-US" smtClean="0"/>
              <a:t>‹#›</a:t>
            </a:fld>
            <a:endParaRPr lang="en-US"/>
          </a:p>
        </p:txBody>
      </p:sp>
    </p:spTree>
    <p:extLst>
      <p:ext uri="{BB962C8B-B14F-4D97-AF65-F5344CB8AC3E}">
        <p14:creationId xmlns:p14="http://schemas.microsoft.com/office/powerpoint/2010/main" val="1233282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3587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3" Type="http://schemas.openxmlformats.org/officeDocument/2006/relationships/hyperlink" Target="https://uasg.tech/download/uasg-046-ua-remediation-for-top-global-websites/" TargetMode="External"/><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3" Type="http://schemas.openxmlformats.org/officeDocument/2006/relationships/hyperlink" Target="https://uasg.tech/download/uasg-046-ua-remediation-for-top-global-websites/" TargetMode="External"/><Relationship Id="rId2" Type="http://schemas.openxmlformats.org/officeDocument/2006/relationships/notesSlide" Target="../notesSlides/notesSlide3.xml"/><Relationship Id="rId1" Type="http://schemas.openxmlformats.org/officeDocument/2006/relationships/slideLayout" Target="../slideLayouts/slideLayout22.xml"/><Relationship Id="rId4" Type="http://schemas.openxmlformats.org/officeDocument/2006/relationships/hyperlink" Target="https://uasg.tech/download/uasg-039-eai-acceptance-rates-of-the-top-2000-global-websites-in-2022-en/"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g10eea5838db_0_3"/>
          <p:cNvSpPr txBox="1"/>
          <p:nvPr/>
        </p:nvSpPr>
        <p:spPr>
          <a:xfrm>
            <a:off x="1908044" y="4301749"/>
            <a:ext cx="8144800" cy="1040800"/>
          </a:xfrm>
          <a:prstGeom prst="rect">
            <a:avLst/>
          </a:prstGeom>
          <a:noFill/>
          <a:ln>
            <a:noFill/>
          </a:ln>
        </p:spPr>
        <p:txBody>
          <a:bodyPr spcFirstLastPara="1" wrap="square" lIns="91400" tIns="45700" rIns="91400" bIns="45700" anchor="t" anchorCtr="0">
            <a:noAutofit/>
          </a:bodyPr>
          <a:lstStyle/>
          <a:p>
            <a:pPr defTabSz="1219140">
              <a:buClr>
                <a:srgbClr val="000000"/>
              </a:buClr>
              <a:buSzPts val="2500"/>
            </a:pPr>
            <a:r>
              <a:rPr lang="en-US" sz="3333" b="1" kern="0">
                <a:solidFill>
                  <a:srgbClr val="FAFAFA"/>
                </a:solidFill>
                <a:latin typeface="Open Sans Light"/>
                <a:ea typeface="Open Sans Light"/>
                <a:cs typeface="Open Sans Light"/>
                <a:sym typeface="Open Sans Light"/>
              </a:rPr>
              <a:t>UA Technology WG</a:t>
            </a:r>
            <a:endParaRPr sz="2667" kern="0">
              <a:solidFill>
                <a:srgbClr val="000000"/>
              </a:solidFill>
              <a:latin typeface="Arial"/>
              <a:ea typeface="Arial"/>
              <a:cs typeface="Arial"/>
              <a:sym typeface="Arial"/>
            </a:endParaRPr>
          </a:p>
        </p:txBody>
      </p:sp>
    </p:spTree>
    <p:extLst>
      <p:ext uri="{BB962C8B-B14F-4D97-AF65-F5344CB8AC3E}">
        <p14:creationId xmlns:p14="http://schemas.microsoft.com/office/powerpoint/2010/main" val="3020432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70" name="Google Shape;370;p34"/>
          <p:cNvSpPr txBox="1">
            <a:spLocks noGrp="1"/>
          </p:cNvSpPr>
          <p:nvPr>
            <p:ph type="body" idx="1"/>
          </p:nvPr>
        </p:nvSpPr>
        <p:spPr>
          <a:xfrm>
            <a:off x="504307" y="958501"/>
            <a:ext cx="10976492" cy="5588156"/>
          </a:xfrm>
          <a:prstGeom prst="rect">
            <a:avLst/>
          </a:prstGeom>
          <a:noFill/>
          <a:ln>
            <a:noFill/>
          </a:ln>
        </p:spPr>
        <p:txBody>
          <a:bodyPr spcFirstLastPara="1" wrap="square" lIns="121900" tIns="60933" rIns="121900" bIns="60933" anchor="t" anchorCtr="0">
            <a:noAutofit/>
          </a:bodyPr>
          <a:lstStyle/>
          <a:p>
            <a:pPr marL="365751" indent="-243834">
              <a:lnSpc>
                <a:spcPts val="2560"/>
              </a:lnSpc>
              <a:spcBef>
                <a:spcPct val="20000"/>
              </a:spcBef>
              <a:buClr>
                <a:srgbClr val="D57800"/>
              </a:buClr>
              <a:buSzPct val="85000"/>
              <a:buFont typeface="Lucida Grande"/>
              <a:buChar char="*"/>
              <a:defRPr/>
            </a:pPr>
            <a:r>
              <a:rPr lang="en-GB" sz="1867" dirty="0"/>
              <a:t>The UA Technology WG focuses on the remediation of existing UA gaps in programming languages, tools, development platforms and standards, as well as the development of technical trainings. The group engages with technology enablers and technology developers as primary stakeholders.</a:t>
            </a:r>
            <a:br>
              <a:rPr lang="en-GB" sz="1867" dirty="0"/>
            </a:br>
            <a:endParaRPr lang="en-GB" sz="1867" dirty="0"/>
          </a:p>
          <a:p>
            <a:pPr marL="365751" indent="-243834">
              <a:lnSpc>
                <a:spcPts val="2560"/>
              </a:lnSpc>
              <a:spcBef>
                <a:spcPct val="20000"/>
              </a:spcBef>
              <a:buClr>
                <a:srgbClr val="D57800"/>
              </a:buClr>
              <a:buSzPct val="85000"/>
              <a:buFont typeface="Lucida Grande"/>
              <a:buChar char="*"/>
              <a:defRPr/>
            </a:pPr>
            <a:r>
              <a:rPr lang="en-US" sz="1867" b="1" dirty="0">
                <a:sym typeface="Calibri"/>
              </a:rPr>
              <a:t>Published:</a:t>
            </a:r>
          </a:p>
          <a:p>
            <a:pPr marL="822939" lvl="1" indent="-243834">
              <a:lnSpc>
                <a:spcPts val="2560"/>
              </a:lnSpc>
              <a:spcBef>
                <a:spcPct val="20000"/>
              </a:spcBef>
              <a:buClr>
                <a:srgbClr val="D57800"/>
              </a:buClr>
              <a:buSzPct val="85000"/>
              <a:buFont typeface="Lucida Grande"/>
              <a:buChar char="*"/>
              <a:defRPr/>
            </a:pPr>
            <a:r>
              <a:rPr lang="en-US" sz="1667" dirty="0">
                <a:latin typeface="Open Sans" panose="020B0606030504020204" pitchFamily="34" charset="0"/>
                <a:ea typeface="Open Sans" panose="020B0606030504020204" pitchFamily="34" charset="0"/>
                <a:cs typeface="Open Sans" panose="020B0606030504020204" pitchFamily="34" charset="0"/>
                <a:sym typeface="Calibri"/>
                <a:hlinkClick r:id="rId3"/>
              </a:rPr>
              <a:t>UASG 046</a:t>
            </a:r>
            <a:r>
              <a:rPr lang="en-US" sz="1667" dirty="0">
                <a:latin typeface="Open Sans" panose="020B0606030504020204" pitchFamily="34" charset="0"/>
                <a:ea typeface="Open Sans" panose="020B0606030504020204" pitchFamily="34" charset="0"/>
                <a:cs typeface="Open Sans" panose="020B0606030504020204" pitchFamily="34" charset="0"/>
                <a:sym typeface="Calibri"/>
              </a:rPr>
              <a:t> </a:t>
            </a:r>
            <a:r>
              <a:rPr lang="en-US" sz="1667" dirty="0">
                <a:sym typeface="Calibri"/>
              </a:rPr>
              <a:t>UA Remediation for Top Global Websites</a:t>
            </a:r>
            <a:br>
              <a:rPr lang="en-US" sz="1667" dirty="0">
                <a:sym typeface="Calibri"/>
              </a:rPr>
            </a:br>
            <a:endParaRPr lang="en-US" sz="1667" dirty="0">
              <a:sym typeface="Calibri"/>
            </a:endParaRPr>
          </a:p>
          <a:p>
            <a:pPr marL="365751" indent="-243834">
              <a:lnSpc>
                <a:spcPts val="2560"/>
              </a:lnSpc>
              <a:spcBef>
                <a:spcPct val="20000"/>
              </a:spcBef>
              <a:buClr>
                <a:srgbClr val="D57800"/>
              </a:buClr>
              <a:buSzPct val="85000"/>
              <a:buFont typeface="Lucida Grande"/>
              <a:buChar char="*"/>
              <a:defRPr/>
            </a:pPr>
            <a:r>
              <a:rPr lang="en-US" sz="2067" b="1" dirty="0">
                <a:sym typeface="Calibri"/>
              </a:rPr>
              <a:t>Ongoing tasks:</a:t>
            </a:r>
          </a:p>
          <a:p>
            <a:pPr marL="822939" lvl="1" indent="-243834">
              <a:lnSpc>
                <a:spcPts val="2560"/>
              </a:lnSpc>
              <a:spcBef>
                <a:spcPct val="20000"/>
              </a:spcBef>
              <a:buClr>
                <a:srgbClr val="D57800"/>
              </a:buClr>
              <a:buSzPct val="85000"/>
              <a:buFont typeface="Lucida Grande"/>
              <a:buChar char="*"/>
              <a:defRPr/>
            </a:pPr>
            <a:r>
              <a:rPr lang="en-US" sz="1667" dirty="0"/>
              <a:t>Identifying the big picture and challenges in adopting UA</a:t>
            </a:r>
          </a:p>
          <a:p>
            <a:pPr marL="822939" lvl="1" indent="-243834">
              <a:lnSpc>
                <a:spcPts val="2560"/>
              </a:lnSpc>
              <a:spcBef>
                <a:spcPct val="20000"/>
              </a:spcBef>
              <a:buClr>
                <a:srgbClr val="D57800"/>
              </a:buClr>
              <a:buSzPct val="85000"/>
              <a:buFont typeface="Lucida Grande"/>
              <a:buChar char="*"/>
              <a:defRPr/>
            </a:pPr>
            <a:r>
              <a:rPr lang="en-US" sz="1667" dirty="0"/>
              <a:t>Identify the technology stacks for UA testing: </a:t>
            </a:r>
            <a:r>
              <a:rPr lang="en-US" sz="1667" dirty="0" err="1"/>
              <a:t>Javascript</a:t>
            </a:r>
            <a:r>
              <a:rPr lang="en-US" sz="1667" dirty="0"/>
              <a:t> libraries, such as React, Angular and Node. </a:t>
            </a:r>
          </a:p>
        </p:txBody>
      </p:sp>
      <p:sp>
        <p:nvSpPr>
          <p:cNvPr id="5" name="Title 1">
            <a:extLst>
              <a:ext uri="{FF2B5EF4-FFF2-40B4-BE49-F238E27FC236}">
                <a16:creationId xmlns:a16="http://schemas.microsoft.com/office/drawing/2014/main" id="{23F5A321-C957-9B1A-39D4-E177A64DEE6C}"/>
              </a:ext>
            </a:extLst>
          </p:cNvPr>
          <p:cNvSpPr>
            <a:spLocks noGrp="1"/>
          </p:cNvSpPr>
          <p:nvPr>
            <p:ph type="title"/>
          </p:nvPr>
        </p:nvSpPr>
        <p:spPr>
          <a:xfrm>
            <a:off x="426720" y="275167"/>
            <a:ext cx="11260973" cy="1143000"/>
          </a:xfrm>
        </p:spPr>
        <p:txBody>
          <a:bodyPr/>
          <a:lstStyle/>
          <a:p>
            <a:r>
              <a:rPr lang="en-US" sz="4267" dirty="0"/>
              <a:t>UA Technology WG</a:t>
            </a:r>
            <a:br>
              <a:rPr lang="en-US" dirty="0"/>
            </a:br>
            <a:endParaRPr lang="en-US" dirty="0"/>
          </a:p>
        </p:txBody>
      </p:sp>
    </p:spTree>
    <p:extLst>
      <p:ext uri="{BB962C8B-B14F-4D97-AF65-F5344CB8AC3E}">
        <p14:creationId xmlns:p14="http://schemas.microsoft.com/office/powerpoint/2010/main" val="2786450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9ED740F-EE70-725D-3BBF-337CFF9EC344}"/>
              </a:ext>
            </a:extLst>
          </p:cNvPr>
          <p:cNvSpPr txBox="1">
            <a:spLocks/>
          </p:cNvSpPr>
          <p:nvPr/>
        </p:nvSpPr>
        <p:spPr>
          <a:xfrm>
            <a:off x="426720" y="149581"/>
            <a:ext cx="11260973" cy="1143000"/>
          </a:xfrm>
          <a:prstGeom prst="rect">
            <a:avLst/>
          </a:prstGeom>
        </p:spPr>
        <p:txBody>
          <a:bodyPr vert="horz"/>
          <a:lstStyle>
            <a:lvl1pPr algn="l" defTabSz="457200" rtl="0" eaLnBrk="1" latinLnBrk="0" hangingPunct="1">
              <a:spcBef>
                <a:spcPct val="0"/>
              </a:spcBef>
              <a:buNone/>
              <a:defRPr sz="3200" kern="1200">
                <a:solidFill>
                  <a:schemeClr val="tx2"/>
                </a:solidFill>
                <a:latin typeface="Open Sans"/>
                <a:ea typeface="+mj-ea"/>
                <a:cs typeface="Open Sans"/>
              </a:defRPr>
            </a:lvl1pPr>
          </a:lstStyle>
          <a:p>
            <a:pPr defTabSz="609585"/>
            <a:r>
              <a:rPr lang="en-US" sz="4267" dirty="0">
                <a:solidFill>
                  <a:srgbClr val="000000"/>
                </a:solidFill>
                <a:latin typeface="Open Sans" panose="020B0606030504020204" pitchFamily="34" charset="0"/>
                <a:ea typeface="Open Sans" panose="020B0606030504020204" pitchFamily="34" charset="0"/>
                <a:cs typeface="Open Sans" panose="020B0606030504020204" pitchFamily="34" charset="0"/>
                <a:sym typeface="Open Sans Light"/>
              </a:rPr>
              <a:t>UA Remediation for Top Global Websites </a:t>
            </a:r>
            <a:br>
              <a:rPr lang="en-US" sz="4267" dirty="0">
                <a:solidFill>
                  <a:srgbClr val="000000"/>
                </a:solidFill>
              </a:rPr>
            </a:br>
            <a:endParaRPr lang="en-US" sz="4267" dirty="0">
              <a:solidFill>
                <a:srgbClr val="000000"/>
              </a:solidFill>
            </a:endParaRPr>
          </a:p>
        </p:txBody>
      </p:sp>
      <p:sp>
        <p:nvSpPr>
          <p:cNvPr id="5" name="Google Shape;370;p34">
            <a:extLst>
              <a:ext uri="{FF2B5EF4-FFF2-40B4-BE49-F238E27FC236}">
                <a16:creationId xmlns:a16="http://schemas.microsoft.com/office/drawing/2014/main" id="{B5DA1E1E-9B30-F548-5EE1-E3C940EB73BC}"/>
              </a:ext>
            </a:extLst>
          </p:cNvPr>
          <p:cNvSpPr txBox="1">
            <a:spLocks/>
          </p:cNvSpPr>
          <p:nvPr/>
        </p:nvSpPr>
        <p:spPr>
          <a:xfrm>
            <a:off x="504307" y="958751"/>
            <a:ext cx="10976492" cy="4963076"/>
          </a:xfrm>
          <a:prstGeom prst="rect">
            <a:avLst/>
          </a:prstGeom>
          <a:noFill/>
          <a:ln>
            <a:noFill/>
          </a:ln>
        </p:spPr>
        <p:txBody>
          <a:bodyPr spcFirstLastPara="1" wrap="square" lIns="121900" tIns="60933" rIns="121900" bIns="60933" anchor="t" anchorCtr="0">
            <a:noAutofit/>
          </a:bodyPr>
          <a:lstStyle>
            <a:lvl1pPr marL="342900" marR="0" lvl="0" indent="-252413" algn="l" defTabSz="457200" rtl="0" eaLnBrk="1" latinLnBrk="0" hangingPunct="1">
              <a:spcBef>
                <a:spcPts val="300"/>
              </a:spcBef>
              <a:spcAft>
                <a:spcPts val="0"/>
              </a:spcAft>
              <a:buClr>
                <a:schemeClr val="accent3"/>
              </a:buClr>
              <a:buSzPts val="1700"/>
              <a:buFont typeface="Merriweather Sans"/>
              <a:buChar char="*"/>
              <a:defRPr sz="1500" b="0" i="0" u="none" strike="noStrike" kern="1200" cap="none">
                <a:solidFill>
                  <a:srgbClr val="000000"/>
                </a:solidFill>
                <a:latin typeface="Open Sans Light"/>
                <a:ea typeface="Open Sans Light"/>
                <a:cs typeface="Open Sans Light"/>
                <a:sym typeface="Open Sans Light"/>
              </a:defRPr>
            </a:lvl1pPr>
            <a:lvl2pPr marL="685800" marR="0" lvl="1" indent="-244316" algn="l" defTabSz="457200" rtl="0" eaLnBrk="1" latinLnBrk="0" hangingPunct="1">
              <a:spcBef>
                <a:spcPts val="270"/>
              </a:spcBef>
              <a:spcAft>
                <a:spcPts val="0"/>
              </a:spcAft>
              <a:buClr>
                <a:schemeClr val="accent3"/>
              </a:buClr>
              <a:buSzPts val="1530"/>
              <a:buFont typeface="Merriweather Sans"/>
              <a:buChar char="*"/>
              <a:defRPr sz="1350" b="0" i="0" u="none" strike="noStrike" kern="1200" cap="none">
                <a:solidFill>
                  <a:srgbClr val="000000"/>
                </a:solidFill>
                <a:latin typeface="Open Sans Light"/>
                <a:ea typeface="Open Sans Light"/>
                <a:cs typeface="Open Sans Light"/>
                <a:sym typeface="Open Sans Light"/>
              </a:defRPr>
            </a:lvl2pPr>
            <a:lvl3pPr marL="1028700" marR="0" lvl="2" indent="-236220" algn="l" defTabSz="457200" rtl="0" eaLnBrk="1" latinLnBrk="0" hangingPunct="1">
              <a:spcBef>
                <a:spcPts val="240"/>
              </a:spcBef>
              <a:spcAft>
                <a:spcPts val="0"/>
              </a:spcAft>
              <a:buClr>
                <a:schemeClr val="accent3"/>
              </a:buClr>
              <a:buSzPts val="1360"/>
              <a:buFont typeface="Merriweather Sans"/>
              <a:buChar char="*"/>
              <a:defRPr sz="1200" b="0" i="0" u="none" strike="noStrike" kern="1200" cap="none">
                <a:solidFill>
                  <a:srgbClr val="000000"/>
                </a:solidFill>
                <a:latin typeface="Open Sans Light"/>
                <a:ea typeface="Open Sans Light"/>
                <a:cs typeface="Open Sans Light"/>
                <a:sym typeface="Open Sans Light"/>
              </a:defRPr>
            </a:lvl3pPr>
            <a:lvl4pPr marL="1371600" marR="0" lvl="3" indent="-228123" algn="l" defTabSz="457200" rtl="0" eaLnBrk="1" latinLnBrk="0" hangingPunct="1">
              <a:spcBef>
                <a:spcPts val="210"/>
              </a:spcBef>
              <a:spcAft>
                <a:spcPts val="0"/>
              </a:spcAft>
              <a:buClr>
                <a:schemeClr val="accent3"/>
              </a:buClr>
              <a:buSzPts val="1190"/>
              <a:buFont typeface="Merriweather Sans"/>
              <a:buChar char="*"/>
              <a:defRPr sz="1050" b="0" i="0" u="none" strike="noStrike" kern="1200" cap="none">
                <a:solidFill>
                  <a:srgbClr val="000000"/>
                </a:solidFill>
                <a:latin typeface="Open Sans Light"/>
                <a:ea typeface="Open Sans Light"/>
                <a:cs typeface="Open Sans Light"/>
                <a:sym typeface="Open Sans Light"/>
              </a:defRPr>
            </a:lvl4pPr>
            <a:lvl5pPr marL="1714500" marR="0" lvl="4" indent="-228123" algn="l" defTabSz="457200" rtl="0" eaLnBrk="1" latinLnBrk="0" hangingPunct="1">
              <a:spcBef>
                <a:spcPts val="210"/>
              </a:spcBef>
              <a:spcAft>
                <a:spcPts val="0"/>
              </a:spcAft>
              <a:buClr>
                <a:schemeClr val="accent3"/>
              </a:buClr>
              <a:buSzPts val="1190"/>
              <a:buFont typeface="Merriweather Sans"/>
              <a:buChar char="*"/>
              <a:defRPr sz="1050" b="0" i="0" u="none" strike="noStrike" kern="1200" cap="none">
                <a:solidFill>
                  <a:srgbClr val="000000"/>
                </a:solidFill>
                <a:latin typeface="Open Sans Light"/>
                <a:ea typeface="Open Sans Light"/>
                <a:cs typeface="Open Sans Light"/>
                <a:sym typeface="Open Sans Light"/>
              </a:defRPr>
            </a:lvl5pPr>
            <a:lvl6pPr marL="2057400" marR="0" lvl="5" indent="-266700" algn="l" defTabSz="457200" rtl="0" eaLnBrk="1" latinLnBrk="0" hangingPunct="1">
              <a:spcBef>
                <a:spcPts val="300"/>
              </a:spcBef>
              <a:spcAft>
                <a:spcPts val="0"/>
              </a:spcAft>
              <a:buClr>
                <a:schemeClr val="dk1"/>
              </a:buClr>
              <a:buSzPts val="2000"/>
              <a:buFont typeface="Arial"/>
              <a:buChar char="•"/>
              <a:defRPr sz="1500" b="0" i="0" u="none" strike="noStrike" kern="1200" cap="none">
                <a:solidFill>
                  <a:schemeClr val="dk1"/>
                </a:solidFill>
                <a:latin typeface="Times New Roman"/>
                <a:ea typeface="Times New Roman"/>
                <a:cs typeface="Times New Roman"/>
                <a:sym typeface="Times New Roman"/>
              </a:defRPr>
            </a:lvl6pPr>
            <a:lvl7pPr marL="2400300" marR="0" lvl="6" indent="-266700" algn="l" defTabSz="457200" rtl="0" eaLnBrk="1" latinLnBrk="0" hangingPunct="1">
              <a:spcBef>
                <a:spcPts val="300"/>
              </a:spcBef>
              <a:spcAft>
                <a:spcPts val="0"/>
              </a:spcAft>
              <a:buClr>
                <a:schemeClr val="dk1"/>
              </a:buClr>
              <a:buSzPts val="2000"/>
              <a:buFont typeface="Arial"/>
              <a:buChar char="•"/>
              <a:defRPr sz="1500" b="0" i="0" u="none" strike="noStrike" kern="1200" cap="none">
                <a:solidFill>
                  <a:schemeClr val="dk1"/>
                </a:solidFill>
                <a:latin typeface="Times New Roman"/>
                <a:ea typeface="Times New Roman"/>
                <a:cs typeface="Times New Roman"/>
                <a:sym typeface="Times New Roman"/>
              </a:defRPr>
            </a:lvl7pPr>
            <a:lvl8pPr marL="2743200" marR="0" lvl="7" indent="-266700" algn="l" defTabSz="457200" rtl="0" eaLnBrk="1" latinLnBrk="0" hangingPunct="1">
              <a:spcBef>
                <a:spcPts val="300"/>
              </a:spcBef>
              <a:spcAft>
                <a:spcPts val="0"/>
              </a:spcAft>
              <a:buClr>
                <a:schemeClr val="dk1"/>
              </a:buClr>
              <a:buSzPts val="2000"/>
              <a:buFont typeface="Arial"/>
              <a:buChar char="•"/>
              <a:defRPr sz="1500" b="0" i="0" u="none" strike="noStrike" kern="1200" cap="none">
                <a:solidFill>
                  <a:schemeClr val="dk1"/>
                </a:solidFill>
                <a:latin typeface="Times New Roman"/>
                <a:ea typeface="Times New Roman"/>
                <a:cs typeface="Times New Roman"/>
                <a:sym typeface="Times New Roman"/>
              </a:defRPr>
            </a:lvl8pPr>
            <a:lvl9pPr marL="3086100" marR="0" lvl="8" indent="-266700" algn="l" defTabSz="457200" rtl="0" eaLnBrk="1" latinLnBrk="0" hangingPunct="1">
              <a:spcBef>
                <a:spcPts val="300"/>
              </a:spcBef>
              <a:spcAft>
                <a:spcPts val="0"/>
              </a:spcAft>
              <a:buClr>
                <a:schemeClr val="dk1"/>
              </a:buClr>
              <a:buSzPts val="2000"/>
              <a:buFont typeface="Arial"/>
              <a:buChar char="•"/>
              <a:defRPr sz="1500" b="0" i="0" u="none" strike="noStrike" kern="1200" cap="none">
                <a:solidFill>
                  <a:schemeClr val="dk1"/>
                </a:solidFill>
                <a:latin typeface="Times New Roman"/>
                <a:ea typeface="Times New Roman"/>
                <a:cs typeface="Times New Roman"/>
                <a:sym typeface="Times New Roman"/>
              </a:defRPr>
            </a:lvl9pPr>
          </a:lstStyle>
          <a:p>
            <a:pPr marL="121917" indent="0" defTabSz="609585">
              <a:lnSpc>
                <a:spcPts val="2560"/>
              </a:lnSpc>
              <a:spcBef>
                <a:spcPct val="20000"/>
              </a:spcBef>
              <a:buClr>
                <a:srgbClr val="D57800"/>
              </a:buClr>
              <a:buSzPct val="85000"/>
              <a:buNone/>
              <a:defRPr/>
            </a:pPr>
            <a:r>
              <a:rPr lang="en-US" sz="1867" u="sng" dirty="0">
                <a:solidFill>
                  <a:srgbClr val="1155CC"/>
                </a:solidFill>
                <a:latin typeface="Arial" panose="020B0604020202020204" pitchFamily="34" charset="0"/>
                <a:hlinkClick r:id="rId3"/>
              </a:rPr>
              <a:t>UASG046</a:t>
            </a:r>
            <a:r>
              <a:rPr lang="en-US" sz="1867" dirty="0">
                <a:solidFill>
                  <a:srgbClr val="1155CC"/>
                </a:solidFill>
                <a:latin typeface="Arial" panose="020B0604020202020204" pitchFamily="34" charset="0"/>
              </a:rPr>
              <a:t> </a:t>
            </a:r>
            <a:r>
              <a:rPr lang="en-US" sz="1867" dirty="0"/>
              <a:t>Report reveals the following:</a:t>
            </a:r>
          </a:p>
          <a:p>
            <a:pPr marL="121917" indent="0" defTabSz="609585">
              <a:lnSpc>
                <a:spcPts val="2560"/>
              </a:lnSpc>
              <a:spcBef>
                <a:spcPct val="20000"/>
              </a:spcBef>
              <a:buClr>
                <a:srgbClr val="D57800"/>
              </a:buClr>
              <a:buSzPct val="85000"/>
              <a:buNone/>
              <a:defRPr/>
            </a:pPr>
            <a:endParaRPr lang="en-GB" sz="1867" dirty="0"/>
          </a:p>
          <a:p>
            <a:pPr marL="365751" indent="-243834" defTabSz="609585">
              <a:lnSpc>
                <a:spcPts val="2560"/>
              </a:lnSpc>
              <a:spcBef>
                <a:spcPct val="20000"/>
              </a:spcBef>
              <a:buClr>
                <a:srgbClr val="D57800"/>
              </a:buClr>
              <a:buSzPct val="85000"/>
              <a:buFont typeface="Lucida Grande"/>
              <a:buChar char="*"/>
              <a:defRPr/>
            </a:pPr>
            <a:r>
              <a:rPr lang="en-US" sz="1867" dirty="0"/>
              <a:t>5 email campaigns were conducted for 1,758 non-UA complaint websites tested in </a:t>
            </a:r>
            <a:r>
              <a:rPr lang="en-US" sz="1867" dirty="0">
                <a:hlinkClick r:id="rId4"/>
              </a:rPr>
              <a:t>UASG039</a:t>
            </a:r>
            <a:r>
              <a:rPr lang="en-US" sz="1867" dirty="0"/>
              <a:t>. </a:t>
            </a:r>
          </a:p>
          <a:p>
            <a:pPr marL="365751" indent="-243834" defTabSz="609585">
              <a:lnSpc>
                <a:spcPts val="2560"/>
              </a:lnSpc>
              <a:spcBef>
                <a:spcPct val="20000"/>
              </a:spcBef>
              <a:buClr>
                <a:srgbClr val="D57800"/>
              </a:buClr>
              <a:buSzPct val="85000"/>
              <a:buFont typeface="Lucida Grande"/>
              <a:buChar char="*"/>
              <a:defRPr/>
            </a:pPr>
            <a:endParaRPr lang="en-US" sz="1867" dirty="0"/>
          </a:p>
          <a:p>
            <a:pPr marL="365751" indent="-243834" defTabSz="609585">
              <a:lnSpc>
                <a:spcPts val="2560"/>
              </a:lnSpc>
              <a:spcBef>
                <a:spcPct val="20000"/>
              </a:spcBef>
              <a:buClr>
                <a:srgbClr val="D57800"/>
              </a:buClr>
              <a:buSzPct val="85000"/>
              <a:buFont typeface="Lucida Grande"/>
              <a:buChar char="*"/>
              <a:defRPr/>
            </a:pPr>
            <a:r>
              <a:rPr lang="en-US" sz="1867" dirty="0"/>
              <a:t>Additional 56 local websites were selected from government, academia, and industry for a pilot study on UA remediation strategy.</a:t>
            </a:r>
          </a:p>
          <a:p>
            <a:pPr marL="365751" indent="-243834" defTabSz="609585">
              <a:lnSpc>
                <a:spcPts val="2560"/>
              </a:lnSpc>
              <a:spcBef>
                <a:spcPct val="20000"/>
              </a:spcBef>
              <a:buClr>
                <a:srgbClr val="D57800"/>
              </a:buClr>
              <a:buSzPct val="85000"/>
              <a:buFont typeface="Lucida Grande"/>
              <a:buChar char="*"/>
              <a:defRPr/>
            </a:pPr>
            <a:endParaRPr lang="en-US" sz="1867" dirty="0"/>
          </a:p>
          <a:p>
            <a:pPr marL="365751" indent="-243834" defTabSz="609585">
              <a:lnSpc>
                <a:spcPts val="2560"/>
              </a:lnSpc>
              <a:spcBef>
                <a:spcPct val="20000"/>
              </a:spcBef>
              <a:buClr>
                <a:srgbClr val="D57800"/>
              </a:buClr>
              <a:buSzPct val="85000"/>
              <a:buFont typeface="Lucida Grande"/>
              <a:buChar char="*"/>
              <a:defRPr/>
            </a:pPr>
            <a:r>
              <a:rPr lang="en-US" sz="1867" dirty="0"/>
              <a:t>More than 26 online and offline awareness/remediation workshops and coding sessions were conducted for possible UA implementation.</a:t>
            </a:r>
            <a:br>
              <a:rPr lang="en-US" sz="1867" dirty="0"/>
            </a:br>
            <a:endParaRPr lang="en-US" sz="1867" dirty="0"/>
          </a:p>
          <a:p>
            <a:pPr marL="365751" indent="-243834" defTabSz="609585">
              <a:lnSpc>
                <a:spcPts val="2560"/>
              </a:lnSpc>
              <a:spcBef>
                <a:spcPct val="20000"/>
              </a:spcBef>
              <a:buClr>
                <a:srgbClr val="D57800"/>
              </a:buClr>
              <a:buSzPct val="85000"/>
              <a:buFont typeface="Lucida Grande"/>
              <a:buChar char="*"/>
              <a:defRPr/>
            </a:pPr>
            <a:r>
              <a:rPr lang="en-US" sz="1867" dirty="0"/>
              <a:t>As a result of this remediation strategy, 22 out of 56 websites became UA-ready.</a:t>
            </a:r>
          </a:p>
          <a:p>
            <a:pPr marL="365751" indent="-243834" defTabSz="609585">
              <a:lnSpc>
                <a:spcPts val="2560"/>
              </a:lnSpc>
              <a:spcBef>
                <a:spcPct val="20000"/>
              </a:spcBef>
              <a:buClr>
                <a:srgbClr val="D57800"/>
              </a:buClr>
              <a:buSzPct val="85000"/>
              <a:buFont typeface="Lucida Grande"/>
              <a:buChar char="*"/>
              <a:defRPr/>
            </a:pPr>
            <a:endParaRPr lang="en-US" sz="1867" dirty="0"/>
          </a:p>
          <a:p>
            <a:pPr marL="365751" indent="-243834" defTabSz="609585">
              <a:lnSpc>
                <a:spcPts val="2560"/>
              </a:lnSpc>
              <a:spcBef>
                <a:spcPct val="20000"/>
              </a:spcBef>
              <a:buClr>
                <a:srgbClr val="D57800"/>
              </a:buClr>
              <a:buSzPct val="85000"/>
              <a:buFont typeface="Lucida Grande"/>
              <a:buChar char="*"/>
              <a:defRPr/>
            </a:pPr>
            <a:endParaRPr lang="en-US" sz="1667" dirty="0"/>
          </a:p>
          <a:p>
            <a:pPr marL="365751" indent="-243834" defTabSz="609585">
              <a:lnSpc>
                <a:spcPts val="2560"/>
              </a:lnSpc>
              <a:spcBef>
                <a:spcPct val="20000"/>
              </a:spcBef>
              <a:buClr>
                <a:srgbClr val="D57800"/>
              </a:buClr>
              <a:buSzPct val="85000"/>
              <a:buFont typeface="Lucida Grande"/>
              <a:buChar char="*"/>
              <a:defRPr/>
            </a:pPr>
            <a:endParaRPr lang="en-US" sz="1667" dirty="0"/>
          </a:p>
          <a:p>
            <a:pPr marL="365751" indent="-243834" defTabSz="609585">
              <a:lnSpc>
                <a:spcPts val="2560"/>
              </a:lnSpc>
              <a:spcBef>
                <a:spcPct val="20000"/>
              </a:spcBef>
              <a:buClr>
                <a:srgbClr val="D57800"/>
              </a:buClr>
              <a:buSzPct val="85000"/>
              <a:buFont typeface="Lucida Grande"/>
              <a:buChar char="*"/>
              <a:defRPr/>
            </a:pPr>
            <a:endParaRPr lang="en-US" sz="1667" dirty="0"/>
          </a:p>
        </p:txBody>
      </p:sp>
    </p:spTree>
    <p:extLst>
      <p:ext uri="{BB962C8B-B14F-4D97-AF65-F5344CB8AC3E}">
        <p14:creationId xmlns:p14="http://schemas.microsoft.com/office/powerpoint/2010/main" val="3737248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9ED740F-EE70-725D-3BBF-337CFF9EC344}"/>
              </a:ext>
            </a:extLst>
          </p:cNvPr>
          <p:cNvSpPr txBox="1">
            <a:spLocks/>
          </p:cNvSpPr>
          <p:nvPr/>
        </p:nvSpPr>
        <p:spPr>
          <a:xfrm>
            <a:off x="426720" y="149581"/>
            <a:ext cx="11260973" cy="1143000"/>
          </a:xfrm>
          <a:prstGeom prst="rect">
            <a:avLst/>
          </a:prstGeom>
        </p:spPr>
        <p:txBody>
          <a:bodyPr vert="horz"/>
          <a:lstStyle>
            <a:lvl1pPr algn="l" defTabSz="457200" rtl="0" eaLnBrk="1" latinLnBrk="0" hangingPunct="1">
              <a:spcBef>
                <a:spcPct val="0"/>
              </a:spcBef>
              <a:buNone/>
              <a:defRPr sz="3200" kern="1200">
                <a:solidFill>
                  <a:schemeClr val="tx2"/>
                </a:solidFill>
                <a:latin typeface="Open Sans"/>
                <a:ea typeface="+mj-ea"/>
                <a:cs typeface="Open Sans"/>
              </a:defRPr>
            </a:lvl1pPr>
          </a:lstStyle>
          <a:p>
            <a:pPr defTabSz="609585"/>
            <a:r>
              <a:rPr lang="en-US" sz="4267" dirty="0">
                <a:solidFill>
                  <a:srgbClr val="000000"/>
                </a:solidFill>
                <a:latin typeface="Open Sans" panose="020B0606030504020204" pitchFamily="34" charset="0"/>
                <a:ea typeface="Open Sans" panose="020B0606030504020204" pitchFamily="34" charset="0"/>
                <a:cs typeface="Open Sans" panose="020B0606030504020204" pitchFamily="34" charset="0"/>
                <a:sym typeface="Open Sans Light"/>
              </a:rPr>
              <a:t>Summary of Websites Subject to Close Remediation Project</a:t>
            </a:r>
          </a:p>
        </p:txBody>
      </p:sp>
      <p:graphicFrame>
        <p:nvGraphicFramePr>
          <p:cNvPr id="8" name="Table 7">
            <a:extLst>
              <a:ext uri="{FF2B5EF4-FFF2-40B4-BE49-F238E27FC236}">
                <a16:creationId xmlns:a16="http://schemas.microsoft.com/office/drawing/2014/main" id="{582CA5B0-999C-5214-D61D-6DF95C0F99E1}"/>
              </a:ext>
            </a:extLst>
          </p:cNvPr>
          <p:cNvGraphicFramePr>
            <a:graphicFrameLocks noGrp="1"/>
          </p:cNvGraphicFramePr>
          <p:nvPr/>
        </p:nvGraphicFramePr>
        <p:xfrm>
          <a:off x="1683658" y="1799741"/>
          <a:ext cx="8411028" cy="4287520"/>
        </p:xfrm>
        <a:graphic>
          <a:graphicData uri="http://schemas.openxmlformats.org/drawingml/2006/table">
            <a:tbl>
              <a:tblPr/>
              <a:tblGrid>
                <a:gridCol w="2242941">
                  <a:extLst>
                    <a:ext uri="{9D8B030D-6E8A-4147-A177-3AD203B41FA5}">
                      <a16:colId xmlns:a16="http://schemas.microsoft.com/office/drawing/2014/main" val="2209081889"/>
                    </a:ext>
                  </a:extLst>
                </a:gridCol>
                <a:gridCol w="1313057">
                  <a:extLst>
                    <a:ext uri="{9D8B030D-6E8A-4147-A177-3AD203B41FA5}">
                      <a16:colId xmlns:a16="http://schemas.microsoft.com/office/drawing/2014/main" val="3663578742"/>
                    </a:ext>
                  </a:extLst>
                </a:gridCol>
                <a:gridCol w="4855029">
                  <a:extLst>
                    <a:ext uri="{9D8B030D-6E8A-4147-A177-3AD203B41FA5}">
                      <a16:colId xmlns:a16="http://schemas.microsoft.com/office/drawing/2014/main" val="3788493072"/>
                    </a:ext>
                  </a:extLst>
                </a:gridCol>
              </a:tblGrid>
              <a:tr h="633307">
                <a:tc>
                  <a:txBody>
                    <a:bodyPr/>
                    <a:lstStyle/>
                    <a:p>
                      <a:pPr rtl="0" fontAlgn="t">
                        <a:spcBef>
                          <a:spcPts val="0"/>
                        </a:spcBef>
                        <a:spcAft>
                          <a:spcPts val="0"/>
                        </a:spcAft>
                      </a:pPr>
                      <a:r>
                        <a:rPr lang="en-US" sz="1600" b="1" i="0" u="none" strike="noStrike">
                          <a:solidFill>
                            <a:srgbClr val="000000"/>
                          </a:solidFill>
                          <a:effectLst/>
                          <a:latin typeface="Arial" panose="020B0604020202020204" pitchFamily="34" charset="0"/>
                        </a:rPr>
                        <a:t>Category</a:t>
                      </a:r>
                      <a:endParaRPr lang="en-US" sz="3200">
                        <a:effectLst/>
                      </a:endParaRPr>
                    </a:p>
                  </a:txBody>
                  <a:tcPr marL="121920" marR="121920" marT="60960" marB="8466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dirty="0">
                          <a:solidFill>
                            <a:srgbClr val="000000"/>
                          </a:solidFill>
                          <a:effectLst/>
                          <a:latin typeface="Arial" panose="020B0604020202020204" pitchFamily="34" charset="0"/>
                        </a:rPr>
                        <a:t>Number of websites</a:t>
                      </a:r>
                      <a:endParaRPr lang="en-US" sz="3200" dirty="0">
                        <a:effectLst/>
                      </a:endParaRPr>
                    </a:p>
                  </a:txBody>
                  <a:tcPr marL="121920" marR="121920" marT="60960" marB="8466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76200" rtl="0" fontAlgn="t">
                        <a:spcBef>
                          <a:spcPts val="0"/>
                        </a:spcBef>
                        <a:spcAft>
                          <a:spcPts val="0"/>
                        </a:spcAft>
                      </a:pPr>
                      <a:r>
                        <a:rPr lang="en-US" sz="1600" b="1" i="0" u="none" strike="noStrike">
                          <a:solidFill>
                            <a:srgbClr val="000000"/>
                          </a:solidFill>
                          <a:effectLst/>
                          <a:latin typeface="Arial" panose="020B0604020202020204" pitchFamily="34" charset="0"/>
                        </a:rPr>
                        <a:t>Status</a:t>
                      </a:r>
                      <a:endParaRPr lang="en-US" sz="3200">
                        <a:effectLst/>
                      </a:endParaRPr>
                    </a:p>
                  </a:txBody>
                  <a:tcPr marL="121920" marR="121920" marT="60960" marB="8466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9042078"/>
                  </a:ext>
                </a:extLst>
              </a:tr>
              <a:tr h="633307">
                <a:tc>
                  <a:txBody>
                    <a:bodyPr/>
                    <a:lstStyle/>
                    <a:p>
                      <a:pPr marL="76200" rtl="0" fontAlgn="t">
                        <a:spcBef>
                          <a:spcPts val="0"/>
                        </a:spcBef>
                        <a:spcAft>
                          <a:spcPts val="0"/>
                        </a:spcAft>
                      </a:pPr>
                      <a:r>
                        <a:rPr lang="en-US" sz="1600" b="0" i="0" u="none" strike="noStrike">
                          <a:solidFill>
                            <a:srgbClr val="000000"/>
                          </a:solidFill>
                          <a:effectLst/>
                          <a:latin typeface="Arial" panose="020B0604020202020204" pitchFamily="34" charset="0"/>
                        </a:rPr>
                        <a:t>Unable to proceed further</a:t>
                      </a:r>
                      <a:endParaRPr lang="en-US" sz="3200">
                        <a:effectLst/>
                      </a:endParaRPr>
                    </a:p>
                  </a:txBody>
                  <a:tcPr marL="121920" marR="121920" marT="60960" marB="8466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76200" algn="ctr" rtl="0" fontAlgn="t">
                        <a:spcBef>
                          <a:spcPts val="0"/>
                        </a:spcBef>
                        <a:spcAft>
                          <a:spcPts val="0"/>
                        </a:spcAft>
                      </a:pPr>
                      <a:r>
                        <a:rPr lang="en-TR" sz="1600" b="0" i="0" u="none" strike="noStrike">
                          <a:solidFill>
                            <a:srgbClr val="000000"/>
                          </a:solidFill>
                          <a:effectLst/>
                          <a:latin typeface="Arial" panose="020B0604020202020204" pitchFamily="34" charset="0"/>
                        </a:rPr>
                        <a:t>19</a:t>
                      </a:r>
                      <a:endParaRPr lang="en-TR" sz="3200">
                        <a:effectLst/>
                      </a:endParaRPr>
                    </a:p>
                  </a:txBody>
                  <a:tcPr marL="121920" marR="121920" marT="60960" marB="8466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431800" indent="-177800" rtl="0" fontAlgn="t">
                        <a:spcBef>
                          <a:spcPts val="0"/>
                        </a:spcBef>
                        <a:spcAft>
                          <a:spcPts val="0"/>
                        </a:spcAft>
                      </a:pPr>
                      <a:r>
                        <a:rPr lang="en-US" sz="1600" b="0" i="0" u="none" strike="noStrike">
                          <a:solidFill>
                            <a:srgbClr val="000000"/>
                          </a:solidFill>
                          <a:effectLst/>
                          <a:latin typeface="Arial" panose="020B0604020202020204" pitchFamily="34" charset="0"/>
                        </a:rPr>
                        <a:t>− Website developers backed out from implementation without citing any reason.</a:t>
                      </a:r>
                      <a:endParaRPr lang="en-US" sz="3200">
                        <a:effectLst/>
                      </a:endParaRPr>
                    </a:p>
                  </a:txBody>
                  <a:tcPr marL="121920" marR="121920" marT="60960" marB="8466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2707171"/>
                  </a:ext>
                </a:extLst>
              </a:tr>
              <a:tr h="1364827">
                <a:tc>
                  <a:txBody>
                    <a:bodyPr/>
                    <a:lstStyle/>
                    <a:p>
                      <a:pPr marL="76200" rtl="0" fontAlgn="t">
                        <a:spcBef>
                          <a:spcPts val="0"/>
                        </a:spcBef>
                        <a:spcAft>
                          <a:spcPts val="0"/>
                        </a:spcAft>
                      </a:pPr>
                      <a:r>
                        <a:rPr lang="en-US" sz="1600" b="0" i="0" u="none" strike="noStrike">
                          <a:solidFill>
                            <a:srgbClr val="000000"/>
                          </a:solidFill>
                          <a:effectLst/>
                          <a:latin typeface="Arial" panose="020B0604020202020204" pitchFamily="34" charset="0"/>
                        </a:rPr>
                        <a:t>Unable to evaluate</a:t>
                      </a:r>
                      <a:endParaRPr lang="en-US" sz="3200">
                        <a:effectLst/>
                      </a:endParaRPr>
                    </a:p>
                  </a:txBody>
                  <a:tcPr marL="121920" marR="121920" marT="60960" marB="8466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76200" algn="ctr" rtl="0" fontAlgn="t">
                        <a:spcBef>
                          <a:spcPts val="0"/>
                        </a:spcBef>
                        <a:spcAft>
                          <a:spcPts val="0"/>
                        </a:spcAft>
                      </a:pPr>
                      <a:r>
                        <a:rPr lang="en-TR" sz="1600" b="0" i="0" u="none" strike="noStrike">
                          <a:solidFill>
                            <a:srgbClr val="000000"/>
                          </a:solidFill>
                          <a:effectLst/>
                          <a:latin typeface="Arial" panose="020B0604020202020204" pitchFamily="34" charset="0"/>
                        </a:rPr>
                        <a:t>7</a:t>
                      </a:r>
                      <a:endParaRPr lang="en-TR" sz="3200">
                        <a:effectLst/>
                      </a:endParaRPr>
                    </a:p>
                  </a:txBody>
                  <a:tcPr marL="121920" marR="121920" marT="60960" marB="8466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431800" indent="-177800" rtl="0" fontAlgn="t">
                        <a:spcBef>
                          <a:spcPts val="0"/>
                        </a:spcBef>
                        <a:spcAft>
                          <a:spcPts val="0"/>
                        </a:spcAft>
                      </a:pPr>
                      <a:r>
                        <a:rPr lang="en-US" sz="1600" b="0" i="0" u="none" strike="noStrike">
                          <a:solidFill>
                            <a:srgbClr val="000000"/>
                          </a:solidFill>
                          <a:effectLst/>
                          <a:latin typeface="Arial" panose="020B0604020202020204" pitchFamily="34" charset="0"/>
                        </a:rPr>
                        <a:t>− Problem while sending the form.</a:t>
                      </a:r>
                      <a:endParaRPr lang="en-US" sz="3200">
                        <a:effectLst/>
                      </a:endParaRPr>
                    </a:p>
                    <a:p>
                      <a:pPr marL="431800" indent="-177800" rtl="0" fontAlgn="t">
                        <a:spcBef>
                          <a:spcPts val="0"/>
                        </a:spcBef>
                        <a:spcAft>
                          <a:spcPts val="0"/>
                        </a:spcAft>
                      </a:pPr>
                      <a:r>
                        <a:rPr lang="en-US" sz="1600" b="0" i="0" u="none" strike="noStrike">
                          <a:solidFill>
                            <a:srgbClr val="000000"/>
                          </a:solidFill>
                          <a:effectLst/>
                          <a:latin typeface="Arial" panose="020B0604020202020204" pitchFamily="34" charset="0"/>
                        </a:rPr>
                        <a:t>− Email field not found.</a:t>
                      </a:r>
                      <a:endParaRPr lang="en-US" sz="3200">
                        <a:effectLst/>
                      </a:endParaRPr>
                    </a:p>
                    <a:p>
                      <a:pPr marL="431800" indent="-177800" rtl="0" fontAlgn="t">
                        <a:spcBef>
                          <a:spcPts val="0"/>
                        </a:spcBef>
                        <a:spcAft>
                          <a:spcPts val="0"/>
                        </a:spcAft>
                      </a:pPr>
                      <a:r>
                        <a:rPr lang="en-US" sz="1600" b="0" i="0" u="none" strike="noStrike">
                          <a:solidFill>
                            <a:srgbClr val="000000"/>
                          </a:solidFill>
                          <a:effectLst/>
                          <a:latin typeface="Arial" panose="020B0604020202020204" pitchFamily="34" charset="0"/>
                        </a:rPr>
                        <a:t>− Email field not available, however only Google form was available.</a:t>
                      </a:r>
                      <a:endParaRPr lang="en-US" sz="3200">
                        <a:effectLst/>
                      </a:endParaRPr>
                    </a:p>
                    <a:p>
                      <a:pPr marL="431800" indent="-177800" rtl="0" fontAlgn="t">
                        <a:spcBef>
                          <a:spcPts val="0"/>
                        </a:spcBef>
                        <a:spcAft>
                          <a:spcPts val="0"/>
                        </a:spcAft>
                      </a:pPr>
                      <a:r>
                        <a:rPr lang="en-US" sz="1600" b="0" i="0" u="none" strike="noStrike">
                          <a:solidFill>
                            <a:srgbClr val="000000"/>
                          </a:solidFill>
                          <a:effectLst/>
                          <a:latin typeface="Arial" panose="020B0604020202020204" pitchFamily="34" charset="0"/>
                        </a:rPr>
                        <a:t>− Provided Facebook URL instead of website.</a:t>
                      </a:r>
                      <a:endParaRPr lang="en-US" sz="3200">
                        <a:effectLst/>
                      </a:endParaRPr>
                    </a:p>
                  </a:txBody>
                  <a:tcPr marL="121920" marR="121920" marT="60960" marB="8466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2553272"/>
                  </a:ext>
                </a:extLst>
              </a:tr>
              <a:tr h="633307">
                <a:tc>
                  <a:txBody>
                    <a:bodyPr/>
                    <a:lstStyle/>
                    <a:p>
                      <a:pPr marL="76200" rtl="0" fontAlgn="t">
                        <a:spcBef>
                          <a:spcPts val="0"/>
                        </a:spcBef>
                        <a:spcAft>
                          <a:spcPts val="0"/>
                        </a:spcAft>
                      </a:pPr>
                      <a:r>
                        <a:rPr lang="en-US" sz="1600" b="0" i="0" u="none" strike="noStrike">
                          <a:solidFill>
                            <a:srgbClr val="000000"/>
                          </a:solidFill>
                          <a:effectLst/>
                          <a:latin typeface="Arial" panose="020B0604020202020204" pitchFamily="34" charset="0"/>
                        </a:rPr>
                        <a:t>Unable to implement fully</a:t>
                      </a:r>
                      <a:endParaRPr lang="en-US" sz="3200">
                        <a:effectLst/>
                      </a:endParaRPr>
                    </a:p>
                  </a:txBody>
                  <a:tcPr marL="121920" marR="121920" marT="60960" marB="8466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76200" algn="ctr" rtl="0" fontAlgn="t">
                        <a:spcBef>
                          <a:spcPts val="0"/>
                        </a:spcBef>
                        <a:spcAft>
                          <a:spcPts val="0"/>
                        </a:spcAft>
                      </a:pPr>
                      <a:r>
                        <a:rPr lang="en-TR" sz="1600" b="0" i="0" u="none" strike="noStrike">
                          <a:solidFill>
                            <a:srgbClr val="000000"/>
                          </a:solidFill>
                          <a:effectLst/>
                          <a:latin typeface="Arial" panose="020B0604020202020204" pitchFamily="34" charset="0"/>
                        </a:rPr>
                        <a:t>8</a:t>
                      </a:r>
                      <a:endParaRPr lang="en-TR" sz="3200">
                        <a:effectLst/>
                      </a:endParaRPr>
                    </a:p>
                  </a:txBody>
                  <a:tcPr marL="121920" marR="121920" marT="60960" marB="8466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76200" rtl="0" fontAlgn="t">
                        <a:spcBef>
                          <a:spcPts val="0"/>
                        </a:spcBef>
                        <a:spcAft>
                          <a:spcPts val="0"/>
                        </a:spcAft>
                      </a:pPr>
                      <a:r>
                        <a:rPr lang="en-US" sz="1600" b="0" i="0" u="none" strike="noStrike">
                          <a:solidFill>
                            <a:srgbClr val="000000"/>
                          </a:solidFill>
                          <a:effectLst/>
                          <a:latin typeface="Arial" panose="020B0604020202020204" pitchFamily="34" charset="0"/>
                        </a:rPr>
                        <a:t>Contact form 7 plugin related issues</a:t>
                      </a:r>
                      <a:endParaRPr lang="en-US" sz="3200">
                        <a:effectLst/>
                      </a:endParaRPr>
                    </a:p>
                  </a:txBody>
                  <a:tcPr marL="121920" marR="121920" marT="60960" marB="8466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88330"/>
                  </a:ext>
                </a:extLst>
              </a:tr>
              <a:tr h="633307">
                <a:tc>
                  <a:txBody>
                    <a:bodyPr/>
                    <a:lstStyle/>
                    <a:p>
                      <a:pPr marL="76200" rtl="0" fontAlgn="t">
                        <a:spcBef>
                          <a:spcPts val="0"/>
                        </a:spcBef>
                        <a:spcAft>
                          <a:spcPts val="0"/>
                        </a:spcAft>
                      </a:pPr>
                      <a:r>
                        <a:rPr lang="en-US" sz="1600" b="0" i="0" u="none" strike="noStrike">
                          <a:solidFill>
                            <a:srgbClr val="000000"/>
                          </a:solidFill>
                          <a:effectLst/>
                          <a:latin typeface="Arial" panose="020B0604020202020204" pitchFamily="34" charset="0"/>
                        </a:rPr>
                        <a:t>UA-ready</a:t>
                      </a:r>
                      <a:endParaRPr lang="en-US" sz="3200">
                        <a:effectLst/>
                      </a:endParaRPr>
                    </a:p>
                  </a:txBody>
                  <a:tcPr marL="121920" marR="121920" marT="60960" marB="8466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76200" algn="ctr" rtl="0" fontAlgn="t">
                        <a:spcBef>
                          <a:spcPts val="0"/>
                        </a:spcBef>
                        <a:spcAft>
                          <a:spcPts val="0"/>
                        </a:spcAft>
                      </a:pPr>
                      <a:r>
                        <a:rPr lang="en-TR" sz="1600" b="0" i="0" u="none" strike="noStrike">
                          <a:solidFill>
                            <a:srgbClr val="000000"/>
                          </a:solidFill>
                          <a:effectLst/>
                          <a:latin typeface="Arial" panose="020B0604020202020204" pitchFamily="34" charset="0"/>
                        </a:rPr>
                        <a:t>22</a:t>
                      </a:r>
                      <a:endParaRPr lang="en-TR" sz="3200">
                        <a:effectLst/>
                      </a:endParaRPr>
                    </a:p>
                  </a:txBody>
                  <a:tcPr marL="121920" marR="121920" marT="60960" marB="8466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76200" rtl="0" fontAlgn="t">
                        <a:spcBef>
                          <a:spcPts val="0"/>
                        </a:spcBef>
                        <a:spcAft>
                          <a:spcPts val="0"/>
                        </a:spcAft>
                      </a:pPr>
                      <a:r>
                        <a:rPr lang="en-US" sz="1600" b="0" i="0" u="none" strike="noStrike">
                          <a:solidFill>
                            <a:srgbClr val="000000"/>
                          </a:solidFill>
                          <a:effectLst/>
                          <a:latin typeface="Arial" panose="020B0604020202020204" pitchFamily="34" charset="0"/>
                        </a:rPr>
                        <a:t>Result of remediation efforts undertaken by project team. </a:t>
                      </a:r>
                      <a:endParaRPr lang="en-US" sz="3200">
                        <a:effectLst/>
                      </a:endParaRPr>
                    </a:p>
                  </a:txBody>
                  <a:tcPr marL="121920" marR="121920" marT="60960" marB="8466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9296886"/>
                  </a:ext>
                </a:extLst>
              </a:tr>
              <a:tr h="389467">
                <a:tc>
                  <a:txBody>
                    <a:bodyPr/>
                    <a:lstStyle/>
                    <a:p>
                      <a:pPr marL="76200" rtl="0" fontAlgn="t">
                        <a:spcBef>
                          <a:spcPts val="0"/>
                        </a:spcBef>
                        <a:spcAft>
                          <a:spcPts val="0"/>
                        </a:spcAft>
                      </a:pPr>
                      <a:r>
                        <a:rPr lang="en-US" sz="1600" b="1" i="0" u="none" strike="noStrike" dirty="0">
                          <a:solidFill>
                            <a:srgbClr val="000000"/>
                          </a:solidFill>
                          <a:effectLst/>
                          <a:latin typeface="Arial" panose="020B0604020202020204" pitchFamily="34" charset="0"/>
                        </a:rPr>
                        <a:t>TOTAL</a:t>
                      </a:r>
                      <a:endParaRPr lang="en-US" sz="3200" dirty="0">
                        <a:effectLst/>
                      </a:endParaRPr>
                    </a:p>
                  </a:txBody>
                  <a:tcPr marL="121920" marR="121920" marT="60960" marB="8466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76200" algn="ctr" rtl="0" fontAlgn="t">
                        <a:spcBef>
                          <a:spcPts val="0"/>
                        </a:spcBef>
                        <a:spcAft>
                          <a:spcPts val="0"/>
                        </a:spcAft>
                      </a:pPr>
                      <a:r>
                        <a:rPr lang="en-TR" sz="1600" b="1" i="0" u="none" strike="noStrike">
                          <a:solidFill>
                            <a:srgbClr val="000000"/>
                          </a:solidFill>
                          <a:effectLst/>
                          <a:latin typeface="Arial" panose="020B0604020202020204" pitchFamily="34" charset="0"/>
                        </a:rPr>
                        <a:t>56</a:t>
                      </a:r>
                      <a:endParaRPr lang="en-TR" sz="3200">
                        <a:effectLst/>
                      </a:endParaRPr>
                    </a:p>
                  </a:txBody>
                  <a:tcPr marL="121920" marR="121920" marT="60960" marB="8466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63500" rtl="0" fontAlgn="t">
                        <a:spcBef>
                          <a:spcPts val="0"/>
                        </a:spcBef>
                        <a:spcAft>
                          <a:spcPts val="0"/>
                        </a:spcAft>
                      </a:pPr>
                      <a:r>
                        <a:rPr lang="en-TR" sz="1600" b="1" i="0" u="none" strike="noStrike" dirty="0">
                          <a:solidFill>
                            <a:srgbClr val="000000"/>
                          </a:solidFill>
                          <a:effectLst/>
                          <a:latin typeface="Arial" panose="020B0604020202020204" pitchFamily="34" charset="0"/>
                        </a:rPr>
                        <a:t> </a:t>
                      </a:r>
                      <a:endParaRPr lang="en-TR" sz="3200" dirty="0">
                        <a:effectLst/>
                      </a:endParaRPr>
                    </a:p>
                  </a:txBody>
                  <a:tcPr marL="121920" marR="121920" marT="60960" marB="8466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5506706"/>
                  </a:ext>
                </a:extLst>
              </a:tr>
            </a:tbl>
          </a:graphicData>
        </a:graphic>
      </p:graphicFrame>
    </p:spTree>
    <p:extLst>
      <p:ext uri="{BB962C8B-B14F-4D97-AF65-F5344CB8AC3E}">
        <p14:creationId xmlns:p14="http://schemas.microsoft.com/office/powerpoint/2010/main" val="37407759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UASG">
      <a:dk1>
        <a:srgbClr val="000000"/>
      </a:dk1>
      <a:lt1>
        <a:srgbClr val="FAFAFA"/>
      </a:lt1>
      <a:dk2>
        <a:srgbClr val="000000"/>
      </a:dk2>
      <a:lt2>
        <a:srgbClr val="FAFAFA"/>
      </a:lt2>
      <a:accent1>
        <a:srgbClr val="FF9E1B"/>
      </a:accent1>
      <a:accent2>
        <a:srgbClr val="707372"/>
      </a:accent2>
      <a:accent3>
        <a:srgbClr val="D57800"/>
      </a:accent3>
      <a:accent4>
        <a:srgbClr val="B2B4B2"/>
      </a:accent4>
      <a:accent5>
        <a:srgbClr val="FFC56E"/>
      </a:accent5>
      <a:accent6>
        <a:srgbClr val="FFFFFF"/>
      </a:accent6>
      <a:hlink>
        <a:srgbClr val="FF9E1B"/>
      </a:hlink>
      <a:folHlink>
        <a:srgbClr val="707372"/>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sz="2000" dirty="0" smtClean="0">
            <a:latin typeface="Open Sans Light"/>
            <a:cs typeface="Open Sans Light"/>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330</Words>
  <Application>Microsoft Macintosh PowerPoint</Application>
  <PresentationFormat>Widescreen</PresentationFormat>
  <Paragraphs>45</Paragraphs>
  <Slides>4</Slides>
  <Notes>4</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4</vt:i4>
      </vt:variant>
    </vt:vector>
  </HeadingPairs>
  <TitlesOfParts>
    <vt:vector size="14" baseType="lpstr">
      <vt:lpstr>Arial</vt:lpstr>
      <vt:lpstr>Calibri</vt:lpstr>
      <vt:lpstr>Calibri Light</vt:lpstr>
      <vt:lpstr>Lucida Grande</vt:lpstr>
      <vt:lpstr>Merriweather Sans</vt:lpstr>
      <vt:lpstr>Open Sans</vt:lpstr>
      <vt:lpstr>Open Sans Light</vt:lpstr>
      <vt:lpstr>Times New Roman</vt:lpstr>
      <vt:lpstr>Office Theme</vt:lpstr>
      <vt:lpstr>1_Office Theme</vt:lpstr>
      <vt:lpstr>PowerPoint Presentation</vt:lpstr>
      <vt:lpstr>UA Technology WG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Seda Akbulut</dc:creator>
  <cp:lastModifiedBy>Seda Akbulut</cp:lastModifiedBy>
  <cp:revision>1</cp:revision>
  <dcterms:created xsi:type="dcterms:W3CDTF">2023-10-02T11:34:07Z</dcterms:created>
  <dcterms:modified xsi:type="dcterms:W3CDTF">2023-10-02T11:34:18Z</dcterms:modified>
</cp:coreProperties>
</file>